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2.xml" ContentType="application/vnd.openxmlformats-officedocument.theme+xml"/>
  <Override PartName="/ppt/tags/tag5.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tags/tag6.xml" ContentType="application/vnd.openxmlformats-officedocument.presentationml.tags+xml"/>
  <Override PartName="/ppt/notesSlides/notesSlide1.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notesSlides/notesSlide2.xml" ContentType="application/vnd.openxmlformats-officedocument.presentationml.notesSlide+xml"/>
  <Override PartName="/ppt/tags/tag12.xml" ContentType="application/vnd.openxmlformats-officedocument.presentationml.tags+xml"/>
  <Override PartName="/ppt/notesSlides/notesSlide3.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notesSlides/notesSlide4.xml" ContentType="application/vnd.openxmlformats-officedocument.presentationml.notesSlide+xml"/>
  <Override PartName="/ppt/tags/tag15.xml" ContentType="application/vnd.openxmlformats-officedocument.presentationml.tags+xml"/>
  <Override PartName="/ppt/notesSlides/notesSlide5.xml" ContentType="application/vnd.openxmlformats-officedocument.presentationml.notesSlide+xml"/>
  <Override PartName="/ppt/tags/tag16.xml" ContentType="application/vnd.openxmlformats-officedocument.presentationml.tags+xml"/>
  <Override PartName="/ppt/notesSlides/notesSlide6.xml" ContentType="application/vnd.openxmlformats-officedocument.presentationml.notesSlide+xml"/>
  <Override PartName="/ppt/tags/tag17.xml" ContentType="application/vnd.openxmlformats-officedocument.presentationml.tags+xml"/>
  <Override PartName="/ppt/notesSlides/notesSlide7.xml" ContentType="application/vnd.openxmlformats-officedocument.presentationml.notesSlide+xml"/>
  <Override PartName="/ppt/tags/tag18.xml" ContentType="application/vnd.openxmlformats-officedocument.presentationml.tags+xml"/>
  <Override PartName="/ppt/notesSlides/notesSlide8.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notesSlides/notesSlide9.xml" ContentType="application/vnd.openxmlformats-officedocument.presentationml.notesSlide+xml"/>
  <Override PartName="/ppt/tags/tag21.xml" ContentType="application/vnd.openxmlformats-officedocument.presentationml.tags+xml"/>
  <Override PartName="/ppt/notesSlides/notesSlide1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tags/tag22.xml" ContentType="application/vnd.openxmlformats-officedocument.presentationml.tags+xml"/>
  <Override PartName="/ppt/notesSlides/notesSlide1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23.xml" ContentType="application/vnd.openxmlformats-officedocument.presentationml.tags+xml"/>
  <Override PartName="/ppt/tags/tag24.xml" ContentType="application/vnd.openxmlformats-officedocument.presentationml.tag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1.xml" ContentType="application/vnd.openxmlformats-officedocument.themeOverr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2.xml" ContentType="application/vnd.openxmlformats-officedocument.themeOverr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3.xml" ContentType="application/vnd.openxmlformats-officedocument.themeOverride+xml"/>
  <Override PartName="/ppt/tags/tag25.xml" ContentType="application/vnd.openxmlformats-officedocument.presentationml.tags+xml"/>
  <Override PartName="/ppt/notesSlides/notesSlide12.xml" ContentType="application/vnd.openxmlformats-officedocument.presentationml.notesSlide+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notesSlides/notesSlide13.xml" ContentType="application/vnd.openxmlformats-officedocument.presentationml.notesSlide+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drawings/drawing2.xml" ContentType="application/vnd.openxmlformats-officedocument.drawingml.chartshapes+xml"/>
  <Override PartName="/ppt/tags/tag34.xml" ContentType="application/vnd.openxmlformats-officedocument.presentationml.tags+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tags/tag35.xml" ContentType="application/vnd.openxmlformats-officedocument.presentationml.tags+xml"/>
  <Override PartName="/ppt/notesSlides/notesSlide14.xml" ContentType="application/vnd.openxmlformats-officedocument.presentationml.notesSlide+xml"/>
  <Override PartName="/ppt/tags/tag36.xml" ContentType="application/vnd.openxmlformats-officedocument.presentationml.tags+xml"/>
  <Override PartName="/ppt/notesSlides/notesSlide15.xml" ContentType="application/vnd.openxmlformats-officedocument.presentationml.notesSlide+xml"/>
  <Override PartName="/ppt/tags/tag37.xml" ContentType="application/vnd.openxmlformats-officedocument.presentationml.tags+xml"/>
  <Override PartName="/ppt/charts/chart12.xml" ContentType="application/vnd.openxmlformats-officedocument.drawingml.chart+xml"/>
  <Override PartName="/ppt/theme/themeOverride4.xml" ContentType="application/vnd.openxmlformats-officedocument.themeOverride+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tags/tag38.xml" ContentType="application/vnd.openxmlformats-officedocument.presentationml.tags+xml"/>
  <Override PartName="/ppt/charts/chart14.xml" ContentType="application/vnd.openxmlformats-officedocument.drawingml.chart+xml"/>
  <Override PartName="/ppt/theme/themeOverride5.xml" ContentType="application/vnd.openxmlformats-officedocument.themeOverride+xml"/>
  <Override PartName="/ppt/tags/tag39.xml" ContentType="application/vnd.openxmlformats-officedocument.presentationml.tags+xml"/>
  <Override PartName="/ppt/tags/tag40.xml" ContentType="application/vnd.openxmlformats-officedocument.presentationml.tags+xml"/>
  <Override PartName="/ppt/notesSlides/notesSlide16.xml" ContentType="application/vnd.openxmlformats-officedocument.presentationml.notesSlide+xml"/>
  <Override PartName="/ppt/tags/tag41.xml" ContentType="application/vnd.openxmlformats-officedocument.presentationml.tags+xml"/>
  <Override PartName="/ppt/charts/chart15.xml" ContentType="application/vnd.openxmlformats-officedocument.drawingml.chart+xml"/>
  <Override PartName="/ppt/charts/style13.xml" ContentType="application/vnd.ms-office.chartstyle+xml"/>
  <Override PartName="/ppt/charts/colors13.xml" ContentType="application/vnd.ms-office.chartcolorstyle+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notesSlides/notesSlide17.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209" r:id="rId4"/>
    <p:sldMasterId id="2147484256" r:id="rId5"/>
  </p:sldMasterIdLst>
  <p:notesMasterIdLst>
    <p:notesMasterId r:id="rId49"/>
  </p:notesMasterIdLst>
  <p:handoutMasterIdLst>
    <p:handoutMasterId r:id="rId50"/>
  </p:handoutMasterIdLst>
  <p:sldIdLst>
    <p:sldId id="419" r:id="rId6"/>
    <p:sldId id="295" r:id="rId7"/>
    <p:sldId id="284" r:id="rId8"/>
    <p:sldId id="418" r:id="rId9"/>
    <p:sldId id="2147482672" r:id="rId10"/>
    <p:sldId id="2147482671" r:id="rId11"/>
    <p:sldId id="287" r:id="rId12"/>
    <p:sldId id="570" r:id="rId13"/>
    <p:sldId id="581" r:id="rId14"/>
    <p:sldId id="2147483533" r:id="rId15"/>
    <p:sldId id="582" r:id="rId16"/>
    <p:sldId id="397" r:id="rId17"/>
    <p:sldId id="1977" r:id="rId18"/>
    <p:sldId id="387" r:id="rId19"/>
    <p:sldId id="2147483531" r:id="rId20"/>
    <p:sldId id="364" r:id="rId21"/>
    <p:sldId id="381" r:id="rId22"/>
    <p:sldId id="334" r:id="rId23"/>
    <p:sldId id="366" r:id="rId24"/>
    <p:sldId id="342" r:id="rId25"/>
    <p:sldId id="318" r:id="rId26"/>
    <p:sldId id="388" r:id="rId27"/>
    <p:sldId id="2147483530" r:id="rId28"/>
    <p:sldId id="283" r:id="rId29"/>
    <p:sldId id="275" r:id="rId30"/>
    <p:sldId id="276" r:id="rId31"/>
    <p:sldId id="2147483536" r:id="rId32"/>
    <p:sldId id="1978" r:id="rId33"/>
    <p:sldId id="1979" r:id="rId34"/>
    <p:sldId id="621" r:id="rId35"/>
    <p:sldId id="2147483534" r:id="rId36"/>
    <p:sldId id="2147483521" r:id="rId37"/>
    <p:sldId id="2147483522" r:id="rId38"/>
    <p:sldId id="2147483523" r:id="rId39"/>
    <p:sldId id="2147483535" r:id="rId40"/>
    <p:sldId id="2147483524" r:id="rId41"/>
    <p:sldId id="2147483525" r:id="rId42"/>
    <p:sldId id="2147483526" r:id="rId43"/>
    <p:sldId id="2147483527" r:id="rId44"/>
    <p:sldId id="2147483528" r:id="rId45"/>
    <p:sldId id="290" r:id="rId46"/>
    <p:sldId id="2147483537" r:id="rId47"/>
    <p:sldId id="1881839144" r:id="rId48"/>
  </p:sldIdLst>
  <p:sldSz cx="12192000" cy="6858000"/>
  <p:notesSz cx="6950075" cy="9236075"/>
  <p:custDataLst>
    <p:tags r:id="rId51"/>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909">
          <p15:clr>
            <a:srgbClr val="A4A3A4"/>
          </p15:clr>
        </p15:guide>
        <p15:guide id="2" pos="2189">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7E458B67-C412-0511-FAB3-4B17EB321652}" name="Chris Kramer" initials="CK" userId="S::Christopher.Kramer@ey.com::91898555-a6b5-4c1b-8618-941af9b62861"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474"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4C4CD"/>
    <a:srgbClr val="747480"/>
    <a:srgbClr val="2E2E38"/>
    <a:srgbClr val="1A1A24"/>
    <a:srgbClr val="FFE600"/>
    <a:srgbClr val="F6F6FA"/>
    <a:srgbClr val="32FFFF"/>
    <a:srgbClr val="FF00FF"/>
    <a:srgbClr val="C5FD45"/>
    <a:srgbClr val="80FBF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C114B8B-689F-42E8-A9C1-19AF3B920AF1}" v="5" dt="2025-11-14T16:56:24.52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6357" autoAdjust="0"/>
  </p:normalViewPr>
  <p:slideViewPr>
    <p:cSldViewPr snapToGrid="0" snapToObjects="1" showGuides="1">
      <p:cViewPr varScale="1">
        <p:scale>
          <a:sx n="60" d="100"/>
          <a:sy n="60" d="100"/>
        </p:scale>
        <p:origin x="344" y="60"/>
      </p:cViewPr>
      <p:guideLst/>
    </p:cSldViewPr>
  </p:slideViewPr>
  <p:outlineViewPr>
    <p:cViewPr>
      <p:scale>
        <a:sx n="33" d="100"/>
        <a:sy n="33" d="100"/>
      </p:scale>
      <p:origin x="0" y="-11262"/>
    </p:cViewPr>
  </p:outlineViewPr>
  <p:notesTextViewPr>
    <p:cViewPr>
      <p:scale>
        <a:sx n="3" d="2"/>
        <a:sy n="3" d="2"/>
      </p:scale>
      <p:origin x="0" y="0"/>
    </p:cViewPr>
  </p:notesTextViewPr>
  <p:sorterViewPr>
    <p:cViewPr varScale="1">
      <p:scale>
        <a:sx n="1" d="1"/>
        <a:sy n="1" d="1"/>
      </p:scale>
      <p:origin x="0" y="-22440"/>
    </p:cViewPr>
  </p:sorterViewPr>
  <p:notesViewPr>
    <p:cSldViewPr snapToGrid="0" snapToObjects="1" showGuides="1">
      <p:cViewPr varScale="1">
        <p:scale>
          <a:sx n="79" d="100"/>
          <a:sy n="79" d="100"/>
        </p:scale>
        <p:origin x="2172" y="114"/>
      </p:cViewPr>
      <p:guideLst>
        <p:guide orient="horz" pos="2909"/>
        <p:guide pos="2189"/>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handoutMaster" Target="handoutMasters/handoutMaster1.xml"/><Relationship Id="rId55" Type="http://schemas.openxmlformats.org/officeDocument/2006/relationships/theme" Target="theme/theme1.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presProps" Target="presProps.xml"/><Relationship Id="rId58" Type="http://schemas.microsoft.com/office/2018/10/relationships/authors" Target="authors.xml"/><Relationship Id="rId5" Type="http://schemas.openxmlformats.org/officeDocument/2006/relationships/slideMaster" Target="slideMasters/slideMaster2.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tableStyles" Target="tableStyles.xml"/><Relationship Id="rId8" Type="http://schemas.openxmlformats.org/officeDocument/2006/relationships/slide" Target="slides/slide3.xml"/><Relationship Id="rId51" Type="http://schemas.openxmlformats.org/officeDocument/2006/relationships/tags" Target="tags/tag1.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notesMaster" Target="notesMasters/notesMaster1.xml"/><Relationship Id="rId57" Type="http://schemas.microsoft.com/office/2015/10/relationships/revisionInfo" Target="revisionInfo.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commentAuthors" Target="commentAuthors.xml"/></Relationships>
</file>

<file path=ppt/charts/_rels/chart1.xml.rels><?xml version="1.0" encoding="UTF-8" standalone="yes"?>
<Relationships xmlns="http://schemas.openxmlformats.org/package/2006/relationships"><Relationship Id="rId3" Type="http://schemas.openxmlformats.org/officeDocument/2006/relationships/oleObject" Target="file:///\\ussecvmpqstapp1\SNAP_Share\Active%20Surveys\Exempt%20Orgs%20Benchmarking\TY2019\Cleveland%20Clinic\TY%202019%20Cleveland%20Clinic%20Foundation%20Benchmarking%20-%20Exec%20Summary.xlsx" TargetMode="Externa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chartUserShapes" Target="../drawings/drawing2.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4.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12.xml"/><Relationship Id="rId1" Type="http://schemas.microsoft.com/office/2011/relationships/chartStyle" Target="style12.xml"/></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5.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13.xml"/><Relationship Id="rId1" Type="http://schemas.microsoft.com/office/2011/relationships/chartStyle" Target="style13.xml"/></Relationships>
</file>

<file path=ppt/charts/_rels/chart2.xml.rels><?xml version="1.0" encoding="UTF-8" standalone="yes"?>
<Relationships xmlns="http://schemas.openxmlformats.org/package/2006/relationships"><Relationship Id="rId3" Type="http://schemas.openxmlformats.org/officeDocument/2006/relationships/oleObject" Target="file:///\\ussecvmpqstapp1\SNAP_Share\Active%20Surveys\Exempt%20Orgs%20Benchmarking\TY2019\Cleveland%20Clinic\TY%202019%20Cleveland%20Clinic%20Foundation%20Benchmarking.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https://eyus-my.sharepoint.com/personal/george_f_pagano_ey_com/Documents/Documents/AWS%20PPT%20Data.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eyus-my.sharepoint.com/personal/george_f_pagano_ey_com/Documents/Documents/AWS%20PPT%20Data.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ussecvmpqstapp1\SNAP_Share\Active%20Surveys\Exempt%20Orgs%20Benchmarking\TY2019\Cleveland%20Clinic\TY%202019%20Cleveland%20Clinic%20Foundation%20Benchmarking%20-%20NO%20FLORIDA.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file:///\\ussecvmpqstapp1\SNAP_Share\Active%20Surveys\Exempt%20Orgs%20Benchmarking\TY2019\Cleveland%20Clinic\TY%202019%20Cleveland%20Clinic%20Foundation%20Benchmarking%20-%20NO%20FLORIDA.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file:///\\ussecvmpqstapp1\SNAP_Share\Active%20Surveys\Exempt%20Orgs%20Benchmarking\TY2019\Cleveland%20Clinic\TY%202019%20Cleveland%20Clinic%20Foundation%20Benchmarking%20-%20NO%20FLORIDA.xlsx" TargetMode="Externa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oleObject" Target="file:///\\ussecvmpqstapp1\SNAP_Share\Active%20Surveys\Exempt%20Orgs%20Benchmarking\TY2019\Cleveland%20Clinic\TY%202019%20Cleveland%20Clinic%20Foundation%20Benchmarking%20-%20Exec%20Summary.xlsx" TargetMode="Externa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oleObject" Target="file:///\\ussecvmpqstapp1\SNAP_Share\Active%20Surveys\Exempt%20Orgs%20Benchmarking\TY2019\Cleveland%20Clinic\TY%202019%20Cleveland%20Clinic%20Foundation%20Benchmarking%20-%20Exec%20Summary.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175664092535991E-2"/>
          <c:y val="2.8176235191089128E-2"/>
          <c:w val="0.94109101164028186"/>
          <c:h val="0.73680330628051716"/>
        </c:manualLayout>
      </c:layout>
      <c:barChart>
        <c:barDir val="col"/>
        <c:grouping val="stacked"/>
        <c:varyColors val="0"/>
        <c:ser>
          <c:idx val="0"/>
          <c:order val="0"/>
          <c:tx>
            <c:strRef>
              <c:f>'Community Benefit'!$D$3</c:f>
              <c:strCache>
                <c:ptCount val="1"/>
                <c:pt idx="0">
                  <c:v>Financial assistance and means tested government program</c:v>
                </c:pt>
              </c:strCache>
            </c:strRef>
          </c:tx>
          <c:spPr>
            <a:solidFill>
              <a:schemeClr val="tx2"/>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EYInterstate Light" panose="02000506000000020004" pitchFamily="2" charset="0"/>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('Community Benefit'!$C$32,'Community Benefit'!$C$35:$C$37,'Community Benefit'!$C$39)</c:f>
              <c:strCache>
                <c:ptCount val="5"/>
                <c:pt idx="0">
                  <c:v>Cleveland Clinic Foundation, OH</c:v>
                </c:pt>
                <c:pt idx="1">
                  <c:v>USNWR Top 10 + National Peers</c:v>
                </c:pt>
                <c:pt idx="2">
                  <c:v>Ohio peers</c:v>
                </c:pt>
                <c:pt idx="3">
                  <c:v>Florida peers</c:v>
                </c:pt>
                <c:pt idx="4">
                  <c:v>All hospitals</c:v>
                </c:pt>
              </c:strCache>
              <c:extLst/>
            </c:strRef>
          </c:cat>
          <c:val>
            <c:numRef>
              <c:f>('Community Benefit'!$E$32,'Community Benefit'!$E$35:$E$37,'Community Benefit'!$E$39)</c:f>
              <c:numCache>
                <c:formatCode>0.0%</c:formatCode>
                <c:ptCount val="5"/>
                <c:pt idx="0">
                  <c:v>6.3739661202216927E-2</c:v>
                </c:pt>
                <c:pt idx="1">
                  <c:v>5.1079076347908016E-2</c:v>
                </c:pt>
                <c:pt idx="2">
                  <c:v>4.4159574048848127E-2</c:v>
                </c:pt>
                <c:pt idx="3">
                  <c:v>0.10879070641483547</c:v>
                </c:pt>
                <c:pt idx="4">
                  <c:v>5.8489476516007353E-2</c:v>
                </c:pt>
              </c:numCache>
              <c:extLst/>
            </c:numRef>
          </c:val>
          <c:extLst>
            <c:ext xmlns:c16="http://schemas.microsoft.com/office/drawing/2014/chart" uri="{C3380CC4-5D6E-409C-BE32-E72D297353CC}">
              <c16:uniqueId val="{00000000-7A35-4472-9E87-5B41E5CA8992}"/>
            </c:ext>
          </c:extLst>
        </c:ser>
        <c:ser>
          <c:idx val="1"/>
          <c:order val="1"/>
          <c:tx>
            <c:strRef>
              <c:f>'Community Benefit'!$F$3</c:f>
              <c:strCache>
                <c:ptCount val="1"/>
                <c:pt idx="0">
                  <c:v>Other benefits</c:v>
                </c:pt>
              </c:strCache>
            </c:strRef>
          </c:tx>
          <c:spPr>
            <a:solidFill>
              <a:srgbClr val="74748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EYInterstate Light" panose="02000506000000020004" pitchFamily="2" charset="0"/>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('Community Benefit'!$C$32,'Community Benefit'!$C$35:$C$37,'Community Benefit'!$C$39)</c:f>
              <c:strCache>
                <c:ptCount val="5"/>
                <c:pt idx="0">
                  <c:v>Cleveland Clinic Foundation, OH</c:v>
                </c:pt>
                <c:pt idx="1">
                  <c:v>USNWR Top 10 + National Peers</c:v>
                </c:pt>
                <c:pt idx="2">
                  <c:v>Ohio peers</c:v>
                </c:pt>
                <c:pt idx="3">
                  <c:v>Florida peers</c:v>
                </c:pt>
                <c:pt idx="4">
                  <c:v>All hospitals</c:v>
                </c:pt>
              </c:strCache>
              <c:extLst/>
            </c:strRef>
          </c:cat>
          <c:val>
            <c:numRef>
              <c:f>('Community Benefit'!$G$32,'Community Benefit'!$G$35:$G$37,'Community Benefit'!$G$39)</c:f>
              <c:numCache>
                <c:formatCode>0.0%</c:formatCode>
                <c:ptCount val="5"/>
                <c:pt idx="0">
                  <c:v>4.4580471590765877E-2</c:v>
                </c:pt>
                <c:pt idx="1">
                  <c:v>4.7963339009877023E-2</c:v>
                </c:pt>
                <c:pt idx="2">
                  <c:v>4.5380541345508285E-2</c:v>
                </c:pt>
                <c:pt idx="3">
                  <c:v>1.7666870496095603E-2</c:v>
                </c:pt>
                <c:pt idx="4">
                  <c:v>3.7760111974397589E-2</c:v>
                </c:pt>
              </c:numCache>
              <c:extLst/>
            </c:numRef>
          </c:val>
          <c:extLst>
            <c:ext xmlns:c16="http://schemas.microsoft.com/office/drawing/2014/chart" uri="{C3380CC4-5D6E-409C-BE32-E72D297353CC}">
              <c16:uniqueId val="{00000001-7A35-4472-9E87-5B41E5CA8992}"/>
            </c:ext>
          </c:extLst>
        </c:ser>
        <c:dLbls>
          <c:dLblPos val="ctr"/>
          <c:showLegendKey val="0"/>
          <c:showVal val="1"/>
          <c:showCatName val="0"/>
          <c:showSerName val="0"/>
          <c:showPercent val="0"/>
          <c:showBubbleSize val="0"/>
        </c:dLbls>
        <c:gapWidth val="150"/>
        <c:overlap val="100"/>
        <c:axId val="723411424"/>
        <c:axId val="723410440"/>
      </c:barChart>
      <c:catAx>
        <c:axId val="723411424"/>
        <c:scaling>
          <c:orientation val="minMax"/>
        </c:scaling>
        <c:delete val="0"/>
        <c:axPos val="b"/>
        <c:numFmt formatCode="General" sourceLinked="1"/>
        <c:majorTickMark val="in"/>
        <c:minorTickMark val="none"/>
        <c:tickLblPos val="nextTo"/>
        <c:spPr>
          <a:noFill/>
          <a:ln w="12700" cap="flat" cmpd="sng" algn="ctr">
            <a:solidFill>
              <a:schemeClr val="bg1"/>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EYInterstate Light" panose="02000506000000020004" pitchFamily="2" charset="0"/>
                <a:ea typeface="+mn-ea"/>
                <a:cs typeface="+mn-cs"/>
              </a:defRPr>
            </a:pPr>
            <a:endParaRPr lang="en-US"/>
          </a:p>
        </c:txPr>
        <c:crossAx val="723410440"/>
        <c:crosses val="autoZero"/>
        <c:auto val="1"/>
        <c:lblAlgn val="ctr"/>
        <c:lblOffset val="100"/>
        <c:noMultiLvlLbl val="0"/>
      </c:catAx>
      <c:valAx>
        <c:axId val="723410440"/>
        <c:scaling>
          <c:orientation val="minMax"/>
        </c:scaling>
        <c:delete val="0"/>
        <c:axPos val="l"/>
        <c:numFmt formatCode="0.0%" sourceLinked="1"/>
        <c:majorTickMark val="in"/>
        <c:minorTickMark val="none"/>
        <c:tickLblPos val="nextTo"/>
        <c:spPr>
          <a:noFill/>
          <a:ln w="12700">
            <a:solidFill>
              <a:schemeClr val="bg1"/>
            </a:solidFill>
          </a:ln>
          <a:effectLst/>
        </c:spPr>
        <c:txPr>
          <a:bodyPr rot="-60000000" spcFirstLastPara="1" vertOverflow="ellipsis" vert="horz" wrap="square" anchor="ctr" anchorCtr="1"/>
          <a:lstStyle/>
          <a:p>
            <a:pPr>
              <a:defRPr sz="1200" b="0" i="0" u="none" strike="noStrike" kern="1200" baseline="0">
                <a:solidFill>
                  <a:schemeClr val="bg1"/>
                </a:solidFill>
                <a:latin typeface="EYInterstate Light" panose="02000506000000020004" pitchFamily="2" charset="0"/>
                <a:ea typeface="+mn-ea"/>
                <a:cs typeface="+mn-cs"/>
              </a:defRPr>
            </a:pPr>
            <a:endParaRPr lang="en-US"/>
          </a:p>
        </c:txPr>
        <c:crossAx val="723411424"/>
        <c:crosses val="autoZero"/>
        <c:crossBetween val="between"/>
      </c:valAx>
      <c:spPr>
        <a:noFill/>
        <a:ln>
          <a:noFill/>
        </a:ln>
        <a:effectLst/>
      </c:spPr>
    </c:plotArea>
    <c:legend>
      <c:legendPos val="b"/>
      <c:layout>
        <c:manualLayout>
          <c:xMode val="edge"/>
          <c:yMode val="edge"/>
          <c:x val="0.19343906206184375"/>
          <c:y val="0.88326360136496362"/>
          <c:w val="0.55521295185983099"/>
          <c:h val="4.2756075488107392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EYInterstate Light" panose="02000506000000020004" pitchFamily="2" charset="0"/>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bg1"/>
          </a:solidFill>
          <a:latin typeface="EYInterstate Light" panose="02000506000000020004" pitchFamily="2" charset="0"/>
        </a:defRPr>
      </a:pPr>
      <a:endParaRPr lang="en-US"/>
    </a:p>
  </c:txPr>
  <c:externalData r:id="rId3">
    <c:autoUpdate val="0"/>
  </c:externalData>
  <c:userShapes r:id="rId4"/>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529351346904193"/>
          <c:y val="3.6733758717910667E-2"/>
          <c:w val="0.8287031814866892"/>
          <c:h val="0.70723727556017213"/>
        </c:manualLayout>
      </c:layout>
      <c:barChart>
        <c:barDir val="col"/>
        <c:grouping val="stacked"/>
        <c:varyColors val="0"/>
        <c:ser>
          <c:idx val="0"/>
          <c:order val="0"/>
          <c:tx>
            <c:strRef>
              <c:f>Sheet1!$B$1</c:f>
              <c:strCache>
                <c:ptCount val="1"/>
                <c:pt idx="0">
                  <c:v>Forgone state and local taxes</c:v>
                </c:pt>
              </c:strCache>
            </c:strRef>
          </c:tx>
          <c:spPr>
            <a:solidFill>
              <a:schemeClr val="accent1"/>
            </a:solidFill>
            <a:ln>
              <a:noFill/>
            </a:ln>
            <a:effectLst/>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06-43A1-47FB-9BED-BC5FDA67ADD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Tax exemptions</c:v>
                </c:pt>
                <c:pt idx="1">
                  <c:v>Benefits to the community</c:v>
                </c:pt>
              </c:strCache>
            </c:strRef>
          </c:cat>
          <c:val>
            <c:numRef>
              <c:f>Sheet1!$B$2:$B$3</c:f>
              <c:numCache>
                <c:formatCode>General</c:formatCode>
                <c:ptCount val="2"/>
                <c:pt idx="0" formatCode="&quot;$&quot;#,##0.0_);[Red]\(&quot;$&quot;#,##0.0\)">
                  <c:v>1431.2</c:v>
                </c:pt>
                <c:pt idx="1">
                  <c:v>0</c:v>
                </c:pt>
              </c:numCache>
            </c:numRef>
          </c:val>
          <c:extLst>
            <c:ext xmlns:c16="http://schemas.microsoft.com/office/drawing/2014/chart" uri="{C3380CC4-5D6E-409C-BE32-E72D297353CC}">
              <c16:uniqueId val="{00000000-43A1-47FB-9BED-BC5FDA67ADD5}"/>
            </c:ext>
          </c:extLst>
        </c:ser>
        <c:ser>
          <c:idx val="1"/>
          <c:order val="1"/>
          <c:tx>
            <c:strRef>
              <c:f>Sheet1!$C$1</c:f>
              <c:strCache>
                <c:ptCount val="1"/>
                <c:pt idx="0">
                  <c:v>Forgone federal taxes</c:v>
                </c:pt>
              </c:strCache>
            </c:strRef>
          </c:tx>
          <c:spPr>
            <a:solidFill>
              <a:schemeClr val="accent2"/>
            </a:solidFill>
            <a:ln>
              <a:noFill/>
            </a:ln>
            <a:effectLst/>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07-43A1-47FB-9BED-BC5FDA67ADD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Tax exemptions</c:v>
                </c:pt>
                <c:pt idx="1">
                  <c:v>Benefits to the community</c:v>
                </c:pt>
              </c:strCache>
            </c:strRef>
          </c:cat>
          <c:val>
            <c:numRef>
              <c:f>Sheet1!$C$2:$C$3</c:f>
              <c:numCache>
                <c:formatCode>General</c:formatCode>
                <c:ptCount val="2"/>
                <c:pt idx="0" formatCode="&quot;$&quot;#,##0.0_);[Red]\(&quot;$&quot;#,##0.0\)">
                  <c:v>196.3</c:v>
                </c:pt>
                <c:pt idx="1">
                  <c:v>0</c:v>
                </c:pt>
              </c:numCache>
            </c:numRef>
          </c:val>
          <c:extLst>
            <c:ext xmlns:c16="http://schemas.microsoft.com/office/drawing/2014/chart" uri="{C3380CC4-5D6E-409C-BE32-E72D297353CC}">
              <c16:uniqueId val="{00000001-43A1-47FB-9BED-BC5FDA67ADD5}"/>
            </c:ext>
          </c:extLst>
        </c:ser>
        <c:ser>
          <c:idx val="2"/>
          <c:order val="2"/>
          <c:tx>
            <c:strRef>
              <c:f>Sheet1!$D$1</c:f>
              <c:strCache>
                <c:ptCount val="1"/>
                <c:pt idx="0">
                  <c:v>Community benefits</c:v>
                </c:pt>
              </c:strCache>
            </c:strRef>
          </c:tx>
          <c:spPr>
            <a:solidFill>
              <a:schemeClr val="accent3"/>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5-43A1-47FB-9BED-BC5FDA67ADD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Tax exemptions</c:v>
                </c:pt>
                <c:pt idx="1">
                  <c:v>Benefits to the community</c:v>
                </c:pt>
              </c:strCache>
            </c:strRef>
          </c:cat>
          <c:val>
            <c:numRef>
              <c:f>Sheet1!$D$2:$D$3</c:f>
              <c:numCache>
                <c:formatCode>"$"#,##0.0_);[Red]\("$"#,##0.0\)</c:formatCode>
                <c:ptCount val="2"/>
                <c:pt idx="0" formatCode="General">
                  <c:v>0</c:v>
                </c:pt>
                <c:pt idx="1">
                  <c:v>2420</c:v>
                </c:pt>
              </c:numCache>
            </c:numRef>
          </c:val>
          <c:extLst>
            <c:ext xmlns:c16="http://schemas.microsoft.com/office/drawing/2014/chart" uri="{C3380CC4-5D6E-409C-BE32-E72D297353CC}">
              <c16:uniqueId val="{00000003-43A1-47FB-9BED-BC5FDA67ADD5}"/>
            </c:ext>
          </c:extLst>
        </c:ser>
        <c:ser>
          <c:idx val="3"/>
          <c:order val="3"/>
          <c:tx>
            <c:strRef>
              <c:f>Sheet1!$E$1</c:f>
              <c:strCache>
                <c:ptCount val="1"/>
                <c:pt idx="0">
                  <c:v>Non-traditional community benefits</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Tax exemptions</c:v>
                </c:pt>
                <c:pt idx="1">
                  <c:v>Benefits to the community</c:v>
                </c:pt>
              </c:strCache>
            </c:strRef>
          </c:cat>
          <c:val>
            <c:numRef>
              <c:f>Sheet1!$E$2:$E$3</c:f>
              <c:numCache>
                <c:formatCode>"$"#,##0.0_);[Red]\("$"#,##0.0\)</c:formatCode>
                <c:ptCount val="2"/>
                <c:pt idx="1">
                  <c:v>1437</c:v>
                </c:pt>
              </c:numCache>
            </c:numRef>
          </c:val>
          <c:extLst>
            <c:ext xmlns:c16="http://schemas.microsoft.com/office/drawing/2014/chart" uri="{C3380CC4-5D6E-409C-BE32-E72D297353CC}">
              <c16:uniqueId val="{00000004-43A1-47FB-9BED-BC5FDA67ADD5}"/>
            </c:ext>
          </c:extLst>
        </c:ser>
        <c:dLbls>
          <c:showLegendKey val="0"/>
          <c:showVal val="0"/>
          <c:showCatName val="0"/>
          <c:showSerName val="0"/>
          <c:showPercent val="0"/>
          <c:showBubbleSize val="0"/>
        </c:dLbls>
        <c:gapWidth val="150"/>
        <c:overlap val="100"/>
        <c:axId val="1715793120"/>
        <c:axId val="1715783520"/>
      </c:barChart>
      <c:catAx>
        <c:axId val="1715793120"/>
        <c:scaling>
          <c:orientation val="minMax"/>
        </c:scaling>
        <c:delete val="0"/>
        <c:axPos val="b"/>
        <c:numFmt formatCode="General" sourceLinked="1"/>
        <c:majorTickMark val="in"/>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15783520"/>
        <c:crosses val="autoZero"/>
        <c:auto val="1"/>
        <c:lblAlgn val="ctr"/>
        <c:lblOffset val="100"/>
        <c:noMultiLvlLbl val="0"/>
      </c:catAx>
      <c:valAx>
        <c:axId val="1715783520"/>
        <c:scaling>
          <c:orientation val="minMax"/>
          <c:max val="4400"/>
          <c:min val="0"/>
        </c:scaling>
        <c:delete val="0"/>
        <c:axPos val="l"/>
        <c:numFmt formatCode="&quot;$&quot;#,##0_);[Red]\(&quot;$&quot;#,##0\)" sourceLinked="0"/>
        <c:majorTickMark val="in"/>
        <c:minorTickMark val="none"/>
        <c:tickLblPos val="nextTo"/>
        <c:spPr>
          <a:noFill/>
          <a:ln w="12700">
            <a:solidFill>
              <a:schemeClr val="bg1"/>
            </a:solid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15793120"/>
        <c:crosses val="autoZero"/>
        <c:crossBetween val="between"/>
        <c:majorUnit val="400"/>
      </c:valAx>
      <c:spPr>
        <a:noFill/>
        <a:ln>
          <a:noFill/>
        </a:ln>
        <a:effectLst/>
      </c:spPr>
    </c:plotArea>
    <c:legend>
      <c:legendPos val="b"/>
      <c:layout>
        <c:manualLayout>
          <c:xMode val="edge"/>
          <c:yMode val="edge"/>
          <c:x val="0"/>
          <c:y val="0.84609182371271707"/>
          <c:w val="0.99905349458732939"/>
          <c:h val="0.13355856952070039"/>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bg1"/>
          </a:solidFill>
        </a:defRPr>
      </a:pPr>
      <a:endParaRPr lang="en-US"/>
    </a:p>
  </c:txPr>
  <c:externalData r:id="rId3">
    <c:autoUpdate val="0"/>
  </c:externalData>
  <c:userShapes r:id="rId4"/>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00BB-4C76-B29F-B4666AE30C62}"/>
              </c:ext>
            </c:extLst>
          </c:dPt>
          <c:dPt>
            <c:idx val="1"/>
            <c:bubble3D val="0"/>
            <c:spPr>
              <a:solidFill>
                <a:schemeClr val="accent2"/>
              </a:solidFill>
              <a:ln w="19050">
                <a:noFill/>
              </a:ln>
              <a:effectLst/>
            </c:spPr>
            <c:extLst>
              <c:ext xmlns:c16="http://schemas.microsoft.com/office/drawing/2014/chart" uri="{C3380CC4-5D6E-409C-BE32-E72D297353CC}">
                <c16:uniqueId val="{00000003-00BB-4C76-B29F-B4666AE30C62}"/>
              </c:ext>
            </c:extLst>
          </c:dPt>
          <c:dPt>
            <c:idx val="2"/>
            <c:bubble3D val="0"/>
            <c:spPr>
              <a:solidFill>
                <a:schemeClr val="accent3"/>
              </a:solidFill>
              <a:ln w="19050">
                <a:noFill/>
              </a:ln>
              <a:effectLst/>
            </c:spPr>
            <c:extLst>
              <c:ext xmlns:c16="http://schemas.microsoft.com/office/drawing/2014/chart" uri="{C3380CC4-5D6E-409C-BE32-E72D297353CC}">
                <c16:uniqueId val="{00000005-00BB-4C76-B29F-B4666AE30C62}"/>
              </c:ext>
            </c:extLst>
          </c:dPt>
          <c:dPt>
            <c:idx val="3"/>
            <c:bubble3D val="0"/>
            <c:spPr>
              <a:solidFill>
                <a:schemeClr val="accent4"/>
              </a:solidFill>
              <a:ln w="19050">
                <a:noFill/>
              </a:ln>
              <a:effectLst/>
            </c:spPr>
            <c:extLst>
              <c:ext xmlns:c16="http://schemas.microsoft.com/office/drawing/2014/chart" uri="{C3380CC4-5D6E-409C-BE32-E72D297353CC}">
                <c16:uniqueId val="{00000007-00BB-4C76-B29F-B4666AE30C62}"/>
              </c:ext>
            </c:extLst>
          </c:dPt>
          <c:dPt>
            <c:idx val="4"/>
            <c:bubble3D val="0"/>
            <c:spPr>
              <a:solidFill>
                <a:schemeClr val="accent5"/>
              </a:solidFill>
              <a:ln w="19050">
                <a:noFill/>
              </a:ln>
              <a:effectLst/>
            </c:spPr>
            <c:extLst>
              <c:ext xmlns:c16="http://schemas.microsoft.com/office/drawing/2014/chart" uri="{C3380CC4-5D6E-409C-BE32-E72D297353CC}">
                <c16:uniqueId val="{00000009-00BB-4C76-B29F-B4666AE30C62}"/>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Sales tax (state)</c:v>
                </c:pt>
                <c:pt idx="1">
                  <c:v>Real property tax (local)</c:v>
                </c:pt>
                <c:pt idx="2">
                  <c:v>Tangible property tax (local)</c:v>
                </c:pt>
                <c:pt idx="3">
                  <c:v>Tax exempt financing (federal)</c:v>
                </c:pt>
                <c:pt idx="4">
                  <c:v>Unemployment tax (federal)</c:v>
                </c:pt>
              </c:strCache>
            </c:strRef>
          </c:cat>
          <c:val>
            <c:numRef>
              <c:f>Sheet1!$B$2:$B$6</c:f>
              <c:numCache>
                <c:formatCode>"$"#,##0.0_);[Red]\("$"#,##0.0\)</c:formatCode>
                <c:ptCount val="5"/>
                <c:pt idx="0">
                  <c:v>282.60000000000002</c:v>
                </c:pt>
                <c:pt idx="1">
                  <c:v>577.20000000000005</c:v>
                </c:pt>
                <c:pt idx="2">
                  <c:v>571.4</c:v>
                </c:pt>
                <c:pt idx="3">
                  <c:v>193.3</c:v>
                </c:pt>
                <c:pt idx="4">
                  <c:v>3</c:v>
                </c:pt>
              </c:numCache>
            </c:numRef>
          </c:val>
          <c:extLst>
            <c:ext xmlns:c16="http://schemas.microsoft.com/office/drawing/2014/chart" uri="{C3380CC4-5D6E-409C-BE32-E72D297353CC}">
              <c16:uniqueId val="{00000000-62F7-4051-9FA1-B7B69458EB29}"/>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bg1"/>
          </a:solidFill>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663795285458846"/>
          <c:y val="2.7429847889192303E-2"/>
          <c:w val="0.4777415131905462"/>
          <c:h val="0.84631498082610412"/>
        </c:manualLayout>
      </c:layout>
      <c:doughnutChart>
        <c:varyColors val="1"/>
        <c:ser>
          <c:idx val="0"/>
          <c:order val="0"/>
          <c:tx>
            <c:strRef>
              <c:f>Sheet1!$B$1</c:f>
              <c:strCache>
                <c:ptCount val="1"/>
                <c:pt idx="0">
                  <c:v>value</c:v>
                </c:pt>
              </c:strCache>
            </c:strRef>
          </c:tx>
          <c:spPr>
            <a:solidFill>
              <a:schemeClr val="tx2"/>
            </a:solidFill>
          </c:spPr>
          <c:dPt>
            <c:idx val="0"/>
            <c:bubble3D val="0"/>
            <c:spPr>
              <a:solidFill>
                <a:srgbClr val="747480"/>
              </a:solidFill>
            </c:spPr>
            <c:extLst>
              <c:ext xmlns:c16="http://schemas.microsoft.com/office/drawing/2014/chart" uri="{C3380CC4-5D6E-409C-BE32-E72D297353CC}">
                <c16:uniqueId val="{00000001-5F0F-4606-B263-3B417989680B}"/>
              </c:ext>
            </c:extLst>
          </c:dPt>
          <c:dPt>
            <c:idx val="1"/>
            <c:bubble3D val="0"/>
            <c:spPr>
              <a:solidFill>
                <a:srgbClr val="FFE600"/>
              </a:solidFill>
            </c:spPr>
            <c:extLst>
              <c:ext xmlns:c16="http://schemas.microsoft.com/office/drawing/2014/chart" uri="{C3380CC4-5D6E-409C-BE32-E72D297353CC}">
                <c16:uniqueId val="{00000003-5F0F-4606-B263-3B417989680B}"/>
              </c:ext>
            </c:extLst>
          </c:dPt>
          <c:dPt>
            <c:idx val="2"/>
            <c:bubble3D val="0"/>
            <c:spPr>
              <a:solidFill>
                <a:srgbClr val="FF6D00"/>
              </a:solidFill>
            </c:spPr>
            <c:extLst>
              <c:ext xmlns:c16="http://schemas.microsoft.com/office/drawing/2014/chart" uri="{C3380CC4-5D6E-409C-BE32-E72D297353CC}">
                <c16:uniqueId val="{00000005-5F0F-4606-B263-3B417989680B}"/>
              </c:ext>
            </c:extLst>
          </c:dPt>
          <c:dLbls>
            <c:dLbl>
              <c:idx val="0"/>
              <c:numFmt formatCode="0%" sourceLinked="0"/>
              <c:spPr>
                <a:noFill/>
                <a:ln>
                  <a:noFill/>
                </a:ln>
                <a:effectLst/>
              </c:spPr>
              <c:txPr>
                <a:bodyPr wrap="square" lIns="38100" tIns="19050" rIns="38100" bIns="19050" anchor="ctr">
                  <a:spAutoFit/>
                </a:bodyPr>
                <a:lstStyle/>
                <a:p>
                  <a:pPr>
                    <a:defRPr>
                      <a:solidFill>
                        <a:schemeClr val="bg1"/>
                      </a:solidFill>
                    </a:defRPr>
                  </a:pPr>
                  <a:endParaRPr lang="en-US"/>
                </a:p>
              </c:txPr>
              <c:showLegendKey val="0"/>
              <c:showVal val="1"/>
              <c:showCatName val="0"/>
              <c:showSerName val="0"/>
              <c:showPercent val="0"/>
              <c:showBubbleSize val="0"/>
              <c:extLst>
                <c:ext xmlns:c16="http://schemas.microsoft.com/office/drawing/2014/chart" uri="{C3380CC4-5D6E-409C-BE32-E72D297353CC}">
                  <c16:uniqueId val="{00000001-5F0F-4606-B263-3B417989680B}"/>
                </c:ext>
              </c:extLst>
            </c:dLbl>
            <c:numFmt formatCode="0%" sourceLinked="0"/>
            <c:spPr>
              <a:noFill/>
              <a:ln>
                <a:noFill/>
              </a:ln>
              <a:effectLst/>
            </c:spPr>
            <c:txPr>
              <a:bodyPr wrap="square" lIns="38100" tIns="19050" rIns="38100" bIns="19050" anchor="ctr">
                <a:spAutoFit/>
              </a:bodyPr>
              <a:lstStyle/>
              <a:p>
                <a:pPr>
                  <a:defRPr>
                    <a:solidFill>
                      <a:schemeClr val="tx1"/>
                    </a:solidFill>
                  </a:defRPr>
                </a:pPr>
                <a:endParaRPr lang="en-US"/>
              </a:p>
            </c:txPr>
            <c:showLegendKey val="0"/>
            <c:showVal val="1"/>
            <c:showCatName val="0"/>
            <c:showSerName val="0"/>
            <c:showPercent val="0"/>
            <c:showBubbleSize val="0"/>
            <c:showLeaderLines val="1"/>
            <c:extLst xmlns:c16="http://schemas.microsoft.com/office/drawing/2014/chart" xmlns:c16r3="http://schemas.microsoft.com/office/drawing/2017/03/chart" xmlns:c15="http://schemas.microsoft.com/office/drawing/2012/chart" xmlns:c14="http://schemas.microsoft.com/office/drawing/2007/8/2/chart" xmlns:mc="http://schemas.openxmlformats.org/markup-compatibility/2006">
              <c:ext xmlns:c15="http://schemas.microsoft.com/office/drawing/2012/chart" uri="{CE6537A1-D6FC-4f65-9D91-7224C49458BB}"/>
            </c:extLst>
          </c:dLbls>
          <c:cat>
            <c:strRef>
              <c:f>Sheet1!$A$2:$A$4</c:f>
              <c:strCache>
                <c:ptCount val="2"/>
                <c:pt idx="0">
                  <c:v>No</c:v>
                </c:pt>
                <c:pt idx="1">
                  <c:v>Yes, significantly or to some extent</c:v>
                </c:pt>
              </c:strCache>
            </c:strRef>
          </c:cat>
          <c:val>
            <c:numRef>
              <c:f>Sheet1!$B$2:$B$4</c:f>
              <c:numCache>
                <c:formatCode>0.0</c:formatCode>
                <c:ptCount val="3"/>
                <c:pt idx="0">
                  <c:v>0.85250000000000004</c:v>
                </c:pt>
                <c:pt idx="1">
                  <c:v>0.14749999999999999</c:v>
                </c:pt>
              </c:numCache>
            </c:numRef>
          </c:val>
          <c:extLst xmlns:mc="http://schemas.openxmlformats.org/markup-compatibility/2006" xmlns:c14="http://schemas.microsoft.com/office/drawing/2007/8/2/chart" xmlns:c15="http://schemas.microsoft.com/office/drawing/2012/chart" xmlns:c16="http://schemas.microsoft.com/office/drawing/2014/chart" xmlns:c16r3="http://schemas.microsoft.com/office/drawing/2017/03/chart">
            <c:ext xmlns:c16="http://schemas.microsoft.com/office/drawing/2014/chart" uri="{C3380CC4-5D6E-409C-BE32-E72D297353CC}">
              <c16:uniqueId val="{00000006-5F0F-4606-B263-3B417989680B}"/>
            </c:ext>
          </c:extLst>
        </c:ser>
        <c:dLbls>
          <c:showLegendKey val="0"/>
          <c:showVal val="0"/>
          <c:showCatName val="0"/>
          <c:showSerName val="0"/>
          <c:showPercent val="0"/>
          <c:showBubbleSize val="0"/>
          <c:showLeaderLines val="1"/>
        </c:dLbls>
        <c:firstSliceAng val="0"/>
        <c:holeSize val="50"/>
      </c:doughnutChart>
    </c:plotArea>
    <c:plotVisOnly val="1"/>
    <c:dispBlanksAs val="gap"/>
    <c:showDLblsOverMax val="0"/>
    <c:extLst xmlns:c16r3="http://schemas.microsoft.com/office/drawing/2017/03/chart" xmlns:c14="http://schemas.microsoft.com/office/drawing/2007/8/2/chart" xmlns:mc="http://schemas.openxmlformats.org/markup-compatibility/2006" xmlns:c15="http://schemas.microsoft.com/office/drawing/2012/chart" xmlns:c16="http://schemas.microsoft.com/office/drawing/2014/chart">
      <c:ext xmlns:c16r3="http://schemas.microsoft.com/office/drawing/2017/03/chart">
        <c16r3:dataDisplayOptions16 xmlns:c16r3="http://schemas.microsoft.com/office/drawing/2017/03/chart">
          <c16r3:dispNaAsBlank val="1"/>
        </c16r3:dataDisplayOptions16>
      </c:ext>
    </c:extLst>
  </c:chart>
  <c:spPr>
    <a:solidFill>
      <a:srgbClr val="FFFFFF">
        <a:alpha val="0"/>
      </a:srgbClr>
    </a:solidFill>
    <a:ln>
      <a:noFill/>
    </a:ln>
    <a:effectLst/>
  </c:spPr>
  <c:txPr>
    <a:bodyPr/>
    <a:lstStyle/>
    <a:p>
      <a:pPr>
        <a:defRPr sz="1400">
          <a:solidFill>
            <a:schemeClr val="bg1"/>
          </a:solidFill>
        </a:defRPr>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24634143305283077"/>
          <c:y val="7.9842857461493888E-2"/>
          <c:w val="0.54185795458677499"/>
          <c:h val="0.79255946270207422"/>
        </c:manualLayout>
      </c:layout>
      <c:doughnutChart>
        <c:varyColors val="1"/>
        <c:ser>
          <c:idx val="0"/>
          <c:order val="0"/>
          <c:tx>
            <c:strRef>
              <c:f>Sheet1!$B$1</c:f>
              <c:strCache>
                <c:ptCount val="1"/>
                <c:pt idx="0">
                  <c:v>Column1</c:v>
                </c:pt>
              </c:strCache>
            </c:strRef>
          </c:tx>
          <c:spPr>
            <a:ln>
              <a:noFill/>
            </a:ln>
          </c:spPr>
          <c:dPt>
            <c:idx val="0"/>
            <c:bubble3D val="0"/>
            <c:spPr>
              <a:solidFill>
                <a:srgbClr val="922B73"/>
              </a:solidFill>
              <a:ln w="19050">
                <a:noFill/>
              </a:ln>
              <a:effectLst/>
            </c:spPr>
            <c:extLst>
              <c:ext xmlns:c16="http://schemas.microsoft.com/office/drawing/2014/chart" uri="{C3380CC4-5D6E-409C-BE32-E72D297353CC}">
                <c16:uniqueId val="{00000001-8CFA-4776-AD92-7D8A3AC8B8F7}"/>
              </c:ext>
            </c:extLst>
          </c:dPt>
          <c:dPt>
            <c:idx val="1"/>
            <c:bubble3D val="0"/>
            <c:spPr>
              <a:solidFill>
                <a:schemeClr val="tx2"/>
              </a:solidFill>
              <a:ln w="19050">
                <a:noFill/>
              </a:ln>
              <a:effectLst/>
            </c:spPr>
            <c:extLst>
              <c:ext xmlns:c16="http://schemas.microsoft.com/office/drawing/2014/chart" uri="{C3380CC4-5D6E-409C-BE32-E72D297353CC}">
                <c16:uniqueId val="{00000003-8CFA-4776-AD92-7D8A3AC8B8F7}"/>
              </c:ext>
            </c:extLst>
          </c:dPt>
          <c:dPt>
            <c:idx val="2"/>
            <c:bubble3D val="0"/>
            <c:spPr>
              <a:solidFill>
                <a:srgbClr val="747480"/>
              </a:solidFill>
              <a:ln w="19050">
                <a:noFill/>
              </a:ln>
              <a:effectLst/>
            </c:spPr>
            <c:extLst>
              <c:ext xmlns:c16="http://schemas.microsoft.com/office/drawing/2014/chart" uri="{C3380CC4-5D6E-409C-BE32-E72D297353CC}">
                <c16:uniqueId val="{00000005-8CFA-4776-AD92-7D8A3AC8B8F7}"/>
              </c:ext>
            </c:extLst>
          </c:dPt>
          <c:dPt>
            <c:idx val="3"/>
            <c:bubble3D val="0"/>
            <c:spPr>
              <a:solidFill>
                <a:srgbClr val="C4C4CD"/>
              </a:solidFill>
              <a:ln w="19050">
                <a:noFill/>
              </a:ln>
              <a:effectLst/>
            </c:spPr>
            <c:extLst>
              <c:ext xmlns:c16="http://schemas.microsoft.com/office/drawing/2014/chart" uri="{C3380CC4-5D6E-409C-BE32-E72D297353CC}">
                <c16:uniqueId val="{00000007-8CFA-4776-AD92-7D8A3AC8B8F7}"/>
              </c:ext>
            </c:extLst>
          </c:dPt>
          <c:dLbls>
            <c:dLbl>
              <c:idx val="1"/>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3-8CFA-4776-AD92-7D8A3AC8B8F7}"/>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1">
                  <c:v>Yes, significantly or to some extent</c:v>
                </c:pt>
                <c:pt idx="2">
                  <c:v>No</c:v>
                </c:pt>
                <c:pt idx="3">
                  <c:v>I don’t know</c:v>
                </c:pt>
              </c:strCache>
            </c:strRef>
          </c:cat>
          <c:val>
            <c:numRef>
              <c:f>Sheet1!$B$2:$B$5</c:f>
              <c:numCache>
                <c:formatCode>0%</c:formatCode>
                <c:ptCount val="4"/>
                <c:pt idx="1">
                  <c:v>0.87</c:v>
                </c:pt>
                <c:pt idx="2">
                  <c:v>0.1137965760322</c:v>
                </c:pt>
                <c:pt idx="3">
                  <c:v>1.510574018127E-2</c:v>
                </c:pt>
              </c:numCache>
            </c:numRef>
          </c:val>
          <c:extLst>
            <c:ext xmlns:c16="http://schemas.microsoft.com/office/drawing/2014/chart" uri="{C3380CC4-5D6E-409C-BE32-E72D297353CC}">
              <c16:uniqueId val="{00000008-8CFA-4776-AD92-7D8A3AC8B8F7}"/>
            </c:ext>
          </c:extLst>
        </c:ser>
        <c:dLbls>
          <c:showLegendKey val="0"/>
          <c:showVal val="1"/>
          <c:showCatName val="0"/>
          <c:showSerName val="0"/>
          <c:showPercent val="0"/>
          <c:showBubbleSize val="0"/>
          <c:showLeaderLines val="1"/>
        </c:dLbls>
        <c:firstSliceAng val="0"/>
        <c:holeSize val="5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663795285458846"/>
          <c:y val="2.7429847889192303E-2"/>
          <c:w val="0.4777415131905462"/>
          <c:h val="0.84631498082610412"/>
        </c:manualLayout>
      </c:layout>
      <c:doughnutChart>
        <c:varyColors val="1"/>
        <c:dLbls>
          <c:showLegendKey val="0"/>
          <c:showVal val="0"/>
          <c:showCatName val="0"/>
          <c:showSerName val="0"/>
          <c:showPercent val="0"/>
          <c:showBubbleSize val="0"/>
          <c:showLeaderLines val="0"/>
        </c:dLbls>
        <c:firstSliceAng val="0"/>
        <c:holeSize val="50"/>
      </c:doughnutChart>
    </c:plotArea>
    <c:plotVisOnly val="1"/>
    <c:dispBlanksAs val="gap"/>
    <c:showDLblsOverMax val="0"/>
    <c:extLst xmlns:c16r3="http://schemas.microsoft.com/office/drawing/2017/03/chart" xmlns:c14="http://schemas.microsoft.com/office/drawing/2007/8/2/chart" xmlns:mc="http://schemas.openxmlformats.org/markup-compatibility/2006" xmlns:c15="http://schemas.microsoft.com/office/drawing/2012/chart" xmlns:c16="http://schemas.microsoft.com/office/drawing/2014/chart">
      <c:ext xmlns:c16r3="http://schemas.microsoft.com/office/drawing/2017/03/chart">
        <c16r3:dataDisplayOptions16 xmlns:c16r3="http://schemas.microsoft.com/office/drawing/2017/03/chart">
          <c16r3:dispNaAsBlank val="1"/>
        </c16r3:dataDisplayOptions16>
      </c:ext>
    </c:extLst>
  </c:chart>
  <c:spPr>
    <a:solidFill>
      <a:srgbClr val="FFFFFF">
        <a:alpha val="0"/>
      </a:srgbClr>
    </a:solidFill>
    <a:ln>
      <a:noFill/>
    </a:ln>
    <a:effectLst/>
  </c:spPr>
  <c:txPr>
    <a:bodyPr/>
    <a:lstStyle/>
    <a:p>
      <a:pPr>
        <a:defRPr sz="1400">
          <a:solidFill>
            <a:schemeClr val="bg1"/>
          </a:solidFill>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r>
              <a:rPr lang="en-US" sz="1400" dirty="0">
                <a:solidFill>
                  <a:schemeClr val="bg1"/>
                </a:solidFill>
              </a:rPr>
              <a:t>Estimated worldwide data volume in zettabytes</a:t>
            </a:r>
          </a:p>
        </c:rich>
      </c:tx>
      <c:layout>
        <c:manualLayout>
          <c:xMode val="edge"/>
          <c:yMode val="edge"/>
          <c:x val="6.1961433312538307E-4"/>
          <c:y val="8.8359144968535284E-4"/>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Data</c:v>
                </c:pt>
              </c:strCache>
            </c:strRef>
          </c:tx>
          <c:spPr>
            <a:solidFill>
              <a:srgbClr val="747480"/>
            </a:solidFill>
            <a:ln>
              <a:noFill/>
            </a:ln>
            <a:effectLst/>
          </c:spPr>
          <c:invertIfNegative val="0"/>
          <c:dPt>
            <c:idx val="10"/>
            <c:invertIfNegative val="0"/>
            <c:bubble3D val="0"/>
            <c:spPr>
              <a:solidFill>
                <a:srgbClr val="747480"/>
              </a:solidFill>
              <a:ln>
                <a:noFill/>
              </a:ln>
              <a:effectLst/>
            </c:spPr>
            <c:extLst>
              <c:ext xmlns:c16="http://schemas.microsoft.com/office/drawing/2014/chart" uri="{C3380CC4-5D6E-409C-BE32-E72D297353CC}">
                <c16:uniqueId val="{00000001-7812-441C-8183-14C55CDFE0C7}"/>
              </c:ext>
            </c:extLst>
          </c:dPt>
          <c:dPt>
            <c:idx val="15"/>
            <c:invertIfNegative val="0"/>
            <c:bubble3D val="0"/>
            <c:spPr>
              <a:solidFill>
                <a:schemeClr val="tx2"/>
              </a:solidFill>
              <a:ln>
                <a:noFill/>
              </a:ln>
              <a:effectLst/>
            </c:spPr>
            <c:extLst>
              <c:ext xmlns:c16="http://schemas.microsoft.com/office/drawing/2014/chart" uri="{C3380CC4-5D6E-409C-BE32-E72D297353CC}">
                <c16:uniqueId val="{00000003-7812-441C-8183-14C55CDFE0C7}"/>
              </c:ext>
            </c:extLst>
          </c:dPt>
          <c:dPt>
            <c:idx val="16"/>
            <c:invertIfNegative val="0"/>
            <c:bubble3D val="0"/>
            <c:spPr>
              <a:solidFill>
                <a:schemeClr val="tx2"/>
              </a:solidFill>
              <a:ln>
                <a:noFill/>
              </a:ln>
              <a:effectLst/>
            </c:spPr>
            <c:extLst>
              <c:ext xmlns:c16="http://schemas.microsoft.com/office/drawing/2014/chart" uri="{C3380CC4-5D6E-409C-BE32-E72D297353CC}">
                <c16:uniqueId val="{00000005-7812-441C-8183-14C55CDFE0C7}"/>
              </c:ext>
            </c:extLst>
          </c:dPt>
          <c:dPt>
            <c:idx val="17"/>
            <c:invertIfNegative val="0"/>
            <c:bubble3D val="0"/>
            <c:spPr>
              <a:solidFill>
                <a:schemeClr val="tx2"/>
              </a:solidFill>
              <a:ln>
                <a:noFill/>
              </a:ln>
              <a:effectLst/>
            </c:spPr>
            <c:extLst>
              <c:ext xmlns:c16="http://schemas.microsoft.com/office/drawing/2014/chart" uri="{C3380CC4-5D6E-409C-BE32-E72D297353CC}">
                <c16:uniqueId val="{00000007-7812-441C-8183-14C55CDFE0C7}"/>
              </c:ext>
            </c:extLst>
          </c:dPt>
          <c:dPt>
            <c:idx val="18"/>
            <c:invertIfNegative val="0"/>
            <c:bubble3D val="0"/>
            <c:spPr>
              <a:solidFill>
                <a:schemeClr val="tx2"/>
              </a:solidFill>
              <a:ln>
                <a:noFill/>
              </a:ln>
              <a:effectLst/>
            </c:spPr>
            <c:extLst>
              <c:ext xmlns:c16="http://schemas.microsoft.com/office/drawing/2014/chart" uri="{C3380CC4-5D6E-409C-BE32-E72D297353CC}">
                <c16:uniqueId val="{00000009-7812-441C-8183-14C55CDFE0C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85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Sheet1!$A$2:$A$20</c:f>
              <c:numCache>
                <c:formatCode>General</c:formatCode>
                <c:ptCount val="19"/>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numCache>
            </c:numRef>
          </c:cat>
          <c:val>
            <c:numRef>
              <c:f>Sheet1!$B$2:$B$20</c:f>
              <c:numCache>
                <c:formatCode>General</c:formatCode>
                <c:ptCount val="19"/>
                <c:pt idx="0">
                  <c:v>2</c:v>
                </c:pt>
                <c:pt idx="1">
                  <c:v>5</c:v>
                </c:pt>
                <c:pt idx="2">
                  <c:v>6.5</c:v>
                </c:pt>
                <c:pt idx="3">
                  <c:v>9</c:v>
                </c:pt>
                <c:pt idx="4">
                  <c:v>12.5</c:v>
                </c:pt>
                <c:pt idx="5">
                  <c:v>15.5</c:v>
                </c:pt>
                <c:pt idx="6">
                  <c:v>18</c:v>
                </c:pt>
                <c:pt idx="7">
                  <c:v>26</c:v>
                </c:pt>
                <c:pt idx="8">
                  <c:v>33</c:v>
                </c:pt>
                <c:pt idx="9">
                  <c:v>41</c:v>
                </c:pt>
                <c:pt idx="10">
                  <c:v>64</c:v>
                </c:pt>
                <c:pt idx="11">
                  <c:v>84</c:v>
                </c:pt>
                <c:pt idx="12">
                  <c:v>101</c:v>
                </c:pt>
                <c:pt idx="13">
                  <c:v>123</c:v>
                </c:pt>
                <c:pt idx="14">
                  <c:v>149</c:v>
                </c:pt>
                <c:pt idx="15">
                  <c:v>182</c:v>
                </c:pt>
                <c:pt idx="16">
                  <c:v>221</c:v>
                </c:pt>
                <c:pt idx="17">
                  <c:v>291</c:v>
                </c:pt>
                <c:pt idx="18">
                  <c:v>394</c:v>
                </c:pt>
              </c:numCache>
            </c:numRef>
          </c:val>
          <c:extLst>
            <c:ext xmlns:c16="http://schemas.microsoft.com/office/drawing/2014/chart" uri="{C3380CC4-5D6E-409C-BE32-E72D297353CC}">
              <c16:uniqueId val="{0000000A-7812-441C-8183-14C55CDFE0C7}"/>
            </c:ext>
          </c:extLst>
        </c:ser>
        <c:dLbls>
          <c:dLblPos val="outEnd"/>
          <c:showLegendKey val="0"/>
          <c:showVal val="1"/>
          <c:showCatName val="0"/>
          <c:showSerName val="0"/>
          <c:showPercent val="0"/>
          <c:showBubbleSize val="0"/>
        </c:dLbls>
        <c:gapWidth val="75"/>
        <c:axId val="331551903"/>
        <c:axId val="331554815"/>
      </c:barChart>
      <c:catAx>
        <c:axId val="331551903"/>
        <c:scaling>
          <c:orientation val="minMax"/>
        </c:scaling>
        <c:delete val="0"/>
        <c:axPos val="b"/>
        <c:numFmt formatCode="General" sourceLinked="1"/>
        <c:majorTickMark val="in"/>
        <c:minorTickMark val="none"/>
        <c:tickLblPos val="nextTo"/>
        <c:spPr>
          <a:noFill/>
          <a:ln w="12700" cap="flat" cmpd="sng" algn="ctr">
            <a:solidFill>
              <a:srgbClr val="C4C4CD"/>
            </a:solidFill>
            <a:round/>
          </a:ln>
          <a:effectLst/>
        </c:spPr>
        <c:txPr>
          <a:bodyPr rot="-60000000" spcFirstLastPara="1" vertOverflow="ellipsis" vert="horz" wrap="square" anchor="ctr" anchorCtr="1"/>
          <a:lstStyle/>
          <a:p>
            <a:pPr>
              <a:defRPr sz="850" b="0" i="0" u="none" strike="noStrike" kern="1200" baseline="0">
                <a:solidFill>
                  <a:schemeClr val="bg1"/>
                </a:solidFill>
                <a:latin typeface="+mn-lt"/>
                <a:ea typeface="+mn-ea"/>
                <a:cs typeface="+mn-cs"/>
              </a:defRPr>
            </a:pPr>
            <a:endParaRPr lang="en-US"/>
          </a:p>
        </c:txPr>
        <c:crossAx val="331554815"/>
        <c:crosses val="autoZero"/>
        <c:auto val="1"/>
        <c:lblAlgn val="ctr"/>
        <c:lblOffset val="100"/>
        <c:noMultiLvlLbl val="0"/>
      </c:catAx>
      <c:valAx>
        <c:axId val="331554815"/>
        <c:scaling>
          <c:orientation val="minMax"/>
        </c:scaling>
        <c:delete val="1"/>
        <c:axPos val="l"/>
        <c:numFmt formatCode="General" sourceLinked="1"/>
        <c:majorTickMark val="none"/>
        <c:minorTickMark val="none"/>
        <c:tickLblPos val="nextTo"/>
        <c:crossAx val="331551903"/>
        <c:crosses val="autoZero"/>
        <c:crossBetween val="between"/>
        <c:majorUnit val="5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850">
          <a:solidFill>
            <a:srgbClr val="C4C4CD"/>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850103193047917E-2"/>
          <c:y val="8.8626852042006529E-2"/>
          <c:w val="0.87018837518659176"/>
          <c:h val="0.73363394019631512"/>
        </c:manualLayout>
      </c:layout>
      <c:lineChart>
        <c:grouping val="standard"/>
        <c:varyColors val="0"/>
        <c:ser>
          <c:idx val="4"/>
          <c:order val="0"/>
          <c:spPr>
            <a:ln w="28575" cap="rnd">
              <a:noFill/>
              <a:round/>
            </a:ln>
            <a:effectLst/>
          </c:spPr>
          <c:marker>
            <c:symbol val="none"/>
          </c:marker>
          <c:dLbls>
            <c:dLbl>
              <c:idx val="0"/>
              <c:tx>
                <c:rich>
                  <a:bodyPr/>
                  <a:lstStyle/>
                  <a:p>
                    <a:fld id="{E31A2ED6-297C-4E79-A96A-805125A2B473}"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259B-4B56-AB9C-DDFF98A9FDF9}"/>
                </c:ext>
              </c:extLst>
            </c:dLbl>
            <c:dLbl>
              <c:idx val="1"/>
              <c:tx>
                <c:rich>
                  <a:bodyPr/>
                  <a:lstStyle/>
                  <a:p>
                    <a:fld id="{688CD5E6-08C2-47D9-97E9-2DA017C08970}"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259B-4B56-AB9C-DDFF98A9FDF9}"/>
                </c:ext>
              </c:extLst>
            </c:dLbl>
            <c:dLbl>
              <c:idx val="2"/>
              <c:tx>
                <c:rich>
                  <a:bodyPr/>
                  <a:lstStyle/>
                  <a:p>
                    <a:fld id="{854D51BC-008F-4188-AD06-2226CF0DF2D9}"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259B-4B56-AB9C-DDFF98A9FDF9}"/>
                </c:ext>
              </c:extLst>
            </c:dLbl>
            <c:dLbl>
              <c:idx val="3"/>
              <c:tx>
                <c:rich>
                  <a:bodyPr/>
                  <a:lstStyle/>
                  <a:p>
                    <a:fld id="{DC2A0A0E-BFF9-4C88-99DB-51A85E055061}"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259B-4B56-AB9C-DDFF98A9FDF9}"/>
                </c:ext>
              </c:extLst>
            </c:dLbl>
            <c:dLbl>
              <c:idx val="4"/>
              <c:tx>
                <c:rich>
                  <a:bodyPr/>
                  <a:lstStyle/>
                  <a:p>
                    <a:fld id="{408836E6-00F1-472E-837F-42EAF4C2CCD4}"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259B-4B56-AB9C-DDFF98A9FDF9}"/>
                </c:ext>
              </c:extLst>
            </c:dLbl>
            <c:dLbl>
              <c:idx val="5"/>
              <c:tx>
                <c:rich>
                  <a:bodyPr/>
                  <a:lstStyle/>
                  <a:p>
                    <a:fld id="{253515AA-86E1-49CF-BF81-04FCE165C140}"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259B-4B56-AB9C-DDFF98A9FDF9}"/>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dLblPos val="t"/>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'Hospital Expense'!$D$129:$I$129</c:f>
              <c:strCache>
                <c:ptCount val="6"/>
                <c:pt idx="0">
                  <c:v>7a. Financial Assistance at cost</c:v>
                </c:pt>
                <c:pt idx="1">
                  <c:v>7b. Medicaid</c:v>
                </c:pt>
                <c:pt idx="2">
                  <c:v>7e. Community health improvement services and community benefit operations</c:v>
                </c:pt>
                <c:pt idx="3">
                  <c:v>7f. Health professions education</c:v>
                </c:pt>
                <c:pt idx="4">
                  <c:v>7g. Subsidized health services</c:v>
                </c:pt>
                <c:pt idx="5">
                  <c:v>7h. Research</c:v>
                </c:pt>
              </c:strCache>
            </c:strRef>
          </c:cat>
          <c:val>
            <c:numRef>
              <c:f>'Hospital Expense'!$D$150:$I$150</c:f>
              <c:numCache>
                <c:formatCode>0.0%</c:formatCode>
                <c:ptCount val="6"/>
                <c:pt idx="0">
                  <c:v>0</c:v>
                </c:pt>
                <c:pt idx="1">
                  <c:v>0</c:v>
                </c:pt>
                <c:pt idx="2">
                  <c:v>0</c:v>
                </c:pt>
                <c:pt idx="3">
                  <c:v>0</c:v>
                </c:pt>
                <c:pt idx="4">
                  <c:v>0</c:v>
                </c:pt>
                <c:pt idx="5">
                  <c:v>0</c:v>
                </c:pt>
              </c:numCache>
            </c:numRef>
          </c:val>
          <c:smooth val="0"/>
          <c:extLst>
            <c:ext xmlns:c15="http://schemas.microsoft.com/office/drawing/2012/chart" uri="{02D57815-91ED-43cb-92C2-25804820EDAC}">
              <c15:datalabelsRange>
                <c15:f>'Hospital Expense'!$D$133:$I$133</c15:f>
                <c15:dlblRangeCache>
                  <c:ptCount val="6"/>
                  <c:pt idx="0">
                    <c:v>0.2%</c:v>
                  </c:pt>
                  <c:pt idx="1">
                    <c:v>0.0%</c:v>
                  </c:pt>
                  <c:pt idx="2">
                    <c:v>0.0%</c:v>
                  </c:pt>
                  <c:pt idx="3">
                    <c:v>0.0%</c:v>
                  </c:pt>
                  <c:pt idx="4">
                    <c:v>0.0%</c:v>
                  </c:pt>
                  <c:pt idx="5">
                    <c:v>0.0%</c:v>
                  </c:pt>
                </c15:dlblRangeCache>
              </c15:datalabelsRange>
            </c:ext>
            <c:ext xmlns:c16="http://schemas.microsoft.com/office/drawing/2014/chart" uri="{C3380CC4-5D6E-409C-BE32-E72D297353CC}">
              <c16:uniqueId val="{00000006-259B-4B56-AB9C-DDFF98A9FDF9}"/>
            </c:ext>
          </c:extLst>
        </c:ser>
        <c:ser>
          <c:idx val="0"/>
          <c:order val="1"/>
          <c:spPr>
            <a:ln w="28575" cap="rnd">
              <a:noFill/>
              <a:round/>
            </a:ln>
            <a:effectLst/>
          </c:spPr>
          <c:marker>
            <c:symbol val="none"/>
          </c:marker>
          <c:dLbls>
            <c:dLbl>
              <c:idx val="0"/>
              <c:tx>
                <c:rich>
                  <a:bodyPr/>
                  <a:lstStyle/>
                  <a:p>
                    <a:fld id="{8FD27CE9-76D5-434C-935D-0DD119AC006D}"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259B-4B56-AB9C-DDFF98A9FDF9}"/>
                </c:ext>
              </c:extLst>
            </c:dLbl>
            <c:dLbl>
              <c:idx val="1"/>
              <c:tx>
                <c:rich>
                  <a:bodyPr/>
                  <a:lstStyle/>
                  <a:p>
                    <a:fld id="{5ED032AE-A43E-4B50-B9E8-D9B822FE3449}"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259B-4B56-AB9C-DDFF98A9FDF9}"/>
                </c:ext>
              </c:extLst>
            </c:dLbl>
            <c:dLbl>
              <c:idx val="2"/>
              <c:tx>
                <c:rich>
                  <a:bodyPr/>
                  <a:lstStyle/>
                  <a:p>
                    <a:fld id="{25303C22-84C2-4AF3-B2EE-11393E736084}"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259B-4B56-AB9C-DDFF98A9FDF9}"/>
                </c:ext>
              </c:extLst>
            </c:dLbl>
            <c:dLbl>
              <c:idx val="3"/>
              <c:tx>
                <c:rich>
                  <a:bodyPr/>
                  <a:lstStyle/>
                  <a:p>
                    <a:fld id="{3E0FC54A-E438-4C2E-B812-6A13E3B396A4}"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259B-4B56-AB9C-DDFF98A9FDF9}"/>
                </c:ext>
              </c:extLst>
            </c:dLbl>
            <c:dLbl>
              <c:idx val="4"/>
              <c:tx>
                <c:rich>
                  <a:bodyPr/>
                  <a:lstStyle/>
                  <a:p>
                    <a:fld id="{2AE84299-D62E-47AB-9B9B-0A55C0EDEAF3}"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259B-4B56-AB9C-DDFF98A9FDF9}"/>
                </c:ext>
              </c:extLst>
            </c:dLbl>
            <c:dLbl>
              <c:idx val="5"/>
              <c:tx>
                <c:rich>
                  <a:bodyPr/>
                  <a:lstStyle/>
                  <a:p>
                    <a:fld id="{6AF13AD4-8C79-40E4-A769-0C27CCDD0B9D}"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259B-4B56-AB9C-DDFF98A9FDF9}"/>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dLblPos val="t"/>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'Hospital Expense'!$D$129:$I$129</c:f>
              <c:strCache>
                <c:ptCount val="6"/>
                <c:pt idx="0">
                  <c:v>7a. Financial Assistance at cost</c:v>
                </c:pt>
                <c:pt idx="1">
                  <c:v>7b. Medicaid</c:v>
                </c:pt>
                <c:pt idx="2">
                  <c:v>7e. Community health improvement services and community benefit operations</c:v>
                </c:pt>
                <c:pt idx="3">
                  <c:v>7f. Health professions education</c:v>
                </c:pt>
                <c:pt idx="4">
                  <c:v>7g. Subsidized health services</c:v>
                </c:pt>
                <c:pt idx="5">
                  <c:v>7h. Research</c:v>
                </c:pt>
              </c:strCache>
            </c:strRef>
          </c:cat>
          <c:val>
            <c:numRef>
              <c:f>'Hospital Expense'!$D$151:$I$151</c:f>
              <c:numCache>
                <c:formatCode>0.0%</c:formatCode>
                <c:ptCount val="6"/>
                <c:pt idx="0">
                  <c:v>0.25</c:v>
                </c:pt>
                <c:pt idx="1">
                  <c:v>0.25</c:v>
                </c:pt>
                <c:pt idx="2">
                  <c:v>0.25</c:v>
                </c:pt>
                <c:pt idx="3">
                  <c:v>0.25</c:v>
                </c:pt>
                <c:pt idx="4">
                  <c:v>0.25</c:v>
                </c:pt>
                <c:pt idx="5">
                  <c:v>0.25</c:v>
                </c:pt>
              </c:numCache>
            </c:numRef>
          </c:val>
          <c:smooth val="0"/>
          <c:extLst>
            <c:ext xmlns:c15="http://schemas.microsoft.com/office/drawing/2012/chart" uri="{02D57815-91ED-43cb-92C2-25804820EDAC}">
              <c15:datalabelsRange>
                <c15:f>'Hospital Expense'!$D$134:$I$134</c15:f>
                <c15:dlblRangeCache>
                  <c:ptCount val="6"/>
                  <c:pt idx="0">
                    <c:v>0.5%</c:v>
                  </c:pt>
                  <c:pt idx="1">
                    <c:v>2.7%</c:v>
                  </c:pt>
                  <c:pt idx="2">
                    <c:v>0.1%</c:v>
                  </c:pt>
                  <c:pt idx="3">
                    <c:v>1.1%</c:v>
                  </c:pt>
                  <c:pt idx="4">
                    <c:v>0.0%</c:v>
                  </c:pt>
                  <c:pt idx="5">
                    <c:v>0.0%</c:v>
                  </c:pt>
                </c15:dlblRangeCache>
              </c15:datalabelsRange>
            </c:ext>
            <c:ext xmlns:c16="http://schemas.microsoft.com/office/drawing/2014/chart" uri="{C3380CC4-5D6E-409C-BE32-E72D297353CC}">
              <c16:uniqueId val="{0000000D-259B-4B56-AB9C-DDFF98A9FDF9}"/>
            </c:ext>
          </c:extLst>
        </c:ser>
        <c:ser>
          <c:idx val="1"/>
          <c:order val="2"/>
          <c:spPr>
            <a:ln w="28575" cap="rnd">
              <a:noFill/>
              <a:round/>
            </a:ln>
            <a:effectLst/>
          </c:spPr>
          <c:marker>
            <c:symbol val="none"/>
          </c:marker>
          <c:dLbls>
            <c:dLbl>
              <c:idx val="0"/>
              <c:tx>
                <c:rich>
                  <a:bodyPr/>
                  <a:lstStyle/>
                  <a:p>
                    <a:fld id="{4419BC21-D8E7-4089-B3C6-3766E1E30F4A}"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259B-4B56-AB9C-DDFF98A9FDF9}"/>
                </c:ext>
              </c:extLst>
            </c:dLbl>
            <c:dLbl>
              <c:idx val="1"/>
              <c:tx>
                <c:rich>
                  <a:bodyPr/>
                  <a:lstStyle/>
                  <a:p>
                    <a:fld id="{C7F0C6DE-DAAC-47F8-998B-631D077E82FC}"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259B-4B56-AB9C-DDFF98A9FDF9}"/>
                </c:ext>
              </c:extLst>
            </c:dLbl>
            <c:dLbl>
              <c:idx val="2"/>
              <c:tx>
                <c:rich>
                  <a:bodyPr/>
                  <a:lstStyle/>
                  <a:p>
                    <a:fld id="{BD4F91B5-2338-4734-B598-F03B15B3601D}"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259B-4B56-AB9C-DDFF98A9FDF9}"/>
                </c:ext>
              </c:extLst>
            </c:dLbl>
            <c:dLbl>
              <c:idx val="3"/>
              <c:tx>
                <c:rich>
                  <a:bodyPr/>
                  <a:lstStyle/>
                  <a:p>
                    <a:fld id="{7B5B49C1-4B7C-4F2E-B526-6B9808670506}"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259B-4B56-AB9C-DDFF98A9FDF9}"/>
                </c:ext>
              </c:extLst>
            </c:dLbl>
            <c:dLbl>
              <c:idx val="4"/>
              <c:tx>
                <c:rich>
                  <a:bodyPr/>
                  <a:lstStyle/>
                  <a:p>
                    <a:fld id="{5D4D4EE2-45D3-473A-B54E-42DB053872A5}"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259B-4B56-AB9C-DDFF98A9FDF9}"/>
                </c:ext>
              </c:extLst>
            </c:dLbl>
            <c:dLbl>
              <c:idx val="5"/>
              <c:tx>
                <c:rich>
                  <a:bodyPr/>
                  <a:lstStyle/>
                  <a:p>
                    <a:fld id="{226C528C-DDA0-4450-9996-48817E4C46E5}"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3-259B-4B56-AB9C-DDFF98A9FDF9}"/>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dLblPos val="t"/>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'Hospital Expense'!$D$129:$I$129</c:f>
              <c:strCache>
                <c:ptCount val="6"/>
                <c:pt idx="0">
                  <c:v>7a. Financial Assistance at cost</c:v>
                </c:pt>
                <c:pt idx="1">
                  <c:v>7b. Medicaid</c:v>
                </c:pt>
                <c:pt idx="2">
                  <c:v>7e. Community health improvement services and community benefit operations</c:v>
                </c:pt>
                <c:pt idx="3">
                  <c:v>7f. Health professions education</c:v>
                </c:pt>
                <c:pt idx="4">
                  <c:v>7g. Subsidized health services</c:v>
                </c:pt>
                <c:pt idx="5">
                  <c:v>7h. Research</c:v>
                </c:pt>
              </c:strCache>
            </c:strRef>
          </c:cat>
          <c:val>
            <c:numRef>
              <c:f>'Hospital Expense'!$D$152:$I$152</c:f>
              <c:numCache>
                <c:formatCode>0.0%</c:formatCode>
                <c:ptCount val="6"/>
                <c:pt idx="0">
                  <c:v>0.5</c:v>
                </c:pt>
                <c:pt idx="1">
                  <c:v>0.5</c:v>
                </c:pt>
                <c:pt idx="2">
                  <c:v>0.5</c:v>
                </c:pt>
                <c:pt idx="3">
                  <c:v>0.5</c:v>
                </c:pt>
                <c:pt idx="4">
                  <c:v>0.5</c:v>
                </c:pt>
                <c:pt idx="5">
                  <c:v>0.5</c:v>
                </c:pt>
              </c:numCache>
            </c:numRef>
          </c:val>
          <c:smooth val="0"/>
          <c:extLst>
            <c:ext xmlns:c15="http://schemas.microsoft.com/office/drawing/2012/chart" uri="{02D57815-91ED-43cb-92C2-25804820EDAC}">
              <c15:datalabelsRange>
                <c15:f>'Hospital Expense'!$D$135:$I$135</c15:f>
                <c15:dlblRangeCache>
                  <c:ptCount val="6"/>
                  <c:pt idx="0">
                    <c:v>0.8%</c:v>
                  </c:pt>
                  <c:pt idx="1">
                    <c:v>5.1%</c:v>
                  </c:pt>
                  <c:pt idx="2">
                    <c:v>0.3%</c:v>
                  </c:pt>
                  <c:pt idx="3">
                    <c:v>1.7%</c:v>
                  </c:pt>
                  <c:pt idx="4">
                    <c:v>0.1%</c:v>
                  </c:pt>
                  <c:pt idx="5">
                    <c:v>0.0%</c:v>
                  </c:pt>
                </c15:dlblRangeCache>
              </c15:datalabelsRange>
            </c:ext>
            <c:ext xmlns:c16="http://schemas.microsoft.com/office/drawing/2014/chart" uri="{C3380CC4-5D6E-409C-BE32-E72D297353CC}">
              <c16:uniqueId val="{00000014-259B-4B56-AB9C-DDFF98A9FDF9}"/>
            </c:ext>
          </c:extLst>
        </c:ser>
        <c:ser>
          <c:idx val="2"/>
          <c:order val="3"/>
          <c:spPr>
            <a:ln w="28575" cap="rnd">
              <a:noFill/>
              <a:round/>
            </a:ln>
            <a:effectLst/>
          </c:spPr>
          <c:marker>
            <c:symbol val="none"/>
          </c:marker>
          <c:dLbls>
            <c:dLbl>
              <c:idx val="0"/>
              <c:tx>
                <c:rich>
                  <a:bodyPr/>
                  <a:lstStyle/>
                  <a:p>
                    <a:fld id="{4E3FDB76-5FE3-424C-B7FB-A5B247B60963}"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5-259B-4B56-AB9C-DDFF98A9FDF9}"/>
                </c:ext>
              </c:extLst>
            </c:dLbl>
            <c:dLbl>
              <c:idx val="1"/>
              <c:tx>
                <c:rich>
                  <a:bodyPr/>
                  <a:lstStyle/>
                  <a:p>
                    <a:fld id="{5A99A70B-CF67-409C-8B29-4F03E3E30F3D}"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6-259B-4B56-AB9C-DDFF98A9FDF9}"/>
                </c:ext>
              </c:extLst>
            </c:dLbl>
            <c:dLbl>
              <c:idx val="2"/>
              <c:tx>
                <c:rich>
                  <a:bodyPr/>
                  <a:lstStyle/>
                  <a:p>
                    <a:fld id="{01D1E363-3A77-4A21-8C11-59B5431970F6}"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7-259B-4B56-AB9C-DDFF98A9FDF9}"/>
                </c:ext>
              </c:extLst>
            </c:dLbl>
            <c:dLbl>
              <c:idx val="3"/>
              <c:layout>
                <c:manualLayout>
                  <c:x val="-2.1159554843525417E-2"/>
                  <c:y val="-2.5650942625944882E-2"/>
                </c:manualLayout>
              </c:layout>
              <c:tx>
                <c:rich>
                  <a:bodyPr/>
                  <a:lstStyle/>
                  <a:p>
                    <a:fld id="{890A7EFD-CFBE-46DB-805F-100F4C154BB8}" type="CELLRANGE">
                      <a:rPr lang="en-US" dirty="0"/>
                      <a:pPr/>
                      <a:t>[CELLRANGE]</a:t>
                    </a:fld>
                    <a:endParaRPr lang="en-IN"/>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8-259B-4B56-AB9C-DDFF98A9FDF9}"/>
                </c:ext>
              </c:extLst>
            </c:dLbl>
            <c:dLbl>
              <c:idx val="4"/>
              <c:tx>
                <c:rich>
                  <a:bodyPr/>
                  <a:lstStyle/>
                  <a:p>
                    <a:fld id="{D70C3106-4258-44DF-858F-AE2E3AE1164B}"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9-259B-4B56-AB9C-DDFF98A9FDF9}"/>
                </c:ext>
              </c:extLst>
            </c:dLbl>
            <c:dLbl>
              <c:idx val="5"/>
              <c:tx>
                <c:rich>
                  <a:bodyPr/>
                  <a:lstStyle/>
                  <a:p>
                    <a:fld id="{57338013-645A-4355-B2CF-41868D0B4739}"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A-259B-4B56-AB9C-DDFF98A9FDF9}"/>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dLblPos val="t"/>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'Hospital Expense'!$D$129:$I$129</c:f>
              <c:strCache>
                <c:ptCount val="6"/>
                <c:pt idx="0">
                  <c:v>7a. Financial Assistance at cost</c:v>
                </c:pt>
                <c:pt idx="1">
                  <c:v>7b. Medicaid</c:v>
                </c:pt>
                <c:pt idx="2">
                  <c:v>7e. Community health improvement services and community benefit operations</c:v>
                </c:pt>
                <c:pt idx="3">
                  <c:v>7f. Health professions education</c:v>
                </c:pt>
                <c:pt idx="4">
                  <c:v>7g. Subsidized health services</c:v>
                </c:pt>
                <c:pt idx="5">
                  <c:v>7h. Research</c:v>
                </c:pt>
              </c:strCache>
            </c:strRef>
          </c:cat>
          <c:val>
            <c:numRef>
              <c:f>'Hospital Expense'!$D$153:$I$153</c:f>
              <c:numCache>
                <c:formatCode>0.0%</c:formatCode>
                <c:ptCount val="6"/>
                <c:pt idx="0">
                  <c:v>0.75</c:v>
                </c:pt>
                <c:pt idx="1">
                  <c:v>0.75</c:v>
                </c:pt>
                <c:pt idx="2">
                  <c:v>0.75</c:v>
                </c:pt>
                <c:pt idx="3">
                  <c:v>0.75</c:v>
                </c:pt>
                <c:pt idx="4">
                  <c:v>0.75</c:v>
                </c:pt>
                <c:pt idx="5">
                  <c:v>0.75</c:v>
                </c:pt>
              </c:numCache>
            </c:numRef>
          </c:val>
          <c:smooth val="0"/>
          <c:extLst>
            <c:ext xmlns:c15="http://schemas.microsoft.com/office/drawing/2012/chart" uri="{02D57815-91ED-43cb-92C2-25804820EDAC}">
              <c15:datalabelsRange>
                <c15:f>'Hospital Expense'!$D$136:$I$136</c15:f>
                <c15:dlblRangeCache>
                  <c:ptCount val="6"/>
                  <c:pt idx="0">
                    <c:v>2.8%</c:v>
                  </c:pt>
                  <c:pt idx="1">
                    <c:v>6.8%</c:v>
                  </c:pt>
                  <c:pt idx="2">
                    <c:v>0.8%</c:v>
                  </c:pt>
                  <c:pt idx="3">
                    <c:v>2.4%</c:v>
                  </c:pt>
                  <c:pt idx="4">
                    <c:v>0.6%</c:v>
                  </c:pt>
                  <c:pt idx="5">
                    <c:v>0.7%</c:v>
                  </c:pt>
                </c15:dlblRangeCache>
              </c15:datalabelsRange>
            </c:ext>
            <c:ext xmlns:c16="http://schemas.microsoft.com/office/drawing/2014/chart" uri="{C3380CC4-5D6E-409C-BE32-E72D297353CC}">
              <c16:uniqueId val="{0000001B-259B-4B56-AB9C-DDFF98A9FDF9}"/>
            </c:ext>
          </c:extLst>
        </c:ser>
        <c:ser>
          <c:idx val="3"/>
          <c:order val="4"/>
          <c:spPr>
            <a:ln w="28575" cap="rnd">
              <a:noFill/>
              <a:round/>
            </a:ln>
            <a:effectLst/>
          </c:spPr>
          <c:marker>
            <c:symbol val="none"/>
          </c:marker>
          <c:dLbls>
            <c:dLbl>
              <c:idx val="0"/>
              <c:tx>
                <c:rich>
                  <a:bodyPr/>
                  <a:lstStyle/>
                  <a:p>
                    <a:fld id="{BA2B44A6-EC91-46D1-B8BD-67FDFC4F0456}"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259B-4B56-AB9C-DDFF98A9FDF9}"/>
                </c:ext>
              </c:extLst>
            </c:dLbl>
            <c:dLbl>
              <c:idx val="1"/>
              <c:tx>
                <c:rich>
                  <a:bodyPr/>
                  <a:lstStyle/>
                  <a:p>
                    <a:fld id="{8D56FA07-7E58-421E-91DB-23AB5DD91561}"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D-259B-4B56-AB9C-DDFF98A9FDF9}"/>
                </c:ext>
              </c:extLst>
            </c:dLbl>
            <c:dLbl>
              <c:idx val="2"/>
              <c:tx>
                <c:rich>
                  <a:bodyPr/>
                  <a:lstStyle/>
                  <a:p>
                    <a:fld id="{3FAAB3E9-D839-4FB7-A28B-97521EB16BEB}"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E-259B-4B56-AB9C-DDFF98A9FDF9}"/>
                </c:ext>
              </c:extLst>
            </c:dLbl>
            <c:dLbl>
              <c:idx val="3"/>
              <c:tx>
                <c:rich>
                  <a:bodyPr/>
                  <a:lstStyle/>
                  <a:p>
                    <a:fld id="{2F62353D-BA89-40A2-875F-07B8E6B407C5}"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F-259B-4B56-AB9C-DDFF98A9FDF9}"/>
                </c:ext>
              </c:extLst>
            </c:dLbl>
            <c:dLbl>
              <c:idx val="4"/>
              <c:tx>
                <c:rich>
                  <a:bodyPr/>
                  <a:lstStyle/>
                  <a:p>
                    <a:fld id="{20A81D71-37D4-4652-8A8D-5F043FC71B6A}"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0-259B-4B56-AB9C-DDFF98A9FDF9}"/>
                </c:ext>
              </c:extLst>
            </c:dLbl>
            <c:dLbl>
              <c:idx val="5"/>
              <c:tx>
                <c:rich>
                  <a:bodyPr/>
                  <a:lstStyle/>
                  <a:p>
                    <a:fld id="{6AB312F1-F266-4C92-90E2-601F3B118012}"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1-259B-4B56-AB9C-DDFF98A9FDF9}"/>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dLblPos val="t"/>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'Hospital Expense'!$D$129:$I$129</c:f>
              <c:strCache>
                <c:ptCount val="6"/>
                <c:pt idx="0">
                  <c:v>7a. Financial Assistance at cost</c:v>
                </c:pt>
                <c:pt idx="1">
                  <c:v>7b. Medicaid</c:v>
                </c:pt>
                <c:pt idx="2">
                  <c:v>7e. Community health improvement services and community benefit operations</c:v>
                </c:pt>
                <c:pt idx="3">
                  <c:v>7f. Health professions education</c:v>
                </c:pt>
                <c:pt idx="4">
                  <c:v>7g. Subsidized health services</c:v>
                </c:pt>
                <c:pt idx="5">
                  <c:v>7h. Research</c:v>
                </c:pt>
              </c:strCache>
            </c:strRef>
          </c:cat>
          <c:val>
            <c:numRef>
              <c:f>'Hospital Expense'!$D$154:$I$154</c:f>
              <c:numCache>
                <c:formatCode>0.0%</c:formatCode>
                <c:ptCount val="6"/>
                <c:pt idx="0">
                  <c:v>1</c:v>
                </c:pt>
                <c:pt idx="1">
                  <c:v>1</c:v>
                </c:pt>
                <c:pt idx="2">
                  <c:v>1</c:v>
                </c:pt>
                <c:pt idx="3">
                  <c:v>1</c:v>
                </c:pt>
                <c:pt idx="4">
                  <c:v>1</c:v>
                </c:pt>
                <c:pt idx="5">
                  <c:v>1</c:v>
                </c:pt>
              </c:numCache>
            </c:numRef>
          </c:val>
          <c:smooth val="0"/>
          <c:extLst>
            <c:ext xmlns:c15="http://schemas.microsoft.com/office/drawing/2012/chart" uri="{02D57815-91ED-43cb-92C2-25804820EDAC}">
              <c15:datalabelsRange>
                <c15:f>'Hospital Expense'!$D$137:$I$137</c15:f>
                <c15:dlblRangeCache>
                  <c:ptCount val="6"/>
                  <c:pt idx="0">
                    <c:v>5.8%</c:v>
                  </c:pt>
                  <c:pt idx="1">
                    <c:v>8.6%</c:v>
                  </c:pt>
                  <c:pt idx="2">
                    <c:v>2.0%</c:v>
                  </c:pt>
                  <c:pt idx="3">
                    <c:v>8.0%</c:v>
                  </c:pt>
                  <c:pt idx="4">
                    <c:v>3.3%</c:v>
                  </c:pt>
                  <c:pt idx="5">
                    <c:v>2.8%</c:v>
                  </c:pt>
                </c15:dlblRangeCache>
              </c15:datalabelsRange>
            </c:ext>
            <c:ext xmlns:c16="http://schemas.microsoft.com/office/drawing/2014/chart" uri="{C3380CC4-5D6E-409C-BE32-E72D297353CC}">
              <c16:uniqueId val="{00000022-259B-4B56-AB9C-DDFF98A9FDF9}"/>
            </c:ext>
          </c:extLst>
        </c:ser>
        <c:ser>
          <c:idx val="5"/>
          <c:order val="5"/>
          <c:tx>
            <c:v>CCF</c:v>
          </c:tx>
          <c:spPr>
            <a:ln w="28575" cap="rnd">
              <a:noFill/>
              <a:round/>
            </a:ln>
            <a:effectLst/>
          </c:spPr>
          <c:marker>
            <c:symbol val="square"/>
            <c:size val="9"/>
            <c:spPr>
              <a:solidFill>
                <a:srgbClr val="FFE600"/>
              </a:solidFill>
              <a:ln w="9525">
                <a:noFill/>
              </a:ln>
              <a:effectLst/>
            </c:spPr>
          </c:marker>
          <c:dLbls>
            <c:dLbl>
              <c:idx val="0"/>
              <c:tx>
                <c:rich>
                  <a:bodyPr/>
                  <a:lstStyle/>
                  <a:p>
                    <a:fld id="{8C607A7B-1FEA-4E5B-81D8-6009C6C8CCC3}"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3-259B-4B56-AB9C-DDFF98A9FDF9}"/>
                </c:ext>
              </c:extLst>
            </c:dLbl>
            <c:dLbl>
              <c:idx val="1"/>
              <c:tx>
                <c:rich>
                  <a:bodyPr/>
                  <a:lstStyle/>
                  <a:p>
                    <a:fld id="{7552CC9D-5A81-462F-8E10-4174B980DDA1}" type="CELLRANGE">
                      <a:rPr lang="en-US" dirty="0"/>
                      <a:pPr/>
                      <a:t>[CELLRANGE]</a:t>
                    </a:fld>
                    <a:endParaRPr lang="en-IN"/>
                  </a:p>
                </c:rich>
              </c:tx>
              <c:dLblPos val="b"/>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4-259B-4B56-AB9C-DDFF98A9FDF9}"/>
                </c:ext>
              </c:extLst>
            </c:dLbl>
            <c:dLbl>
              <c:idx val="2"/>
              <c:tx>
                <c:rich>
                  <a:bodyPr/>
                  <a:lstStyle/>
                  <a:p>
                    <a:fld id="{5715F2C2-06F9-43DB-901E-D6992CE952B4}"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5-259B-4B56-AB9C-DDFF98A9FDF9}"/>
                </c:ext>
              </c:extLst>
            </c:dLbl>
            <c:dLbl>
              <c:idx val="3"/>
              <c:tx>
                <c:rich>
                  <a:bodyPr/>
                  <a:lstStyle/>
                  <a:p>
                    <a:fld id="{E7D457B8-A5C2-4A73-A247-C78FCB32ADED}"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6-259B-4B56-AB9C-DDFF98A9FDF9}"/>
                </c:ext>
              </c:extLst>
            </c:dLbl>
            <c:dLbl>
              <c:idx val="4"/>
              <c:tx>
                <c:rich>
                  <a:bodyPr/>
                  <a:lstStyle/>
                  <a:p>
                    <a:fld id="{0D5F490C-986A-4F01-AEA9-75A0E13BE6FA}"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7-259B-4B56-AB9C-DDFF98A9FDF9}"/>
                </c:ext>
              </c:extLst>
            </c:dLbl>
            <c:dLbl>
              <c:idx val="5"/>
              <c:tx>
                <c:rich>
                  <a:bodyPr/>
                  <a:lstStyle/>
                  <a:p>
                    <a:fld id="{999C6343-CE12-4233-AC47-A4449919CADA}" type="CELLRANGE">
                      <a:rPr lang="en-IN"/>
                      <a:pPr/>
                      <a:t>[CELLRANGE]</a:t>
                    </a:fld>
                    <a:endParaRPr lang="en-IN"/>
                  </a:p>
                </c:rich>
              </c:tx>
              <c:dLblPos val="t"/>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8-259B-4B56-AB9C-DDFF98A9FDF9}"/>
                </c:ext>
              </c:extLst>
            </c:dLbl>
            <c:spPr>
              <a:noFill/>
              <a:ln>
                <a:noFill/>
              </a:ln>
              <a:effectLst/>
            </c:spPr>
            <c:txPr>
              <a:bodyPr rot="0" spcFirstLastPara="1" vertOverflow="ellipsis" vert="horz" wrap="square" anchor="ctr" anchorCtr="1"/>
              <a:lstStyle/>
              <a:p>
                <a:pPr>
                  <a:defRPr sz="900" b="0" i="0" u="none" strike="noStrike" kern="1200" baseline="0">
                    <a:solidFill>
                      <a:schemeClr val="tx2"/>
                    </a:solidFill>
                    <a:latin typeface="+mn-lt"/>
                    <a:ea typeface="+mn-ea"/>
                    <a:cs typeface="+mn-cs"/>
                  </a:defRPr>
                </a:pPr>
                <a:endParaRPr lang="en-US"/>
              </a:p>
            </c:txPr>
            <c:dLblPos val="t"/>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'Hospital Expense'!$D$129:$I$129</c:f>
              <c:strCache>
                <c:ptCount val="6"/>
                <c:pt idx="0">
                  <c:v>7a. Financial Assistance at cost</c:v>
                </c:pt>
                <c:pt idx="1">
                  <c:v>7b. Medicaid</c:v>
                </c:pt>
                <c:pt idx="2">
                  <c:v>7e. Community health improvement services and community benefit operations</c:v>
                </c:pt>
                <c:pt idx="3">
                  <c:v>7f. Health professions education</c:v>
                </c:pt>
                <c:pt idx="4">
                  <c:v>7g. Subsidized health services</c:v>
                </c:pt>
                <c:pt idx="5">
                  <c:v>7h. Research</c:v>
                </c:pt>
              </c:strCache>
            </c:strRef>
          </c:cat>
          <c:val>
            <c:numRef>
              <c:f>'Hospital Expense'!$D$131:$I$131</c:f>
              <c:numCache>
                <c:formatCode>0.0%</c:formatCode>
                <c:ptCount val="6"/>
                <c:pt idx="0">
                  <c:v>0.60099999999999998</c:v>
                </c:pt>
                <c:pt idx="1">
                  <c:v>0.49399999999999999</c:v>
                </c:pt>
                <c:pt idx="2">
                  <c:v>0.42</c:v>
                </c:pt>
                <c:pt idx="3">
                  <c:v>0.81299999999999994</c:v>
                </c:pt>
                <c:pt idx="4">
                  <c:v>0.59499999999999997</c:v>
                </c:pt>
                <c:pt idx="5">
                  <c:v>0.84899999999999998</c:v>
                </c:pt>
              </c:numCache>
            </c:numRef>
          </c:val>
          <c:smooth val="0"/>
          <c:extLst>
            <c:ext xmlns:c15="http://schemas.microsoft.com/office/drawing/2012/chart" uri="{02D57815-91ED-43cb-92C2-25804820EDAC}">
              <c15:datalabelsRange>
                <c15:f>'Hospital Expense'!$D$132:$I$132</c15:f>
                <c15:dlblRangeCache>
                  <c:ptCount val="6"/>
                  <c:pt idx="0">
                    <c:v>60.1% (1.4%)</c:v>
                  </c:pt>
                  <c:pt idx="1">
                    <c:v>49.4% (5.0%)</c:v>
                  </c:pt>
                  <c:pt idx="2">
                    <c:v>42.0% (0.3%)</c:v>
                  </c:pt>
                  <c:pt idx="3">
                    <c:v>81.3% (3.0%)</c:v>
                  </c:pt>
                  <c:pt idx="4">
                    <c:v>59.5% (0.2%)</c:v>
                  </c:pt>
                  <c:pt idx="5">
                    <c:v>84.9% (0.9%)</c:v>
                  </c:pt>
                </c15:dlblRangeCache>
              </c15:datalabelsRange>
            </c:ext>
            <c:ext xmlns:c16="http://schemas.microsoft.com/office/drawing/2014/chart" uri="{C3380CC4-5D6E-409C-BE32-E72D297353CC}">
              <c16:uniqueId val="{00000029-259B-4B56-AB9C-DDFF98A9FDF9}"/>
            </c:ext>
          </c:extLst>
        </c:ser>
        <c:dLbls>
          <c:showLegendKey val="0"/>
          <c:showVal val="0"/>
          <c:showCatName val="0"/>
          <c:showSerName val="0"/>
          <c:showPercent val="0"/>
          <c:showBubbleSize val="0"/>
        </c:dLbls>
        <c:smooth val="0"/>
        <c:axId val="1034728352"/>
        <c:axId val="1034723760"/>
      </c:lineChart>
      <c:catAx>
        <c:axId val="1034728352"/>
        <c:scaling>
          <c:orientation val="minMax"/>
        </c:scaling>
        <c:delete val="0"/>
        <c:axPos val="b"/>
        <c:numFmt formatCode="General" sourceLinked="1"/>
        <c:majorTickMark val="in"/>
        <c:minorTickMark val="none"/>
        <c:tickLblPos val="nextTo"/>
        <c:spPr>
          <a:noFill/>
          <a:ln w="12700" cap="flat" cmpd="sng" algn="ctr">
            <a:solidFill>
              <a:schemeClr val="bg1"/>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crossAx val="1034723760"/>
        <c:crosses val="autoZero"/>
        <c:auto val="1"/>
        <c:lblAlgn val="ctr"/>
        <c:lblOffset val="100"/>
        <c:noMultiLvlLbl val="0"/>
      </c:catAx>
      <c:valAx>
        <c:axId val="1034723760"/>
        <c:scaling>
          <c:orientation val="minMax"/>
          <c:max val="1"/>
        </c:scaling>
        <c:delete val="0"/>
        <c:axPos val="l"/>
        <c:majorGridlines>
          <c:spPr>
            <a:ln w="6350" cap="flat" cmpd="sng" algn="ctr">
              <a:solidFill>
                <a:srgbClr val="747480"/>
              </a:solidFill>
              <a:round/>
            </a:ln>
            <a:effectLst/>
          </c:spPr>
        </c:majorGridlines>
        <c:title>
          <c:tx>
            <c:rich>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en-US" dirty="0"/>
                  <a:t>Percentile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title>
        <c:numFmt formatCode="0.0%" sourceLinked="1"/>
        <c:majorTickMark val="in"/>
        <c:minorTickMark val="none"/>
        <c:tickLblPos val="nextTo"/>
        <c:spPr>
          <a:noFill/>
          <a:ln w="12700">
            <a:solidFill>
              <a:schemeClr val="bg1"/>
            </a:solidFill>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crossAx val="1034728352"/>
        <c:crosses val="autoZero"/>
        <c:crossBetween val="between"/>
        <c:majorUnit val="0.2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60756111469247"/>
          <c:y val="9.657654300391505E-2"/>
          <c:w val="0.51827031502502496"/>
          <c:h val="0.66399856137241609"/>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902755174464013"/>
          <c:y val="5.1853339306798432E-2"/>
          <c:w val="0.5784391796191265"/>
          <c:h val="0.92136091985729751"/>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bg1"/>
                </a:solidFill>
                <a:latin typeface="EYInterstate Light" panose="02000506000000020004" pitchFamily="2" charset="0"/>
                <a:ea typeface="+mn-ea"/>
                <a:cs typeface="+mn-cs"/>
              </a:defRPr>
            </a:pPr>
            <a:r>
              <a:rPr lang="en-US" dirty="0"/>
              <a:t>XYZ Foundation</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bg1"/>
              </a:solidFill>
              <a:latin typeface="EYInterstate Light" panose="02000506000000020004" pitchFamily="2" charset="0"/>
              <a:ea typeface="+mn-ea"/>
              <a:cs typeface="+mn-cs"/>
            </a:defRPr>
          </a:pPr>
          <a:endParaRPr lang="en-US"/>
        </a:p>
      </c:txPr>
    </c:title>
    <c:autoTitleDeleted val="0"/>
    <c:plotArea>
      <c:layout>
        <c:manualLayout>
          <c:layoutTarget val="inner"/>
          <c:xMode val="edge"/>
          <c:yMode val="edge"/>
          <c:x val="0.20985588606979683"/>
          <c:y val="0.28530631114292532"/>
          <c:w val="0.59042471239818473"/>
          <c:h val="0.6417444976015797"/>
        </c:manualLayout>
      </c:layout>
      <c:pieChart>
        <c:varyColors val="1"/>
        <c:ser>
          <c:idx val="0"/>
          <c:order val="0"/>
          <c:spPr>
            <a:ln>
              <a:noFill/>
            </a:ln>
          </c:spPr>
          <c:dPt>
            <c:idx val="0"/>
            <c:bubble3D val="0"/>
            <c:spPr>
              <a:solidFill>
                <a:schemeClr val="tx2"/>
              </a:solidFill>
              <a:ln w="19050">
                <a:noFill/>
              </a:ln>
              <a:effectLst/>
            </c:spPr>
            <c:extLst>
              <c:ext xmlns:c16="http://schemas.microsoft.com/office/drawing/2014/chart" uri="{C3380CC4-5D6E-409C-BE32-E72D297353CC}">
                <c16:uniqueId val="{00000001-3AC1-48A8-A75D-A60CC04375C3}"/>
              </c:ext>
            </c:extLst>
          </c:dPt>
          <c:dPt>
            <c:idx val="1"/>
            <c:bubble3D val="0"/>
            <c:spPr>
              <a:solidFill>
                <a:srgbClr val="C4C4CD"/>
              </a:solidFill>
              <a:ln w="19050">
                <a:noFill/>
              </a:ln>
              <a:effectLst/>
            </c:spPr>
            <c:extLst>
              <c:ext xmlns:c16="http://schemas.microsoft.com/office/drawing/2014/chart" uri="{C3380CC4-5D6E-409C-BE32-E72D297353CC}">
                <c16:uniqueId val="{00000003-3AC1-48A8-A75D-A60CC04375C3}"/>
              </c:ext>
            </c:extLst>
          </c:dPt>
          <c:dLbls>
            <c:dLbl>
              <c:idx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EYInterstate Light" panose="02000506000000020004" pitchFamily="2" charset="0"/>
                      <a:ea typeface="+mn-ea"/>
                      <a:cs typeface="+mn-cs"/>
                    </a:defRPr>
                  </a:pPr>
                  <a:endParaRPr lang="en-US"/>
                </a:p>
              </c:txPr>
              <c:dLblPos val="bestFit"/>
              <c:showLegendKey val="0"/>
              <c:showVal val="1"/>
              <c:showCatName val="0"/>
              <c:showSerName val="0"/>
              <c:showPercent val="0"/>
              <c:showBubbleSize val="0"/>
              <c:extLst>
                <c:ext xmlns:c16="http://schemas.microsoft.com/office/drawing/2014/chart" uri="{C3380CC4-5D6E-409C-BE32-E72D297353CC}">
                  <c16:uniqueId val="{00000001-3AC1-48A8-A75D-A60CC04375C3}"/>
                </c:ext>
              </c:extLst>
            </c:dLbl>
            <c:dLbl>
              <c:idx val="1"/>
              <c:layout>
                <c:manualLayout>
                  <c:x val="-0.22609299642574196"/>
                  <c:y val="3.5981463433217224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AC1-48A8-A75D-A60CC04375C3}"/>
                </c:ext>
              </c:extLst>
            </c:dLbl>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EYInterstate Light" panose="02000506000000020004" pitchFamily="2" charset="0"/>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numRef>
              <c:f>'Exec Salary'!$I$2:$J$2</c:f>
              <c:numCache>
                <c:formatCode>General</c:formatCode>
                <c:ptCount val="2"/>
              </c:numCache>
            </c:numRef>
          </c:cat>
          <c:val>
            <c:numRef>
              <c:f>'Exec Salary'!$I$32:$J$32</c:f>
              <c:numCache>
                <c:formatCode>0.0%</c:formatCode>
                <c:ptCount val="2"/>
                <c:pt idx="0">
                  <c:v>0.98175402795392619</c:v>
                </c:pt>
                <c:pt idx="1">
                  <c:v>1.8245972046073769E-2</c:v>
                </c:pt>
              </c:numCache>
            </c:numRef>
          </c:val>
          <c:extLst>
            <c:ext xmlns:c16="http://schemas.microsoft.com/office/drawing/2014/chart" uri="{C3380CC4-5D6E-409C-BE32-E72D297353CC}">
              <c16:uniqueId val="{00000004-3AC1-48A8-A75D-A60CC04375C3}"/>
            </c:ext>
          </c:extLst>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6350">
      <a:noFill/>
    </a:ln>
    <a:effectLst/>
  </c:spPr>
  <c:txPr>
    <a:bodyPr/>
    <a:lstStyle/>
    <a:p>
      <a:pPr>
        <a:defRPr b="1">
          <a:solidFill>
            <a:schemeClr val="bg1"/>
          </a:solidFill>
          <a:latin typeface="EYInterstate Light" panose="02000506000000020004" pitchFamily="2"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bg1"/>
                </a:solidFill>
                <a:latin typeface="EYInterstate Light" panose="02000506000000020004" pitchFamily="2" charset="0"/>
                <a:ea typeface="+mn-ea"/>
                <a:cs typeface="+mn-cs"/>
              </a:defRPr>
            </a:pPr>
            <a:r>
              <a:rPr lang="en-US" dirty="0"/>
              <a:t>All hospitals</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bg1"/>
              </a:solidFill>
              <a:latin typeface="EYInterstate Light" panose="02000506000000020004" pitchFamily="2" charset="0"/>
              <a:ea typeface="+mn-ea"/>
              <a:cs typeface="+mn-cs"/>
            </a:defRPr>
          </a:pPr>
          <a:endParaRPr lang="en-US"/>
        </a:p>
      </c:txPr>
    </c:title>
    <c:autoTitleDeleted val="0"/>
    <c:plotArea>
      <c:layout>
        <c:manualLayout>
          <c:layoutTarget val="inner"/>
          <c:xMode val="edge"/>
          <c:yMode val="edge"/>
          <c:x val="0.1771588736593111"/>
          <c:y val="0.27439405722432841"/>
          <c:w val="0.65082628560318856"/>
          <c:h val="0.65082628560318856"/>
        </c:manualLayout>
      </c:layout>
      <c:pieChart>
        <c:varyColors val="1"/>
        <c:ser>
          <c:idx val="0"/>
          <c:order val="0"/>
          <c:spPr>
            <a:solidFill>
              <a:srgbClr val="FFE600"/>
            </a:solidFill>
            <a:ln>
              <a:noFill/>
            </a:ln>
          </c:spPr>
          <c:dPt>
            <c:idx val="0"/>
            <c:bubble3D val="0"/>
            <c:spPr>
              <a:solidFill>
                <a:srgbClr val="FFE600"/>
              </a:solidFill>
              <a:ln w="19050">
                <a:noFill/>
              </a:ln>
              <a:effectLst/>
            </c:spPr>
            <c:extLst>
              <c:ext xmlns:c16="http://schemas.microsoft.com/office/drawing/2014/chart" uri="{C3380CC4-5D6E-409C-BE32-E72D297353CC}">
                <c16:uniqueId val="{00000001-B60F-4935-9724-9CCBD74AF3F5}"/>
              </c:ext>
            </c:extLst>
          </c:dPt>
          <c:dPt>
            <c:idx val="1"/>
            <c:bubble3D val="0"/>
            <c:spPr>
              <a:solidFill>
                <a:srgbClr val="C4C4CD"/>
              </a:solidFill>
              <a:ln w="19050">
                <a:noFill/>
              </a:ln>
              <a:effectLst/>
            </c:spPr>
            <c:extLst>
              <c:ext xmlns:c16="http://schemas.microsoft.com/office/drawing/2014/chart" uri="{C3380CC4-5D6E-409C-BE32-E72D297353CC}">
                <c16:uniqueId val="{00000003-B60F-4935-9724-9CCBD74AF3F5}"/>
              </c:ext>
            </c:extLst>
          </c:dPt>
          <c:dLbls>
            <c:dLbl>
              <c:idx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EYInterstate Light" panose="02000506000000020004" pitchFamily="2" charset="0"/>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manualLayout>
                      <c:w val="0.24316994355498667"/>
                      <c:h val="8.8193174172388464E-2"/>
                    </c:manualLayout>
                  </c15:layout>
                </c:ext>
                <c:ext xmlns:c16="http://schemas.microsoft.com/office/drawing/2014/chart" uri="{C3380CC4-5D6E-409C-BE32-E72D297353CC}">
                  <c16:uniqueId val="{00000001-B60F-4935-9724-9CCBD74AF3F5}"/>
                </c:ext>
              </c:extLst>
            </c:dLbl>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EYInterstate Light" panose="02000506000000020004" pitchFamily="2" charset="0"/>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numRef>
              <c:f>'Exec Salary'!$I$2:$J$2</c:f>
              <c:numCache>
                <c:formatCode>General</c:formatCode>
                <c:ptCount val="2"/>
              </c:numCache>
            </c:numRef>
          </c:cat>
          <c:val>
            <c:numRef>
              <c:f>'Exec Salary'!$I$33:$J$33</c:f>
              <c:numCache>
                <c:formatCode>0.0%</c:formatCode>
                <c:ptCount val="2"/>
                <c:pt idx="0">
                  <c:v>0.95127035248328451</c:v>
                </c:pt>
                <c:pt idx="1">
                  <c:v>4.8729647516715539E-2</c:v>
                </c:pt>
              </c:numCache>
            </c:numRef>
          </c:val>
          <c:extLst>
            <c:ext xmlns:c16="http://schemas.microsoft.com/office/drawing/2014/chart" uri="{C3380CC4-5D6E-409C-BE32-E72D297353CC}">
              <c16:uniqueId val="{00000004-B60F-4935-9724-9CCBD74AF3F5}"/>
            </c:ext>
          </c:extLst>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b="1">
          <a:solidFill>
            <a:schemeClr val="bg1"/>
          </a:solidFill>
          <a:latin typeface="EYInterstate Light" panose="02000506000000020004" pitchFamily="2"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bg1"/>
                </a:solidFill>
                <a:latin typeface="EYInterstate Light" panose="02000506000000020004" pitchFamily="2" charset="0"/>
                <a:ea typeface="+mn-ea"/>
                <a:cs typeface="+mn-cs"/>
              </a:defRPr>
            </a:pPr>
            <a:r>
              <a:rPr lang="en-US" sz="1200" dirty="0"/>
              <a:t>Other peers </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bg1"/>
              </a:solidFill>
              <a:latin typeface="EYInterstate Light" panose="02000506000000020004" pitchFamily="2" charset="0"/>
              <a:ea typeface="+mn-ea"/>
              <a:cs typeface="+mn-cs"/>
            </a:defRPr>
          </a:pPr>
          <a:endParaRPr lang="en-US"/>
        </a:p>
      </c:txPr>
    </c:title>
    <c:autoTitleDeleted val="0"/>
    <c:plotArea>
      <c:layout/>
      <c:pieChart>
        <c:varyColors val="1"/>
        <c:ser>
          <c:idx val="0"/>
          <c:order val="0"/>
          <c:spPr>
            <a:ln>
              <a:noFill/>
            </a:ln>
          </c:spPr>
          <c:dPt>
            <c:idx val="0"/>
            <c:bubble3D val="0"/>
            <c:spPr>
              <a:solidFill>
                <a:srgbClr val="FFE600"/>
              </a:solidFill>
              <a:ln w="19050">
                <a:noFill/>
              </a:ln>
              <a:effectLst/>
            </c:spPr>
            <c:extLst>
              <c:ext xmlns:c16="http://schemas.microsoft.com/office/drawing/2014/chart" uri="{C3380CC4-5D6E-409C-BE32-E72D297353CC}">
                <c16:uniqueId val="{00000001-3AC1-48A8-A75D-A60CC04375C3}"/>
              </c:ext>
            </c:extLst>
          </c:dPt>
          <c:dPt>
            <c:idx val="1"/>
            <c:bubble3D val="0"/>
            <c:spPr>
              <a:solidFill>
                <a:srgbClr val="C4C4CD"/>
              </a:solidFill>
              <a:ln w="19050">
                <a:noFill/>
              </a:ln>
              <a:effectLst/>
            </c:spPr>
            <c:extLst>
              <c:ext xmlns:c16="http://schemas.microsoft.com/office/drawing/2014/chart" uri="{C3380CC4-5D6E-409C-BE32-E72D297353CC}">
                <c16:uniqueId val="{00000003-3AC1-48A8-A75D-A60CC04375C3}"/>
              </c:ext>
            </c:extLst>
          </c:dPt>
          <c:dLbls>
            <c:dLbl>
              <c:idx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EYInterstate Light" panose="02000506000000020004" pitchFamily="2" charset="0"/>
                      <a:ea typeface="+mn-ea"/>
                      <a:cs typeface="+mn-cs"/>
                    </a:defRPr>
                  </a:pPr>
                  <a:endParaRPr lang="en-US"/>
                </a:p>
              </c:txPr>
              <c:dLblPos val="bestFit"/>
              <c:showLegendKey val="0"/>
              <c:showVal val="1"/>
              <c:showCatName val="0"/>
              <c:showSerName val="0"/>
              <c:showPercent val="0"/>
              <c:showBubbleSize val="0"/>
              <c:extLst>
                <c:ext xmlns:c16="http://schemas.microsoft.com/office/drawing/2014/chart" uri="{C3380CC4-5D6E-409C-BE32-E72D297353CC}">
                  <c16:uniqueId val="{00000001-3AC1-48A8-A75D-A60CC04375C3}"/>
                </c:ext>
              </c:extLst>
            </c:dLbl>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EYInterstate Light" panose="02000506000000020004" pitchFamily="2" charset="0"/>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numRef>
              <c:f>'Exec Salary'!$I$2:$J$2</c:f>
              <c:numCache>
                <c:formatCode>General</c:formatCode>
                <c:ptCount val="2"/>
              </c:numCache>
            </c:numRef>
          </c:cat>
          <c:val>
            <c:numRef>
              <c:f>'Exec Salary'!$I$36:$J$36</c:f>
              <c:numCache>
                <c:formatCode>0.0%</c:formatCode>
                <c:ptCount val="2"/>
                <c:pt idx="0">
                  <c:v>0.9676831671194982</c:v>
                </c:pt>
                <c:pt idx="1">
                  <c:v>3.2316832880501765E-2</c:v>
                </c:pt>
              </c:numCache>
            </c:numRef>
          </c:val>
          <c:extLst>
            <c:ext xmlns:c16="http://schemas.microsoft.com/office/drawing/2014/chart" uri="{C3380CC4-5D6E-409C-BE32-E72D297353CC}">
              <c16:uniqueId val="{00000004-3AC1-48A8-A75D-A60CC04375C3}"/>
            </c:ext>
          </c:extLst>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extLst/>
  </c:chart>
  <c:spPr>
    <a:noFill/>
    <a:ln w="6350">
      <a:noFill/>
    </a:ln>
    <a:effectLst/>
  </c:spPr>
  <c:txPr>
    <a:bodyPr/>
    <a:lstStyle/>
    <a:p>
      <a:pPr>
        <a:defRPr b="1">
          <a:solidFill>
            <a:schemeClr val="bg1"/>
          </a:solidFill>
          <a:latin typeface="EYInterstate Light" panose="02000506000000020004" pitchFamily="2" charset="0"/>
        </a:defRPr>
      </a:pPr>
      <a:endParaRPr lang="en-US"/>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bg1"/>
                </a:solidFill>
                <a:latin typeface="EYInterstate Light" panose="02000506000000020004" pitchFamily="2" charset="0"/>
                <a:ea typeface="+mn-ea"/>
                <a:cs typeface="+mn-cs"/>
              </a:defRPr>
            </a:pPr>
            <a:r>
              <a:rPr lang="en-US" sz="1200" dirty="0"/>
              <a:t>USNWR Top 10 and national peers </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bg1"/>
              </a:solidFill>
              <a:latin typeface="EYInterstate Light" panose="02000506000000020004" pitchFamily="2" charset="0"/>
              <a:ea typeface="+mn-ea"/>
              <a:cs typeface="+mn-cs"/>
            </a:defRPr>
          </a:pPr>
          <a:endParaRPr lang="en-US"/>
        </a:p>
      </c:txPr>
    </c:title>
    <c:autoTitleDeleted val="0"/>
    <c:plotArea>
      <c:layout>
        <c:manualLayout>
          <c:layoutTarget val="inner"/>
          <c:xMode val="edge"/>
          <c:yMode val="edge"/>
          <c:x val="0.21832247820874243"/>
          <c:y val="0.27365435854609077"/>
          <c:w val="0.49648302064093841"/>
          <c:h val="0.60932007078660622"/>
        </c:manualLayout>
      </c:layout>
      <c:pieChart>
        <c:varyColors val="1"/>
        <c:ser>
          <c:idx val="0"/>
          <c:order val="0"/>
          <c:spPr>
            <a:ln>
              <a:noFill/>
            </a:ln>
          </c:spPr>
          <c:dPt>
            <c:idx val="0"/>
            <c:bubble3D val="0"/>
            <c:spPr>
              <a:solidFill>
                <a:srgbClr val="FFE600"/>
              </a:solidFill>
              <a:ln w="19050">
                <a:noFill/>
              </a:ln>
              <a:effectLst/>
            </c:spPr>
            <c:extLst>
              <c:ext xmlns:c16="http://schemas.microsoft.com/office/drawing/2014/chart" uri="{C3380CC4-5D6E-409C-BE32-E72D297353CC}">
                <c16:uniqueId val="{00000001-C7A6-45B8-8AB9-71C5F8FCED2A}"/>
              </c:ext>
            </c:extLst>
          </c:dPt>
          <c:dPt>
            <c:idx val="1"/>
            <c:bubble3D val="0"/>
            <c:spPr>
              <a:solidFill>
                <a:srgbClr val="C4C4CD"/>
              </a:solidFill>
              <a:ln w="19050">
                <a:noFill/>
              </a:ln>
              <a:effectLst/>
            </c:spPr>
            <c:extLst>
              <c:ext xmlns:c16="http://schemas.microsoft.com/office/drawing/2014/chart" uri="{C3380CC4-5D6E-409C-BE32-E72D297353CC}">
                <c16:uniqueId val="{00000003-C7A6-45B8-8AB9-71C5F8FCED2A}"/>
              </c:ext>
            </c:extLst>
          </c:dPt>
          <c:dLbls>
            <c:dLbl>
              <c:idx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EYInterstate Light" panose="02000506000000020004" pitchFamily="2" charset="0"/>
                      <a:ea typeface="+mn-ea"/>
                      <a:cs typeface="+mn-cs"/>
                    </a:defRPr>
                  </a:pPr>
                  <a:endParaRPr lang="en-US"/>
                </a:p>
              </c:txPr>
              <c:dLblPos val="bestFit"/>
              <c:showLegendKey val="0"/>
              <c:showVal val="1"/>
              <c:showCatName val="0"/>
              <c:showSerName val="0"/>
              <c:showPercent val="0"/>
              <c:showBubbleSize val="0"/>
              <c:extLst>
                <c:ext xmlns:c16="http://schemas.microsoft.com/office/drawing/2014/chart" uri="{C3380CC4-5D6E-409C-BE32-E72D297353CC}">
                  <c16:uniqueId val="{00000001-C7A6-45B8-8AB9-71C5F8FCED2A}"/>
                </c:ext>
              </c:extLst>
            </c:dLbl>
            <c:dLbl>
              <c:idx val="1"/>
              <c:layout>
                <c:manualLayout>
                  <c:x val="-0.18799232850523315"/>
                  <c:y val="5.50773482860097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7A6-45B8-8AB9-71C5F8FCED2A}"/>
                </c:ext>
              </c:extLst>
            </c:dLbl>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EYInterstate Light" panose="02000506000000020004" pitchFamily="2" charset="0"/>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numRef>
              <c:f>'Exec Salary'!$I$2:$J$2</c:f>
              <c:numCache>
                <c:formatCode>General</c:formatCode>
                <c:ptCount val="2"/>
              </c:numCache>
            </c:numRef>
          </c:cat>
          <c:val>
            <c:numRef>
              <c:f>'Exec Salary'!$I$35:$J$35</c:f>
              <c:numCache>
                <c:formatCode>0.0%</c:formatCode>
                <c:ptCount val="2"/>
                <c:pt idx="0">
                  <c:v>0.97463905874650558</c:v>
                </c:pt>
                <c:pt idx="1">
                  <c:v>2.5360941253494418E-2</c:v>
                </c:pt>
              </c:numCache>
            </c:numRef>
          </c:val>
          <c:extLst>
            <c:ext xmlns:c16="http://schemas.microsoft.com/office/drawing/2014/chart" uri="{C3380CC4-5D6E-409C-BE32-E72D297353CC}">
              <c16:uniqueId val="{00000004-C7A6-45B8-8AB9-71C5F8FCED2A}"/>
            </c:ext>
          </c:extLst>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extLst/>
  </c:chart>
  <c:spPr>
    <a:noFill/>
    <a:ln w="6350" cap="flat" cmpd="sng" algn="ctr">
      <a:noFill/>
      <a:round/>
    </a:ln>
    <a:effectLst/>
  </c:spPr>
  <c:txPr>
    <a:bodyPr/>
    <a:lstStyle/>
    <a:p>
      <a:pPr>
        <a:defRPr b="1">
          <a:solidFill>
            <a:schemeClr val="bg1"/>
          </a:solidFill>
          <a:latin typeface="EYInterstate Light" panose="02000506000000020004" pitchFamily="2" charset="0"/>
        </a:defRPr>
      </a:pPr>
      <a:endParaRPr lang="en-US"/>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bg1"/>
                </a:solidFill>
                <a:latin typeface="EYInterstate Light" panose="02000506000000020004" pitchFamily="2" charset="0"/>
                <a:ea typeface="+mn-ea"/>
                <a:cs typeface="+mn-cs"/>
              </a:defRPr>
            </a:pPr>
            <a:r>
              <a:rPr lang="en-US" sz="1200" dirty="0"/>
              <a:t>Local peers </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bg1"/>
              </a:solidFill>
              <a:latin typeface="EYInterstate Light" panose="02000506000000020004" pitchFamily="2" charset="0"/>
              <a:ea typeface="+mn-ea"/>
              <a:cs typeface="+mn-cs"/>
            </a:defRPr>
          </a:pPr>
          <a:endParaRPr lang="en-US"/>
        </a:p>
      </c:txPr>
    </c:title>
    <c:autoTitleDeleted val="0"/>
    <c:plotArea>
      <c:layout/>
      <c:pieChart>
        <c:varyColors val="1"/>
        <c:ser>
          <c:idx val="0"/>
          <c:order val="0"/>
          <c:spPr>
            <a:ln>
              <a:noFill/>
            </a:ln>
          </c:spPr>
          <c:dPt>
            <c:idx val="0"/>
            <c:bubble3D val="0"/>
            <c:spPr>
              <a:solidFill>
                <a:srgbClr val="FFE600"/>
              </a:solidFill>
              <a:ln w="19050">
                <a:noFill/>
              </a:ln>
              <a:effectLst/>
            </c:spPr>
            <c:extLst>
              <c:ext xmlns:c16="http://schemas.microsoft.com/office/drawing/2014/chart" uri="{C3380CC4-5D6E-409C-BE32-E72D297353CC}">
                <c16:uniqueId val="{00000001-66FC-4580-BCE1-3E8BFEA243D6}"/>
              </c:ext>
            </c:extLst>
          </c:dPt>
          <c:dPt>
            <c:idx val="1"/>
            <c:bubble3D val="0"/>
            <c:spPr>
              <a:solidFill>
                <a:srgbClr val="C4C4CD"/>
              </a:solidFill>
              <a:ln w="19050">
                <a:noFill/>
              </a:ln>
              <a:effectLst/>
            </c:spPr>
            <c:extLst>
              <c:ext xmlns:c16="http://schemas.microsoft.com/office/drawing/2014/chart" uri="{C3380CC4-5D6E-409C-BE32-E72D297353CC}">
                <c16:uniqueId val="{00000003-66FC-4580-BCE1-3E8BFEA243D6}"/>
              </c:ext>
            </c:extLst>
          </c:dPt>
          <c:dLbls>
            <c:dLbl>
              <c:idx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EYInterstate Light" panose="02000506000000020004" pitchFamily="2" charset="0"/>
                      <a:ea typeface="+mn-ea"/>
                      <a:cs typeface="+mn-cs"/>
                    </a:defRPr>
                  </a:pPr>
                  <a:endParaRPr lang="en-US"/>
                </a:p>
              </c:txPr>
              <c:dLblPos val="bestFit"/>
              <c:showLegendKey val="0"/>
              <c:showVal val="1"/>
              <c:showCatName val="0"/>
              <c:showSerName val="0"/>
              <c:showPercent val="0"/>
              <c:showBubbleSize val="0"/>
              <c:extLst>
                <c:ext xmlns:c16="http://schemas.microsoft.com/office/drawing/2014/chart" uri="{C3380CC4-5D6E-409C-BE32-E72D297353CC}">
                  <c16:uniqueId val="{00000001-66FC-4580-BCE1-3E8BFEA243D6}"/>
                </c:ext>
              </c:extLst>
            </c:dLbl>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EYInterstate Light" panose="02000506000000020004" pitchFamily="2" charset="0"/>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numRef>
              <c:f>'Exec Salary'!$I$2:$J$2</c:f>
              <c:numCache>
                <c:formatCode>General</c:formatCode>
                <c:ptCount val="2"/>
              </c:numCache>
            </c:numRef>
          </c:cat>
          <c:val>
            <c:numRef>
              <c:f>'Exec Salary'!$I$37:$J$37</c:f>
              <c:numCache>
                <c:formatCode>0.0%</c:formatCode>
                <c:ptCount val="2"/>
                <c:pt idx="0">
                  <c:v>0.94518169995860601</c:v>
                </c:pt>
                <c:pt idx="1">
                  <c:v>5.4818300041393986E-2</c:v>
                </c:pt>
              </c:numCache>
            </c:numRef>
          </c:val>
          <c:extLst>
            <c:ext xmlns:c16="http://schemas.microsoft.com/office/drawing/2014/chart" uri="{C3380CC4-5D6E-409C-BE32-E72D297353CC}">
              <c16:uniqueId val="{00000004-66FC-4580-BCE1-3E8BFEA243D6}"/>
            </c:ext>
          </c:extLst>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extLst/>
  </c:chart>
  <c:spPr>
    <a:noFill/>
    <a:ln w="6350" cap="flat" cmpd="sng" algn="ctr">
      <a:noFill/>
      <a:round/>
    </a:ln>
    <a:effectLst/>
  </c:spPr>
  <c:txPr>
    <a:bodyPr/>
    <a:lstStyle/>
    <a:p>
      <a:pPr>
        <a:defRPr b="1">
          <a:solidFill>
            <a:schemeClr val="bg1"/>
          </a:solidFill>
          <a:latin typeface="EYInterstate Light" panose="02000506000000020004" pitchFamily="2" charset="0"/>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withinLinear" id="15">
  <a:schemeClr val="accent2"/>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0.0514</cdr:x>
      <cdr:y>0.78608</cdr:y>
    </cdr:from>
    <cdr:to>
      <cdr:x>0.23383</cdr:x>
      <cdr:y>0.89217</cdr:y>
    </cdr:to>
    <cdr:sp macro="" textlink="">
      <cdr:nvSpPr>
        <cdr:cNvPr id="2" name="Rectangle 1">
          <a:extLst xmlns:a="http://schemas.openxmlformats.org/drawingml/2006/main">
            <a:ext uri="{FF2B5EF4-FFF2-40B4-BE49-F238E27FC236}">
              <a16:creationId xmlns:a16="http://schemas.microsoft.com/office/drawing/2014/main" id="{03E41ED7-7AF5-6C72-F2DE-74A3943F5BCC}"/>
            </a:ext>
          </a:extLst>
        </cdr:cNvPr>
        <cdr:cNvSpPr/>
      </cdr:nvSpPr>
      <cdr:spPr>
        <a:xfrm xmlns:a="http://schemas.openxmlformats.org/drawingml/2006/main">
          <a:off x="577332" y="3680215"/>
          <a:ext cx="2049300" cy="496696"/>
        </a:xfrm>
        <a:prstGeom xmlns:a="http://schemas.openxmlformats.org/drawingml/2006/main" prst="rect">
          <a:avLst/>
        </a:prstGeom>
        <a:solidFill xmlns:a="http://schemas.openxmlformats.org/drawingml/2006/main">
          <a:schemeClr val="tx1"/>
        </a:solidFill>
        <a:ln xmlns:a="http://schemas.openxmlformats.org/drawingml/2006/main" w="9525">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rtlCol="0" anchor="t" anchorCtr="0"/>
        <a:lstStyle xmlns:a="http://schemas.openxmlformats.org/drawingml/2006/main"/>
        <a:p xmlns:a="http://schemas.openxmlformats.org/drawingml/2006/main">
          <a:pPr algn="ctr"/>
          <a:r>
            <a:rPr lang="en-US" sz="1200" dirty="0"/>
            <a:t>XYZ Hospital Foundation, WA</a:t>
          </a:r>
        </a:p>
      </cdr:txBody>
    </cdr:sp>
  </cdr:relSizeAnchor>
  <cdr:relSizeAnchor xmlns:cdr="http://schemas.openxmlformats.org/drawingml/2006/chartDrawing">
    <cdr:from>
      <cdr:x>0.66676</cdr:x>
      <cdr:y>0.77274</cdr:y>
    </cdr:from>
    <cdr:to>
      <cdr:x>0.77784</cdr:x>
      <cdr:y>0.82652</cdr:y>
    </cdr:to>
    <cdr:sp macro="" textlink="">
      <cdr:nvSpPr>
        <cdr:cNvPr id="3" name="Rectangle 2">
          <a:extLst xmlns:a="http://schemas.openxmlformats.org/drawingml/2006/main">
            <a:ext uri="{FF2B5EF4-FFF2-40B4-BE49-F238E27FC236}">
              <a16:creationId xmlns:a16="http://schemas.microsoft.com/office/drawing/2014/main" id="{9AFD0746-E61A-5506-CE0B-2EC574E1DDB7}"/>
            </a:ext>
          </a:extLst>
        </cdr:cNvPr>
        <cdr:cNvSpPr/>
      </cdr:nvSpPr>
      <cdr:spPr>
        <a:xfrm xmlns:a="http://schemas.openxmlformats.org/drawingml/2006/main">
          <a:off x="7489815" y="3617765"/>
          <a:ext cx="1247778" cy="251806"/>
        </a:xfrm>
        <a:prstGeom xmlns:a="http://schemas.openxmlformats.org/drawingml/2006/main" prst="rect">
          <a:avLst/>
        </a:prstGeom>
        <a:solidFill xmlns:a="http://schemas.openxmlformats.org/drawingml/2006/main">
          <a:schemeClr val="tx1"/>
        </a:solidFill>
        <a:ln xmlns:a="http://schemas.openxmlformats.org/drawingml/2006/main" w="9525">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nchorCtr="0"/>
        <a:lstStyle xmlns:a="http://schemas.openxmlformats.org/drawingml/2006/main">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xmlns:a="http://schemas.openxmlformats.org/drawingml/2006/main">
          <a:r>
            <a:rPr lang="en-US" sz="1200" dirty="0"/>
            <a:t>Other Peers</a:t>
          </a:r>
        </a:p>
      </cdr:txBody>
    </cdr:sp>
  </cdr:relSizeAnchor>
</c:userShapes>
</file>

<file path=ppt/drawings/drawing2.xml><?xml version="1.0" encoding="utf-8"?>
<c:userShapes xmlns:c="http://schemas.openxmlformats.org/drawingml/2006/chart">
  <cdr:relSizeAnchor xmlns:cdr="http://schemas.openxmlformats.org/drawingml/2006/chartDrawing">
    <cdr:from>
      <cdr:x>0.27067</cdr:x>
      <cdr:y>0.40423</cdr:y>
    </cdr:from>
    <cdr:to>
      <cdr:x>0.43733</cdr:x>
      <cdr:y>0.47317</cdr:y>
    </cdr:to>
    <cdr:sp macro="" textlink="">
      <cdr:nvSpPr>
        <cdr:cNvPr id="2" name="Rectangle 1">
          <a:extLst xmlns:a="http://schemas.openxmlformats.org/drawingml/2006/main">
            <a:ext uri="{FF2B5EF4-FFF2-40B4-BE49-F238E27FC236}">
              <a16:creationId xmlns:a16="http://schemas.microsoft.com/office/drawing/2014/main" id="{82BB2F8F-00D3-82F0-C68A-BC24C9BC0DD1}"/>
            </a:ext>
          </a:extLst>
        </cdr:cNvPr>
        <cdr:cNvSpPr/>
      </cdr:nvSpPr>
      <cdr:spPr>
        <a:xfrm xmlns:a="http://schemas.openxmlformats.org/drawingml/2006/main">
          <a:off x="1454149" y="1702566"/>
          <a:ext cx="895350" cy="290375"/>
        </a:xfrm>
        <a:prstGeom xmlns:a="http://schemas.openxmlformats.org/drawingml/2006/main" prst="rect">
          <a:avLst/>
        </a:prstGeom>
        <a:noFill xmlns:a="http://schemas.openxmlformats.org/drawingml/2006/main"/>
        <a:ln xmlns:a="http://schemas.openxmlformats.org/drawingml/2006/main" w="6350">
          <a:solidFill>
            <a:schemeClr val="bg1"/>
          </a:solidFill>
          <a:prstDash val="dash"/>
          <a:miter lim="800000"/>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lIns="108000" tIns="108000" rIns="108000" bIns="108000" rtlCol="0" anchor="ctr" anchorCtr="0"/>
        <a:lstStyle xmlns:a="http://schemas.openxmlformats.org/drawingml/2006/main"/>
        <a:p xmlns:a="http://schemas.openxmlformats.org/drawingml/2006/main">
          <a:pPr algn="ctr"/>
          <a:r>
            <a:rPr lang="en-US" sz="1200" b="1" kern="1200" dirty="0">
              <a:solidFill>
                <a:schemeClr val="bg1"/>
              </a:solidFill>
            </a:rPr>
            <a:t>$1,627.5</a:t>
          </a:r>
        </a:p>
      </cdr:txBody>
    </cdr:sp>
  </cdr:relSizeAnchor>
  <cdr:relSizeAnchor xmlns:cdr="http://schemas.openxmlformats.org/drawingml/2006/chartDrawing">
    <cdr:from>
      <cdr:x>0.682</cdr:x>
      <cdr:y>0.04692</cdr:y>
    </cdr:from>
    <cdr:to>
      <cdr:x>0.84865</cdr:x>
      <cdr:y>0.11586</cdr:y>
    </cdr:to>
    <cdr:sp macro="" textlink="">
      <cdr:nvSpPr>
        <cdr:cNvPr id="3" name="Rectangle 2">
          <a:extLst xmlns:a="http://schemas.openxmlformats.org/drawingml/2006/main">
            <a:ext uri="{FF2B5EF4-FFF2-40B4-BE49-F238E27FC236}">
              <a16:creationId xmlns:a16="http://schemas.microsoft.com/office/drawing/2014/main" id="{E740C55F-F986-A46D-FBE7-84A374F261BF}"/>
            </a:ext>
          </a:extLst>
        </cdr:cNvPr>
        <cdr:cNvSpPr/>
      </cdr:nvSpPr>
      <cdr:spPr>
        <a:xfrm xmlns:a="http://schemas.openxmlformats.org/drawingml/2006/main">
          <a:off x="3663949" y="197616"/>
          <a:ext cx="895350" cy="290375"/>
        </a:xfrm>
        <a:prstGeom xmlns:a="http://schemas.openxmlformats.org/drawingml/2006/main" prst="rect">
          <a:avLst/>
        </a:prstGeom>
        <a:noFill xmlns:a="http://schemas.openxmlformats.org/drawingml/2006/main"/>
        <a:ln xmlns:a="http://schemas.openxmlformats.org/drawingml/2006/main" w="6350">
          <a:solidFill>
            <a:schemeClr val="bg1"/>
          </a:solidFill>
          <a:prstDash val="dash"/>
          <a:miter lim="800000"/>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lIns="108000" tIns="108000" rIns="108000" bIns="108000" rtlCol="0" anchor="ctr" anchorCtr="0"/>
        <a:lstStyle xmlns:a="http://schemas.openxmlformats.org/drawingml/2006/main"/>
        <a:p xmlns:a="http://schemas.openxmlformats.org/drawingml/2006/main">
          <a:pPr algn="ctr"/>
          <a:r>
            <a:rPr lang="en-US" sz="1200" b="1" kern="1200" dirty="0">
              <a:solidFill>
                <a:schemeClr val="bg1"/>
              </a:solidFill>
            </a:rPr>
            <a:t>$3,857.0</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vl1pPr>
          </a:lstStyle>
          <a:p>
            <a:endParaRPr lang="en-GB" dirty="0">
              <a:latin typeface="Arial" pitchFamily="34" charset="0"/>
            </a:endParaRPr>
          </a:p>
        </p:txBody>
      </p:sp>
      <p:sp>
        <p:nvSpPr>
          <p:cNvPr id="3" name="Date Placeholder 2"/>
          <p:cNvSpPr>
            <a:spLocks noGrp="1"/>
          </p:cNvSpPr>
          <p:nvPr>
            <p:ph type="dt" sz="quarter" idx="1"/>
          </p:nvPr>
        </p:nvSpPr>
        <p:spPr>
          <a:xfrm>
            <a:off x="3936768" y="0"/>
            <a:ext cx="3011699" cy="461804"/>
          </a:xfrm>
          <a:prstGeom prst="rect">
            <a:avLst/>
          </a:prstGeom>
        </p:spPr>
        <p:txBody>
          <a:bodyPr vert="horz" lIns="92492" tIns="46246" rIns="92492" bIns="46246" rtlCol="0"/>
          <a:lstStyle>
            <a:lvl1pPr algn="r">
              <a:defRPr sz="1200"/>
            </a:lvl1pPr>
          </a:lstStyle>
          <a:p>
            <a:fld id="{75A85089-C692-4DEA-AC49-04CF34D4FE14}" type="datetimeFigureOut">
              <a:rPr lang="en-GB" smtClean="0">
                <a:latin typeface="Arial" pitchFamily="34" charset="0"/>
              </a:rPr>
              <a:pPr/>
              <a:t>15/01/2026</a:t>
            </a:fld>
            <a:endParaRPr lang="en-GB" dirty="0">
              <a:latin typeface="Arial" pitchFamily="34" charset="0"/>
            </a:endParaRPr>
          </a:p>
        </p:txBody>
      </p:sp>
      <p:sp>
        <p:nvSpPr>
          <p:cNvPr id="4" name="Footer Placeholder 3"/>
          <p:cNvSpPr>
            <a:spLocks noGrp="1"/>
          </p:cNvSpPr>
          <p:nvPr>
            <p:ph type="ftr" sz="quarter" idx="2"/>
          </p:nvPr>
        </p:nvSpPr>
        <p:spPr>
          <a:xfrm>
            <a:off x="0" y="8772668"/>
            <a:ext cx="3011699" cy="461804"/>
          </a:xfrm>
          <a:prstGeom prst="rect">
            <a:avLst/>
          </a:prstGeom>
        </p:spPr>
        <p:txBody>
          <a:bodyPr vert="horz" lIns="92492" tIns="46246" rIns="92492" bIns="46246" rtlCol="0" anchor="b"/>
          <a:lstStyle>
            <a:lvl1pPr algn="l">
              <a:defRPr sz="1200"/>
            </a:lvl1pPr>
          </a:lstStyle>
          <a:p>
            <a:endParaRPr lang="en-GB" dirty="0">
              <a:latin typeface="Arial" pitchFamily="34" charset="0"/>
            </a:endParaRPr>
          </a:p>
        </p:txBody>
      </p:sp>
      <p:sp>
        <p:nvSpPr>
          <p:cNvPr id="5" name="Slide Number Placeholder 4"/>
          <p:cNvSpPr>
            <a:spLocks noGrp="1"/>
          </p:cNvSpPr>
          <p:nvPr>
            <p:ph type="sldNum" sz="quarter" idx="3"/>
          </p:nvPr>
        </p:nvSpPr>
        <p:spPr>
          <a:xfrm>
            <a:off x="3936768" y="8772668"/>
            <a:ext cx="3011699" cy="461804"/>
          </a:xfrm>
          <a:prstGeom prst="rect">
            <a:avLst/>
          </a:prstGeom>
        </p:spPr>
        <p:txBody>
          <a:bodyPr vert="horz" lIns="92492" tIns="46246" rIns="92492" bIns="46246" rtlCol="0" anchor="b"/>
          <a:lstStyle>
            <a:lvl1pPr algn="r">
              <a:defRPr sz="1200"/>
            </a:lvl1pPr>
          </a:lstStyle>
          <a:p>
            <a:fld id="{D3A5C721-4BB5-4DB6-AD65-4BA2A62B05B6}" type="slidenum">
              <a:rPr lang="en-GB" smtClean="0">
                <a:latin typeface="Arial" pitchFamily="34" charset="0"/>
              </a:rPr>
              <a:pPr/>
              <a:t>‹#›</a:t>
            </a:fld>
            <a:endParaRPr lang="en-GB" dirty="0">
              <a:latin typeface="Arial" pitchFamily="34" charset="0"/>
            </a:endParaRPr>
          </a:p>
        </p:txBody>
      </p:sp>
    </p:spTree>
    <p:extLst>
      <p:ext uri="{BB962C8B-B14F-4D97-AF65-F5344CB8AC3E}">
        <p14:creationId xmlns:p14="http://schemas.microsoft.com/office/powerpoint/2010/main" val="199163239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atin typeface="Arial" pitchFamily="34" charset="0"/>
              </a:defRPr>
            </a:lvl1pPr>
          </a:lstStyle>
          <a:p>
            <a:endParaRPr lang="en-GB" dirty="0"/>
          </a:p>
        </p:txBody>
      </p:sp>
      <p:sp>
        <p:nvSpPr>
          <p:cNvPr id="3" name="Date Placeholder 2"/>
          <p:cNvSpPr>
            <a:spLocks noGrp="1"/>
          </p:cNvSpPr>
          <p:nvPr>
            <p:ph type="dt" idx="1"/>
          </p:nvPr>
        </p:nvSpPr>
        <p:spPr>
          <a:xfrm>
            <a:off x="3936768" y="0"/>
            <a:ext cx="3011699" cy="461804"/>
          </a:xfrm>
          <a:prstGeom prst="rect">
            <a:avLst/>
          </a:prstGeom>
        </p:spPr>
        <p:txBody>
          <a:bodyPr vert="horz" lIns="92492" tIns="46246" rIns="92492" bIns="46246" rtlCol="0"/>
          <a:lstStyle>
            <a:lvl1pPr algn="r">
              <a:defRPr sz="1200">
                <a:latin typeface="Arial" pitchFamily="34" charset="0"/>
              </a:defRPr>
            </a:lvl1pPr>
          </a:lstStyle>
          <a:p>
            <a:fld id="{8045EBA9-A28D-4849-BFEA-AA04F6A21B63}" type="datetimeFigureOut">
              <a:rPr lang="en-GB" smtClean="0"/>
              <a:pPr/>
              <a:t>15/01/2026</a:t>
            </a:fld>
            <a:endParaRPr lang="en-GB" dirty="0"/>
          </a:p>
        </p:txBody>
      </p:sp>
      <p:sp>
        <p:nvSpPr>
          <p:cNvPr id="4" name="Slide Image Placeholder 3"/>
          <p:cNvSpPr>
            <a:spLocks noGrp="1" noRot="1" noChangeAspect="1"/>
          </p:cNvSpPr>
          <p:nvPr>
            <p:ph type="sldImg" idx="2"/>
          </p:nvPr>
        </p:nvSpPr>
        <p:spPr>
          <a:xfrm>
            <a:off x="395288" y="692150"/>
            <a:ext cx="6159500" cy="3463925"/>
          </a:xfrm>
          <a:prstGeom prst="rect">
            <a:avLst/>
          </a:prstGeom>
          <a:noFill/>
          <a:ln w="12700">
            <a:solidFill>
              <a:prstClr val="black"/>
            </a:solidFill>
          </a:ln>
        </p:spPr>
        <p:txBody>
          <a:bodyPr vert="horz" lIns="92492" tIns="46246" rIns="92492" bIns="46246" rtlCol="0" anchor="ctr"/>
          <a:lstStyle/>
          <a:p>
            <a:endParaRPr lang="en-GB" dirty="0"/>
          </a:p>
        </p:txBody>
      </p:sp>
      <p:sp>
        <p:nvSpPr>
          <p:cNvPr id="5" name="Notes Placeholder 4"/>
          <p:cNvSpPr>
            <a:spLocks noGrp="1"/>
          </p:cNvSpPr>
          <p:nvPr>
            <p:ph type="body" sz="quarter" idx="3"/>
          </p:nvPr>
        </p:nvSpPr>
        <p:spPr>
          <a:xfrm>
            <a:off x="695008" y="4387136"/>
            <a:ext cx="5560060" cy="4156234"/>
          </a:xfrm>
          <a:prstGeom prst="rect">
            <a:avLst/>
          </a:prstGeom>
        </p:spPr>
        <p:txBody>
          <a:bodyPr vert="horz" lIns="92492" tIns="46246" rIns="92492" bIns="46246"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Footer Placeholder 5"/>
          <p:cNvSpPr>
            <a:spLocks noGrp="1"/>
          </p:cNvSpPr>
          <p:nvPr>
            <p:ph type="ftr" sz="quarter" idx="4"/>
          </p:nvPr>
        </p:nvSpPr>
        <p:spPr>
          <a:xfrm>
            <a:off x="0" y="8772668"/>
            <a:ext cx="3011699" cy="461804"/>
          </a:xfrm>
          <a:prstGeom prst="rect">
            <a:avLst/>
          </a:prstGeom>
        </p:spPr>
        <p:txBody>
          <a:bodyPr vert="horz" lIns="92492" tIns="46246" rIns="92492" bIns="46246" rtlCol="0" anchor="b"/>
          <a:lstStyle>
            <a:lvl1pPr algn="l">
              <a:defRPr sz="1200">
                <a:latin typeface="Arial" pitchFamily="34" charset="0"/>
              </a:defRPr>
            </a:lvl1pPr>
          </a:lstStyle>
          <a:p>
            <a:endParaRPr lang="en-GB" dirty="0"/>
          </a:p>
        </p:txBody>
      </p:sp>
      <p:sp>
        <p:nvSpPr>
          <p:cNvPr id="7" name="Slide Number Placeholder 6"/>
          <p:cNvSpPr>
            <a:spLocks noGrp="1"/>
          </p:cNvSpPr>
          <p:nvPr>
            <p:ph type="sldNum" sz="quarter" idx="5"/>
          </p:nvPr>
        </p:nvSpPr>
        <p:spPr>
          <a:xfrm>
            <a:off x="3936768" y="8772668"/>
            <a:ext cx="3011699" cy="461804"/>
          </a:xfrm>
          <a:prstGeom prst="rect">
            <a:avLst/>
          </a:prstGeom>
        </p:spPr>
        <p:txBody>
          <a:bodyPr vert="horz" lIns="92492" tIns="46246" rIns="92492" bIns="46246" rtlCol="0" anchor="b"/>
          <a:lstStyle>
            <a:lvl1pPr algn="r">
              <a:defRPr sz="1200">
                <a:latin typeface="Arial" pitchFamily="34" charset="0"/>
              </a:defRPr>
            </a:lvl1pPr>
          </a:lstStyle>
          <a:p>
            <a:fld id="{5B43D19E-BFDB-4C92-8EDD-32EDDA8F41DF}" type="slidenum">
              <a:rPr lang="en-GB" smtClean="0"/>
              <a:pPr/>
              <a:t>‹#›</a:t>
            </a:fld>
            <a:endParaRPr lang="en-GB" dirty="0"/>
          </a:p>
        </p:txBody>
      </p:sp>
    </p:spTree>
    <p:extLst>
      <p:ext uri="{BB962C8B-B14F-4D97-AF65-F5344CB8AC3E}">
        <p14:creationId xmlns:p14="http://schemas.microsoft.com/office/powerpoint/2010/main" val="16062703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Arial" pitchFamily="34" charset="0"/>
        <a:ea typeface="+mn-ea"/>
        <a:cs typeface="+mn-cs"/>
      </a:defRPr>
    </a:lvl1pPr>
    <a:lvl2pPr marL="457200" algn="l" defTabSz="914400" rtl="0" eaLnBrk="1" latinLnBrk="0" hangingPunct="1">
      <a:defRPr sz="1200" kern="1200">
        <a:solidFill>
          <a:schemeClr val="tx1"/>
        </a:solidFill>
        <a:latin typeface="Arial" pitchFamily="34" charset="0"/>
        <a:ea typeface="+mn-ea"/>
        <a:cs typeface="+mn-cs"/>
      </a:defRPr>
    </a:lvl2pPr>
    <a:lvl3pPr marL="914400" algn="l" defTabSz="914400" rtl="0" eaLnBrk="1" latinLnBrk="0" hangingPunct="1">
      <a:defRPr sz="1200" kern="1200">
        <a:solidFill>
          <a:schemeClr val="tx1"/>
        </a:solidFill>
        <a:latin typeface="Arial" pitchFamily="34" charset="0"/>
        <a:ea typeface="+mn-ea"/>
        <a:cs typeface="+mn-cs"/>
      </a:defRPr>
    </a:lvl3pPr>
    <a:lvl4pPr marL="1371600" algn="l" defTabSz="914400" rtl="0" eaLnBrk="1" latinLnBrk="0" hangingPunct="1">
      <a:defRPr sz="1200" kern="1200">
        <a:solidFill>
          <a:schemeClr val="tx1"/>
        </a:solidFill>
        <a:latin typeface="Arial" pitchFamily="34" charset="0"/>
        <a:ea typeface="+mn-ea"/>
        <a:cs typeface="+mn-cs"/>
      </a:defRPr>
    </a:lvl4pPr>
    <a:lvl5pPr marL="1828800" algn="l" defTabSz="914400" rtl="0" eaLnBrk="1" latinLnBrk="0" hangingPunct="1">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5"/>
          </p:nvPr>
        </p:nvSpPr>
        <p:spPr/>
        <p:txBody>
          <a:bodyPr/>
          <a:lstStyle/>
          <a:p>
            <a:fld id="{5B43D19E-BFDB-4C92-8EDD-32EDDA8F41DF}" type="slidenum">
              <a:rPr lang="en-GB" smtClean="0"/>
              <a:pPr/>
              <a:t>1</a:t>
            </a:fld>
            <a:endParaRPr lang="en-GB" dirty="0"/>
          </a:p>
        </p:txBody>
      </p:sp>
    </p:spTree>
    <p:extLst>
      <p:ext uri="{BB962C8B-B14F-4D97-AF65-F5344CB8AC3E}">
        <p14:creationId xmlns:p14="http://schemas.microsoft.com/office/powerpoint/2010/main" val="22190202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B43D19E-BFDB-4C92-8EDD-32EDDA8F41DF}" type="slidenum">
              <a:rPr lang="en-GB" smtClean="0"/>
              <a:pPr/>
              <a:t>16</a:t>
            </a:fld>
            <a:endParaRPr lang="en-GB" dirty="0"/>
          </a:p>
        </p:txBody>
      </p:sp>
    </p:spTree>
    <p:extLst>
      <p:ext uri="{BB962C8B-B14F-4D97-AF65-F5344CB8AC3E}">
        <p14:creationId xmlns:p14="http://schemas.microsoft.com/office/powerpoint/2010/main" val="18976743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B43D19E-BFDB-4C92-8EDD-32EDDA8F41DF}" type="slidenum">
              <a:rPr lang="en-GB" smtClean="0"/>
              <a:pPr/>
              <a:t>17</a:t>
            </a:fld>
            <a:endParaRPr lang="en-GB" dirty="0"/>
          </a:p>
        </p:txBody>
      </p:sp>
    </p:spTree>
    <p:extLst>
      <p:ext uri="{BB962C8B-B14F-4D97-AF65-F5344CB8AC3E}">
        <p14:creationId xmlns:p14="http://schemas.microsoft.com/office/powerpoint/2010/main" val="3467781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B43D19E-BFDB-4C92-8EDD-32EDDA8F41DF}" type="slidenum">
              <a:rPr lang="en-GB" smtClean="0"/>
              <a:pPr/>
              <a:t>20</a:t>
            </a:fld>
            <a:endParaRPr lang="en-GB" dirty="0"/>
          </a:p>
        </p:txBody>
      </p:sp>
    </p:spTree>
    <p:extLst>
      <p:ext uri="{BB962C8B-B14F-4D97-AF65-F5344CB8AC3E}">
        <p14:creationId xmlns:p14="http://schemas.microsoft.com/office/powerpoint/2010/main" val="29725303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8AF768-18EF-AE8D-F265-44A18413DF91}"/>
            </a:ext>
          </a:extLst>
        </p:cNvPr>
        <p:cNvGrpSpPr/>
        <p:nvPr/>
      </p:nvGrpSpPr>
      <p:grpSpPr>
        <a:xfrm>
          <a:off x="0" y="0"/>
          <a:ext cx="0" cy="0"/>
          <a:chOff x="0" y="0"/>
          <a:chExt cx="0" cy="0"/>
        </a:xfrm>
      </p:grpSpPr>
      <p:sp>
        <p:nvSpPr>
          <p:cNvPr id="32770" name="Rectangle 7">
            <a:extLst>
              <a:ext uri="{FF2B5EF4-FFF2-40B4-BE49-F238E27FC236}">
                <a16:creationId xmlns:a16="http://schemas.microsoft.com/office/drawing/2014/main" id="{4AE33404-88EF-8D1A-5494-371BA32CE718}"/>
              </a:ext>
            </a:extLst>
          </p:cNvPr>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128"/>
              </a:defRPr>
            </a:lvl1pPr>
            <a:lvl2pPr marL="755283" indent="-290493">
              <a:defRPr sz="2400">
                <a:solidFill>
                  <a:schemeClr val="tx1"/>
                </a:solidFill>
                <a:latin typeface="Arial" charset="0"/>
                <a:ea typeface="ＭＳ Ｐゴシック" charset="-128"/>
              </a:defRPr>
            </a:lvl2pPr>
            <a:lvl3pPr marL="1161974" indent="-232395">
              <a:defRPr sz="2400">
                <a:solidFill>
                  <a:schemeClr val="tx1"/>
                </a:solidFill>
                <a:latin typeface="Arial" charset="0"/>
                <a:ea typeface="ＭＳ Ｐゴシック" charset="-128"/>
              </a:defRPr>
            </a:lvl3pPr>
            <a:lvl4pPr marL="1626763" indent="-232395">
              <a:defRPr sz="2400">
                <a:solidFill>
                  <a:schemeClr val="tx1"/>
                </a:solidFill>
                <a:latin typeface="Arial" charset="0"/>
                <a:ea typeface="ＭＳ Ｐゴシック" charset="-128"/>
              </a:defRPr>
            </a:lvl4pPr>
            <a:lvl5pPr marL="2091553" indent="-232395">
              <a:defRPr sz="2400">
                <a:solidFill>
                  <a:schemeClr val="tx1"/>
                </a:solidFill>
                <a:latin typeface="Arial" charset="0"/>
                <a:ea typeface="ＭＳ Ｐゴシック" charset="-128"/>
              </a:defRPr>
            </a:lvl5pPr>
            <a:lvl6pPr marL="2556342" indent="-232395" eaLnBrk="0" fontAlgn="base" hangingPunct="0">
              <a:spcBef>
                <a:spcPct val="0"/>
              </a:spcBef>
              <a:spcAft>
                <a:spcPct val="0"/>
              </a:spcAft>
              <a:defRPr sz="2400">
                <a:solidFill>
                  <a:schemeClr val="tx1"/>
                </a:solidFill>
                <a:latin typeface="Arial" charset="0"/>
                <a:ea typeface="ＭＳ Ｐゴシック" charset="-128"/>
              </a:defRPr>
            </a:lvl6pPr>
            <a:lvl7pPr marL="3021132" indent="-232395" eaLnBrk="0" fontAlgn="base" hangingPunct="0">
              <a:spcBef>
                <a:spcPct val="0"/>
              </a:spcBef>
              <a:spcAft>
                <a:spcPct val="0"/>
              </a:spcAft>
              <a:defRPr sz="2400">
                <a:solidFill>
                  <a:schemeClr val="tx1"/>
                </a:solidFill>
                <a:latin typeface="Arial" charset="0"/>
                <a:ea typeface="ＭＳ Ｐゴシック" charset="-128"/>
              </a:defRPr>
            </a:lvl7pPr>
            <a:lvl8pPr marL="3485921" indent="-232395" eaLnBrk="0" fontAlgn="base" hangingPunct="0">
              <a:spcBef>
                <a:spcPct val="0"/>
              </a:spcBef>
              <a:spcAft>
                <a:spcPct val="0"/>
              </a:spcAft>
              <a:defRPr sz="2400">
                <a:solidFill>
                  <a:schemeClr val="tx1"/>
                </a:solidFill>
                <a:latin typeface="Arial" charset="0"/>
                <a:ea typeface="ＭＳ Ｐゴシック" charset="-128"/>
              </a:defRPr>
            </a:lvl8pPr>
            <a:lvl9pPr marL="3950711" indent="-232395"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49C15A5-5A0F-4B91-AD67-A2A8DA2B1BDE}" type="slidenum">
              <a:rPr kumimoji="0" lang="en-US" altLang="en-US" sz="1000" b="0" i="0" u="none" strike="noStrike" kern="1200" cap="none" spc="0" normalizeH="0" baseline="0" noProof="0">
                <a:ln>
                  <a:noFill/>
                </a:ln>
                <a:solidFill>
                  <a:prstClr val="black"/>
                </a:solidFill>
                <a:effectLst/>
                <a:uLnTx/>
                <a:uFillTx/>
                <a:latin typeface="Times"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altLang="en-US" sz="1000" b="0" i="0" u="none" strike="noStrike" kern="1200" cap="none" spc="0" normalizeH="0" baseline="0" noProof="0" dirty="0">
              <a:ln>
                <a:noFill/>
              </a:ln>
              <a:solidFill>
                <a:prstClr val="black"/>
              </a:solidFill>
              <a:effectLst/>
              <a:uLnTx/>
              <a:uFillTx/>
              <a:latin typeface="Times" charset="0"/>
              <a:ea typeface="ＭＳ Ｐゴシック" charset="-128"/>
              <a:cs typeface="+mn-cs"/>
            </a:endParaRPr>
          </a:p>
        </p:txBody>
      </p:sp>
      <p:sp>
        <p:nvSpPr>
          <p:cNvPr id="32771" name="Rectangle 2">
            <a:extLst>
              <a:ext uri="{FF2B5EF4-FFF2-40B4-BE49-F238E27FC236}">
                <a16:creationId xmlns:a16="http://schemas.microsoft.com/office/drawing/2014/main" id="{5A5BF63B-E3F1-A451-153F-11057E7EC474}"/>
              </a:ext>
            </a:extLst>
          </p:cNvPr>
          <p:cNvSpPr>
            <a:spLocks noGrp="1" noRot="1" noChangeAspect="1" noChangeArrowheads="1" noTextEdit="1"/>
          </p:cNvSpPr>
          <p:nvPr>
            <p:ph type="sldImg"/>
          </p:nvPr>
        </p:nvSpPr>
        <p:spPr>
          <a:ln/>
        </p:spPr>
      </p:sp>
      <p:sp>
        <p:nvSpPr>
          <p:cNvPr id="32772" name="Rectangle 3">
            <a:extLst>
              <a:ext uri="{FF2B5EF4-FFF2-40B4-BE49-F238E27FC236}">
                <a16:creationId xmlns:a16="http://schemas.microsoft.com/office/drawing/2014/main" id="{71B85874-171A-ABDF-CE73-AD229AF5F674}"/>
              </a:ext>
            </a:extLst>
          </p:cNvPr>
          <p:cNvSpPr>
            <a:spLocks noGrp="1" noChangeArrowheads="1"/>
          </p:cNvSpPr>
          <p:nvPr>
            <p:ph type="body" idx="1"/>
          </p:nvPr>
        </p:nvSpPr>
        <p:spPr>
          <a:noFill/>
        </p:spPr>
        <p:txBody>
          <a:bodyPr/>
          <a:lstStyle/>
          <a:p>
            <a:pPr eaLnBrk="1" hangingPunct="1"/>
            <a:r>
              <a:rPr lang="en-US" altLang="en-US" dirty="0"/>
              <a:t>Answer: D</a:t>
            </a:r>
          </a:p>
        </p:txBody>
      </p:sp>
    </p:spTree>
    <p:extLst>
      <p:ext uri="{BB962C8B-B14F-4D97-AF65-F5344CB8AC3E}">
        <p14:creationId xmlns:p14="http://schemas.microsoft.com/office/powerpoint/2010/main" val="1969617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5B43D19E-BFDB-4C92-8EDD-32EDDA8F41DF}" type="slidenum">
              <a:rPr lang="en-GB" smtClean="0"/>
              <a:pPr/>
              <a:t>30</a:t>
            </a:fld>
            <a:endParaRPr lang="en-GB" dirty="0"/>
          </a:p>
        </p:txBody>
      </p:sp>
    </p:spTree>
    <p:extLst>
      <p:ext uri="{BB962C8B-B14F-4D97-AF65-F5344CB8AC3E}">
        <p14:creationId xmlns:p14="http://schemas.microsoft.com/office/powerpoint/2010/main" val="34649574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4314E8-A85B-A2AF-D652-FE7402DD7D0C}"/>
            </a:ext>
          </a:extLst>
        </p:cNvPr>
        <p:cNvGrpSpPr/>
        <p:nvPr/>
      </p:nvGrpSpPr>
      <p:grpSpPr>
        <a:xfrm>
          <a:off x="0" y="0"/>
          <a:ext cx="0" cy="0"/>
          <a:chOff x="0" y="0"/>
          <a:chExt cx="0" cy="0"/>
        </a:xfrm>
      </p:grpSpPr>
      <p:sp>
        <p:nvSpPr>
          <p:cNvPr id="32770" name="Rectangle 7">
            <a:extLst>
              <a:ext uri="{FF2B5EF4-FFF2-40B4-BE49-F238E27FC236}">
                <a16:creationId xmlns:a16="http://schemas.microsoft.com/office/drawing/2014/main" id="{86861C01-E5EF-F059-DBF4-46542DF3BB67}"/>
              </a:ext>
            </a:extLst>
          </p:cNvPr>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128"/>
              </a:defRPr>
            </a:lvl1pPr>
            <a:lvl2pPr marL="755283" indent="-290493">
              <a:defRPr sz="2400">
                <a:solidFill>
                  <a:schemeClr val="tx1"/>
                </a:solidFill>
                <a:latin typeface="Arial" charset="0"/>
                <a:ea typeface="ＭＳ Ｐゴシック" charset="-128"/>
              </a:defRPr>
            </a:lvl2pPr>
            <a:lvl3pPr marL="1161974" indent="-232395">
              <a:defRPr sz="2400">
                <a:solidFill>
                  <a:schemeClr val="tx1"/>
                </a:solidFill>
                <a:latin typeface="Arial" charset="0"/>
                <a:ea typeface="ＭＳ Ｐゴシック" charset="-128"/>
              </a:defRPr>
            </a:lvl3pPr>
            <a:lvl4pPr marL="1626763" indent="-232395">
              <a:defRPr sz="2400">
                <a:solidFill>
                  <a:schemeClr val="tx1"/>
                </a:solidFill>
                <a:latin typeface="Arial" charset="0"/>
                <a:ea typeface="ＭＳ Ｐゴシック" charset="-128"/>
              </a:defRPr>
            </a:lvl4pPr>
            <a:lvl5pPr marL="2091553" indent="-232395">
              <a:defRPr sz="2400">
                <a:solidFill>
                  <a:schemeClr val="tx1"/>
                </a:solidFill>
                <a:latin typeface="Arial" charset="0"/>
                <a:ea typeface="ＭＳ Ｐゴシック" charset="-128"/>
              </a:defRPr>
            </a:lvl5pPr>
            <a:lvl6pPr marL="2556342" indent="-232395" eaLnBrk="0" fontAlgn="base" hangingPunct="0">
              <a:spcBef>
                <a:spcPct val="0"/>
              </a:spcBef>
              <a:spcAft>
                <a:spcPct val="0"/>
              </a:spcAft>
              <a:defRPr sz="2400">
                <a:solidFill>
                  <a:schemeClr val="tx1"/>
                </a:solidFill>
                <a:latin typeface="Arial" charset="0"/>
                <a:ea typeface="ＭＳ Ｐゴシック" charset="-128"/>
              </a:defRPr>
            </a:lvl6pPr>
            <a:lvl7pPr marL="3021132" indent="-232395" eaLnBrk="0" fontAlgn="base" hangingPunct="0">
              <a:spcBef>
                <a:spcPct val="0"/>
              </a:spcBef>
              <a:spcAft>
                <a:spcPct val="0"/>
              </a:spcAft>
              <a:defRPr sz="2400">
                <a:solidFill>
                  <a:schemeClr val="tx1"/>
                </a:solidFill>
                <a:latin typeface="Arial" charset="0"/>
                <a:ea typeface="ＭＳ Ｐゴシック" charset="-128"/>
              </a:defRPr>
            </a:lvl7pPr>
            <a:lvl8pPr marL="3485921" indent="-232395" eaLnBrk="0" fontAlgn="base" hangingPunct="0">
              <a:spcBef>
                <a:spcPct val="0"/>
              </a:spcBef>
              <a:spcAft>
                <a:spcPct val="0"/>
              </a:spcAft>
              <a:defRPr sz="2400">
                <a:solidFill>
                  <a:schemeClr val="tx1"/>
                </a:solidFill>
                <a:latin typeface="Arial" charset="0"/>
                <a:ea typeface="ＭＳ Ｐゴシック" charset="-128"/>
              </a:defRPr>
            </a:lvl8pPr>
            <a:lvl9pPr marL="3950711" indent="-232395"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49C15A5-5A0F-4B91-AD67-A2A8DA2B1BDE}" type="slidenum">
              <a:rPr kumimoji="0" lang="en-US" altLang="en-US" sz="1000" b="0" i="0" u="none" strike="noStrike" kern="1200" cap="none" spc="0" normalizeH="0" baseline="0" noProof="0">
                <a:ln>
                  <a:noFill/>
                </a:ln>
                <a:solidFill>
                  <a:prstClr val="black"/>
                </a:solidFill>
                <a:effectLst/>
                <a:uLnTx/>
                <a:uFillTx/>
                <a:latin typeface="Times"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altLang="en-US" sz="1000" b="0" i="0" u="none" strike="noStrike" kern="1200" cap="none" spc="0" normalizeH="0" baseline="0" noProof="0" dirty="0">
              <a:ln>
                <a:noFill/>
              </a:ln>
              <a:solidFill>
                <a:prstClr val="black"/>
              </a:solidFill>
              <a:effectLst/>
              <a:uLnTx/>
              <a:uFillTx/>
              <a:latin typeface="Times" charset="0"/>
              <a:ea typeface="ＭＳ Ｐゴシック" charset="-128"/>
              <a:cs typeface="+mn-cs"/>
            </a:endParaRPr>
          </a:p>
        </p:txBody>
      </p:sp>
      <p:sp>
        <p:nvSpPr>
          <p:cNvPr id="32771" name="Rectangle 2">
            <a:extLst>
              <a:ext uri="{FF2B5EF4-FFF2-40B4-BE49-F238E27FC236}">
                <a16:creationId xmlns:a16="http://schemas.microsoft.com/office/drawing/2014/main" id="{ABAF3C5F-4DBD-2A4E-7D0A-AC1B066C0F48}"/>
              </a:ext>
            </a:extLst>
          </p:cNvPr>
          <p:cNvSpPr>
            <a:spLocks noGrp="1" noRot="1" noChangeAspect="1" noChangeArrowheads="1" noTextEdit="1"/>
          </p:cNvSpPr>
          <p:nvPr>
            <p:ph type="sldImg"/>
          </p:nvPr>
        </p:nvSpPr>
        <p:spPr>
          <a:ln/>
        </p:spPr>
      </p:sp>
      <p:sp>
        <p:nvSpPr>
          <p:cNvPr id="32772" name="Rectangle 3">
            <a:extLst>
              <a:ext uri="{FF2B5EF4-FFF2-40B4-BE49-F238E27FC236}">
                <a16:creationId xmlns:a16="http://schemas.microsoft.com/office/drawing/2014/main" id="{78306C5F-F7BC-ECDA-213D-5B6E55DCB592}"/>
              </a:ext>
            </a:extLst>
          </p:cNvPr>
          <p:cNvSpPr>
            <a:spLocks noGrp="1" noChangeArrowheads="1"/>
          </p:cNvSpPr>
          <p:nvPr>
            <p:ph type="body" idx="1"/>
          </p:nvPr>
        </p:nvSpPr>
        <p:spPr>
          <a:noFill/>
        </p:spPr>
        <p:txBody>
          <a:bodyPr/>
          <a:lstStyle/>
          <a:p>
            <a:pPr eaLnBrk="1" hangingPunct="1"/>
            <a:r>
              <a:rPr lang="en-US" altLang="en-US" dirty="0"/>
              <a:t>No correct answer</a:t>
            </a:r>
          </a:p>
        </p:txBody>
      </p:sp>
    </p:spTree>
    <p:extLst>
      <p:ext uri="{BB962C8B-B14F-4D97-AF65-F5344CB8AC3E}">
        <p14:creationId xmlns:p14="http://schemas.microsoft.com/office/powerpoint/2010/main" val="5709407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436EC3-C035-3B8B-1704-1BCA46DE4AF7}"/>
            </a:ext>
          </a:extLst>
        </p:cNvPr>
        <p:cNvGrpSpPr/>
        <p:nvPr/>
      </p:nvGrpSpPr>
      <p:grpSpPr>
        <a:xfrm>
          <a:off x="0" y="0"/>
          <a:ext cx="0" cy="0"/>
          <a:chOff x="0" y="0"/>
          <a:chExt cx="0" cy="0"/>
        </a:xfrm>
      </p:grpSpPr>
      <p:sp>
        <p:nvSpPr>
          <p:cNvPr id="32770" name="Rectangle 7">
            <a:extLst>
              <a:ext uri="{FF2B5EF4-FFF2-40B4-BE49-F238E27FC236}">
                <a16:creationId xmlns:a16="http://schemas.microsoft.com/office/drawing/2014/main" id="{3D31E937-84CD-CA43-2027-E61E428601DA}"/>
              </a:ext>
            </a:extLst>
          </p:cNvPr>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128"/>
              </a:defRPr>
            </a:lvl1pPr>
            <a:lvl2pPr marL="755283" indent="-290493">
              <a:defRPr sz="2400">
                <a:solidFill>
                  <a:schemeClr val="tx1"/>
                </a:solidFill>
                <a:latin typeface="Arial" charset="0"/>
                <a:ea typeface="ＭＳ Ｐゴシック" charset="-128"/>
              </a:defRPr>
            </a:lvl2pPr>
            <a:lvl3pPr marL="1161974" indent="-232395">
              <a:defRPr sz="2400">
                <a:solidFill>
                  <a:schemeClr val="tx1"/>
                </a:solidFill>
                <a:latin typeface="Arial" charset="0"/>
                <a:ea typeface="ＭＳ Ｐゴシック" charset="-128"/>
              </a:defRPr>
            </a:lvl3pPr>
            <a:lvl4pPr marL="1626763" indent="-232395">
              <a:defRPr sz="2400">
                <a:solidFill>
                  <a:schemeClr val="tx1"/>
                </a:solidFill>
                <a:latin typeface="Arial" charset="0"/>
                <a:ea typeface="ＭＳ Ｐゴシック" charset="-128"/>
              </a:defRPr>
            </a:lvl4pPr>
            <a:lvl5pPr marL="2091553" indent="-232395">
              <a:defRPr sz="2400">
                <a:solidFill>
                  <a:schemeClr val="tx1"/>
                </a:solidFill>
                <a:latin typeface="Arial" charset="0"/>
                <a:ea typeface="ＭＳ Ｐゴシック" charset="-128"/>
              </a:defRPr>
            </a:lvl5pPr>
            <a:lvl6pPr marL="2556342" indent="-232395" eaLnBrk="0" fontAlgn="base" hangingPunct="0">
              <a:spcBef>
                <a:spcPct val="0"/>
              </a:spcBef>
              <a:spcAft>
                <a:spcPct val="0"/>
              </a:spcAft>
              <a:defRPr sz="2400">
                <a:solidFill>
                  <a:schemeClr val="tx1"/>
                </a:solidFill>
                <a:latin typeface="Arial" charset="0"/>
                <a:ea typeface="ＭＳ Ｐゴシック" charset="-128"/>
              </a:defRPr>
            </a:lvl6pPr>
            <a:lvl7pPr marL="3021132" indent="-232395" eaLnBrk="0" fontAlgn="base" hangingPunct="0">
              <a:spcBef>
                <a:spcPct val="0"/>
              </a:spcBef>
              <a:spcAft>
                <a:spcPct val="0"/>
              </a:spcAft>
              <a:defRPr sz="2400">
                <a:solidFill>
                  <a:schemeClr val="tx1"/>
                </a:solidFill>
                <a:latin typeface="Arial" charset="0"/>
                <a:ea typeface="ＭＳ Ｐゴシック" charset="-128"/>
              </a:defRPr>
            </a:lvl7pPr>
            <a:lvl8pPr marL="3485921" indent="-232395" eaLnBrk="0" fontAlgn="base" hangingPunct="0">
              <a:spcBef>
                <a:spcPct val="0"/>
              </a:spcBef>
              <a:spcAft>
                <a:spcPct val="0"/>
              </a:spcAft>
              <a:defRPr sz="2400">
                <a:solidFill>
                  <a:schemeClr val="tx1"/>
                </a:solidFill>
                <a:latin typeface="Arial" charset="0"/>
                <a:ea typeface="ＭＳ Ｐゴシック" charset="-128"/>
              </a:defRPr>
            </a:lvl8pPr>
            <a:lvl9pPr marL="3950711" indent="-232395"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49C15A5-5A0F-4B91-AD67-A2A8DA2B1BDE}" type="slidenum">
              <a:rPr kumimoji="0" lang="en-US" altLang="en-US" sz="1000" b="0" i="0" u="none" strike="noStrike" kern="1200" cap="none" spc="0" normalizeH="0" baseline="0" noProof="0">
                <a:ln>
                  <a:noFill/>
                </a:ln>
                <a:solidFill>
                  <a:prstClr val="black"/>
                </a:solidFill>
                <a:effectLst/>
                <a:uLnTx/>
                <a:uFillTx/>
                <a:latin typeface="Times"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altLang="en-US" sz="1000" b="0" i="0" u="none" strike="noStrike" kern="1200" cap="none" spc="0" normalizeH="0" baseline="0" noProof="0" dirty="0">
              <a:ln>
                <a:noFill/>
              </a:ln>
              <a:solidFill>
                <a:prstClr val="black"/>
              </a:solidFill>
              <a:effectLst/>
              <a:uLnTx/>
              <a:uFillTx/>
              <a:latin typeface="Times" charset="0"/>
              <a:ea typeface="ＭＳ Ｐゴシック" charset="-128"/>
              <a:cs typeface="+mn-cs"/>
            </a:endParaRPr>
          </a:p>
        </p:txBody>
      </p:sp>
      <p:sp>
        <p:nvSpPr>
          <p:cNvPr id="32771" name="Rectangle 2">
            <a:extLst>
              <a:ext uri="{FF2B5EF4-FFF2-40B4-BE49-F238E27FC236}">
                <a16:creationId xmlns:a16="http://schemas.microsoft.com/office/drawing/2014/main" id="{931496C5-1A25-1D43-A278-4DA996E20738}"/>
              </a:ext>
            </a:extLst>
          </p:cNvPr>
          <p:cNvSpPr>
            <a:spLocks noGrp="1" noRot="1" noChangeAspect="1" noChangeArrowheads="1" noTextEdit="1"/>
          </p:cNvSpPr>
          <p:nvPr>
            <p:ph type="sldImg"/>
          </p:nvPr>
        </p:nvSpPr>
        <p:spPr>
          <a:ln/>
        </p:spPr>
      </p:sp>
      <p:sp>
        <p:nvSpPr>
          <p:cNvPr id="32772" name="Rectangle 3">
            <a:extLst>
              <a:ext uri="{FF2B5EF4-FFF2-40B4-BE49-F238E27FC236}">
                <a16:creationId xmlns:a16="http://schemas.microsoft.com/office/drawing/2014/main" id="{0862D0D3-7AA2-B788-8365-DCD4BA554372}"/>
              </a:ext>
            </a:extLst>
          </p:cNvPr>
          <p:cNvSpPr>
            <a:spLocks noGrp="1" noChangeArrowheads="1"/>
          </p:cNvSpPr>
          <p:nvPr>
            <p:ph type="body" idx="1"/>
          </p:nvPr>
        </p:nvSpPr>
        <p:spPr>
          <a:noFill/>
        </p:spPr>
        <p:txBody>
          <a:bodyPr/>
          <a:lstStyle/>
          <a:p>
            <a:pPr eaLnBrk="1" hangingPunct="1"/>
            <a:r>
              <a:rPr lang="en-US" altLang="en-US" dirty="0"/>
              <a:t>Answer: D</a:t>
            </a:r>
          </a:p>
        </p:txBody>
      </p:sp>
    </p:spTree>
    <p:extLst>
      <p:ext uri="{BB962C8B-B14F-4D97-AF65-F5344CB8AC3E}">
        <p14:creationId xmlns:p14="http://schemas.microsoft.com/office/powerpoint/2010/main" val="351068796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5"/>
          </p:nvPr>
        </p:nvSpPr>
        <p:spPr/>
        <p:txBody>
          <a:bodyPr/>
          <a:lstStyle/>
          <a:p>
            <a:fld id="{5B43D19E-BFDB-4C92-8EDD-32EDDA8F41DF}" type="slidenum">
              <a:rPr lang="en-GB" smtClean="0"/>
              <a:pPr/>
              <a:t>43</a:t>
            </a:fld>
            <a:endParaRPr lang="en-GB" dirty="0"/>
          </a:p>
        </p:txBody>
      </p:sp>
    </p:spTree>
    <p:extLst>
      <p:ext uri="{BB962C8B-B14F-4D97-AF65-F5344CB8AC3E}">
        <p14:creationId xmlns:p14="http://schemas.microsoft.com/office/powerpoint/2010/main" val="2832424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2619666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128"/>
              </a:defRPr>
            </a:lvl1pPr>
            <a:lvl2pPr marL="755283" indent="-290493">
              <a:defRPr sz="2400">
                <a:solidFill>
                  <a:schemeClr val="tx1"/>
                </a:solidFill>
                <a:latin typeface="Arial" charset="0"/>
                <a:ea typeface="ＭＳ Ｐゴシック" charset="-128"/>
              </a:defRPr>
            </a:lvl2pPr>
            <a:lvl3pPr marL="1161974" indent="-232395">
              <a:defRPr sz="2400">
                <a:solidFill>
                  <a:schemeClr val="tx1"/>
                </a:solidFill>
                <a:latin typeface="Arial" charset="0"/>
                <a:ea typeface="ＭＳ Ｐゴシック" charset="-128"/>
              </a:defRPr>
            </a:lvl3pPr>
            <a:lvl4pPr marL="1626763" indent="-232395">
              <a:defRPr sz="2400">
                <a:solidFill>
                  <a:schemeClr val="tx1"/>
                </a:solidFill>
                <a:latin typeface="Arial" charset="0"/>
                <a:ea typeface="ＭＳ Ｐゴシック" charset="-128"/>
              </a:defRPr>
            </a:lvl4pPr>
            <a:lvl5pPr marL="2091553" indent="-232395">
              <a:defRPr sz="2400">
                <a:solidFill>
                  <a:schemeClr val="tx1"/>
                </a:solidFill>
                <a:latin typeface="Arial" charset="0"/>
                <a:ea typeface="ＭＳ Ｐゴシック" charset="-128"/>
              </a:defRPr>
            </a:lvl5pPr>
            <a:lvl6pPr marL="2556342" indent="-232395" eaLnBrk="0" fontAlgn="base" hangingPunct="0">
              <a:spcBef>
                <a:spcPct val="0"/>
              </a:spcBef>
              <a:spcAft>
                <a:spcPct val="0"/>
              </a:spcAft>
              <a:defRPr sz="2400">
                <a:solidFill>
                  <a:schemeClr val="tx1"/>
                </a:solidFill>
                <a:latin typeface="Arial" charset="0"/>
                <a:ea typeface="ＭＳ Ｐゴシック" charset="-128"/>
              </a:defRPr>
            </a:lvl6pPr>
            <a:lvl7pPr marL="3021132" indent="-232395" eaLnBrk="0" fontAlgn="base" hangingPunct="0">
              <a:spcBef>
                <a:spcPct val="0"/>
              </a:spcBef>
              <a:spcAft>
                <a:spcPct val="0"/>
              </a:spcAft>
              <a:defRPr sz="2400">
                <a:solidFill>
                  <a:schemeClr val="tx1"/>
                </a:solidFill>
                <a:latin typeface="Arial" charset="0"/>
                <a:ea typeface="ＭＳ Ｐゴシック" charset="-128"/>
              </a:defRPr>
            </a:lvl7pPr>
            <a:lvl8pPr marL="3485921" indent="-232395" eaLnBrk="0" fontAlgn="base" hangingPunct="0">
              <a:spcBef>
                <a:spcPct val="0"/>
              </a:spcBef>
              <a:spcAft>
                <a:spcPct val="0"/>
              </a:spcAft>
              <a:defRPr sz="2400">
                <a:solidFill>
                  <a:schemeClr val="tx1"/>
                </a:solidFill>
                <a:latin typeface="Arial" charset="0"/>
                <a:ea typeface="ＭＳ Ｐゴシック" charset="-128"/>
              </a:defRPr>
            </a:lvl8pPr>
            <a:lvl9pPr marL="3950711" indent="-232395"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49C15A5-5A0F-4B91-AD67-A2A8DA2B1BDE}" type="slidenum">
              <a:rPr kumimoji="0" lang="en-US" altLang="en-US" sz="1000" b="0" i="0" u="none" strike="noStrike" kern="1200" cap="none" spc="0" normalizeH="0" baseline="0" noProof="0">
                <a:ln>
                  <a:noFill/>
                </a:ln>
                <a:solidFill>
                  <a:prstClr val="black"/>
                </a:solidFill>
                <a:effectLst/>
                <a:uLnTx/>
                <a:uFillTx/>
                <a:latin typeface="Times"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altLang="en-US" sz="1000" b="0" i="0" u="none" strike="noStrike" kern="1200" cap="none" spc="0" normalizeH="0" baseline="0" noProof="0" dirty="0">
              <a:ln>
                <a:noFill/>
              </a:ln>
              <a:solidFill>
                <a:prstClr val="black"/>
              </a:solidFill>
              <a:effectLst/>
              <a:uLnTx/>
              <a:uFillTx/>
              <a:latin typeface="Times" charset="0"/>
              <a:ea typeface="ＭＳ Ｐゴシック" charset="-128"/>
              <a:cs typeface="+mn-cs"/>
            </a:endParaRPr>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p:spPr>
        <p:txBody>
          <a:bodyPr/>
          <a:lstStyle/>
          <a:p>
            <a:pPr eaLnBrk="1" hangingPunct="1"/>
            <a:endParaRPr lang="en-US" altLang="en-US" dirty="0"/>
          </a:p>
        </p:txBody>
      </p:sp>
    </p:spTree>
    <p:extLst>
      <p:ext uri="{BB962C8B-B14F-4D97-AF65-F5344CB8AC3E}">
        <p14:creationId xmlns:p14="http://schemas.microsoft.com/office/powerpoint/2010/main" val="36962645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128"/>
              </a:defRPr>
            </a:lvl1pPr>
            <a:lvl2pPr marL="755283" indent="-290493">
              <a:defRPr sz="2400">
                <a:solidFill>
                  <a:schemeClr val="tx1"/>
                </a:solidFill>
                <a:latin typeface="Arial" charset="0"/>
                <a:ea typeface="ＭＳ Ｐゴシック" charset="-128"/>
              </a:defRPr>
            </a:lvl2pPr>
            <a:lvl3pPr marL="1161974" indent="-232395">
              <a:defRPr sz="2400">
                <a:solidFill>
                  <a:schemeClr val="tx1"/>
                </a:solidFill>
                <a:latin typeface="Arial" charset="0"/>
                <a:ea typeface="ＭＳ Ｐゴシック" charset="-128"/>
              </a:defRPr>
            </a:lvl3pPr>
            <a:lvl4pPr marL="1626763" indent="-232395">
              <a:defRPr sz="2400">
                <a:solidFill>
                  <a:schemeClr val="tx1"/>
                </a:solidFill>
                <a:latin typeface="Arial" charset="0"/>
                <a:ea typeface="ＭＳ Ｐゴシック" charset="-128"/>
              </a:defRPr>
            </a:lvl4pPr>
            <a:lvl5pPr marL="2091553" indent="-232395">
              <a:defRPr sz="2400">
                <a:solidFill>
                  <a:schemeClr val="tx1"/>
                </a:solidFill>
                <a:latin typeface="Arial" charset="0"/>
                <a:ea typeface="ＭＳ Ｐゴシック" charset="-128"/>
              </a:defRPr>
            </a:lvl5pPr>
            <a:lvl6pPr marL="2556342" indent="-232395" eaLnBrk="0" fontAlgn="base" hangingPunct="0">
              <a:spcBef>
                <a:spcPct val="0"/>
              </a:spcBef>
              <a:spcAft>
                <a:spcPct val="0"/>
              </a:spcAft>
              <a:defRPr sz="2400">
                <a:solidFill>
                  <a:schemeClr val="tx1"/>
                </a:solidFill>
                <a:latin typeface="Arial" charset="0"/>
                <a:ea typeface="ＭＳ Ｐゴシック" charset="-128"/>
              </a:defRPr>
            </a:lvl6pPr>
            <a:lvl7pPr marL="3021132" indent="-232395" eaLnBrk="0" fontAlgn="base" hangingPunct="0">
              <a:spcBef>
                <a:spcPct val="0"/>
              </a:spcBef>
              <a:spcAft>
                <a:spcPct val="0"/>
              </a:spcAft>
              <a:defRPr sz="2400">
                <a:solidFill>
                  <a:schemeClr val="tx1"/>
                </a:solidFill>
                <a:latin typeface="Arial" charset="0"/>
                <a:ea typeface="ＭＳ Ｐゴシック" charset="-128"/>
              </a:defRPr>
            </a:lvl7pPr>
            <a:lvl8pPr marL="3485921" indent="-232395" eaLnBrk="0" fontAlgn="base" hangingPunct="0">
              <a:spcBef>
                <a:spcPct val="0"/>
              </a:spcBef>
              <a:spcAft>
                <a:spcPct val="0"/>
              </a:spcAft>
              <a:defRPr sz="2400">
                <a:solidFill>
                  <a:schemeClr val="tx1"/>
                </a:solidFill>
                <a:latin typeface="Arial" charset="0"/>
                <a:ea typeface="ＭＳ Ｐゴシック" charset="-128"/>
              </a:defRPr>
            </a:lvl8pPr>
            <a:lvl9pPr marL="3950711" indent="-232395"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49C15A5-5A0F-4B91-AD67-A2A8DA2B1BDE}" type="slidenum">
              <a:rPr kumimoji="0" lang="en-US" altLang="en-US" sz="1000" b="0" i="0" u="none" strike="noStrike" kern="1200" cap="none" spc="0" normalizeH="0" baseline="0" noProof="0">
                <a:ln>
                  <a:noFill/>
                </a:ln>
                <a:solidFill>
                  <a:prstClr val="black"/>
                </a:solidFill>
                <a:effectLst/>
                <a:uLnTx/>
                <a:uFillTx/>
                <a:latin typeface="Times"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altLang="en-US" sz="1000" b="0" i="0" u="none" strike="noStrike" kern="1200" cap="none" spc="0" normalizeH="0" baseline="0" noProof="0" dirty="0">
              <a:ln>
                <a:noFill/>
              </a:ln>
              <a:solidFill>
                <a:prstClr val="black"/>
              </a:solidFill>
              <a:effectLst/>
              <a:uLnTx/>
              <a:uFillTx/>
              <a:latin typeface="Times" charset="0"/>
              <a:ea typeface="ＭＳ Ｐゴシック" charset="-128"/>
              <a:cs typeface="+mn-cs"/>
            </a:endParaRPr>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p:spPr>
        <p:txBody>
          <a:bodyPr/>
          <a:lstStyle/>
          <a:p>
            <a:pPr eaLnBrk="1" hangingPunct="1"/>
            <a:endParaRPr lang="en-US" altLang="en-US" dirty="0"/>
          </a:p>
        </p:txBody>
      </p:sp>
    </p:spTree>
    <p:extLst>
      <p:ext uri="{BB962C8B-B14F-4D97-AF65-F5344CB8AC3E}">
        <p14:creationId xmlns:p14="http://schemas.microsoft.com/office/powerpoint/2010/main" val="1741639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9264F3-EEF0-D29C-FBCD-873BF18BDAF2}"/>
            </a:ext>
          </a:extLst>
        </p:cNvPr>
        <p:cNvGrpSpPr/>
        <p:nvPr/>
      </p:nvGrpSpPr>
      <p:grpSpPr>
        <a:xfrm>
          <a:off x="0" y="0"/>
          <a:ext cx="0" cy="0"/>
          <a:chOff x="0" y="0"/>
          <a:chExt cx="0" cy="0"/>
        </a:xfrm>
      </p:grpSpPr>
      <p:sp>
        <p:nvSpPr>
          <p:cNvPr id="32770" name="Rectangle 7">
            <a:extLst>
              <a:ext uri="{FF2B5EF4-FFF2-40B4-BE49-F238E27FC236}">
                <a16:creationId xmlns:a16="http://schemas.microsoft.com/office/drawing/2014/main" id="{CEC2CF0F-7931-A543-9F06-D3E87C99B70D}"/>
              </a:ext>
            </a:extLst>
          </p:cNvPr>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128"/>
              </a:defRPr>
            </a:lvl1pPr>
            <a:lvl2pPr marL="755283" indent="-290493">
              <a:defRPr sz="2400">
                <a:solidFill>
                  <a:schemeClr val="tx1"/>
                </a:solidFill>
                <a:latin typeface="Arial" charset="0"/>
                <a:ea typeface="ＭＳ Ｐゴシック" charset="-128"/>
              </a:defRPr>
            </a:lvl2pPr>
            <a:lvl3pPr marL="1161974" indent="-232395">
              <a:defRPr sz="2400">
                <a:solidFill>
                  <a:schemeClr val="tx1"/>
                </a:solidFill>
                <a:latin typeface="Arial" charset="0"/>
                <a:ea typeface="ＭＳ Ｐゴシック" charset="-128"/>
              </a:defRPr>
            </a:lvl3pPr>
            <a:lvl4pPr marL="1626763" indent="-232395">
              <a:defRPr sz="2400">
                <a:solidFill>
                  <a:schemeClr val="tx1"/>
                </a:solidFill>
                <a:latin typeface="Arial" charset="0"/>
                <a:ea typeface="ＭＳ Ｐゴシック" charset="-128"/>
              </a:defRPr>
            </a:lvl4pPr>
            <a:lvl5pPr marL="2091553" indent="-232395">
              <a:defRPr sz="2400">
                <a:solidFill>
                  <a:schemeClr val="tx1"/>
                </a:solidFill>
                <a:latin typeface="Arial" charset="0"/>
                <a:ea typeface="ＭＳ Ｐゴシック" charset="-128"/>
              </a:defRPr>
            </a:lvl5pPr>
            <a:lvl6pPr marL="2556342" indent="-232395" eaLnBrk="0" fontAlgn="base" hangingPunct="0">
              <a:spcBef>
                <a:spcPct val="0"/>
              </a:spcBef>
              <a:spcAft>
                <a:spcPct val="0"/>
              </a:spcAft>
              <a:defRPr sz="2400">
                <a:solidFill>
                  <a:schemeClr val="tx1"/>
                </a:solidFill>
                <a:latin typeface="Arial" charset="0"/>
                <a:ea typeface="ＭＳ Ｐゴシック" charset="-128"/>
              </a:defRPr>
            </a:lvl6pPr>
            <a:lvl7pPr marL="3021132" indent="-232395" eaLnBrk="0" fontAlgn="base" hangingPunct="0">
              <a:spcBef>
                <a:spcPct val="0"/>
              </a:spcBef>
              <a:spcAft>
                <a:spcPct val="0"/>
              </a:spcAft>
              <a:defRPr sz="2400">
                <a:solidFill>
                  <a:schemeClr val="tx1"/>
                </a:solidFill>
                <a:latin typeface="Arial" charset="0"/>
                <a:ea typeface="ＭＳ Ｐゴシック" charset="-128"/>
              </a:defRPr>
            </a:lvl7pPr>
            <a:lvl8pPr marL="3485921" indent="-232395" eaLnBrk="0" fontAlgn="base" hangingPunct="0">
              <a:spcBef>
                <a:spcPct val="0"/>
              </a:spcBef>
              <a:spcAft>
                <a:spcPct val="0"/>
              </a:spcAft>
              <a:defRPr sz="2400">
                <a:solidFill>
                  <a:schemeClr val="tx1"/>
                </a:solidFill>
                <a:latin typeface="Arial" charset="0"/>
                <a:ea typeface="ＭＳ Ｐゴシック" charset="-128"/>
              </a:defRPr>
            </a:lvl8pPr>
            <a:lvl9pPr marL="3950711" indent="-232395"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49C15A5-5A0F-4B91-AD67-A2A8DA2B1BDE}" type="slidenum">
              <a:rPr kumimoji="0" lang="en-US" altLang="en-US" sz="1000" b="0" i="0" u="none" strike="noStrike" kern="1200" cap="none" spc="0" normalizeH="0" baseline="0" noProof="0">
                <a:ln>
                  <a:noFill/>
                </a:ln>
                <a:solidFill>
                  <a:prstClr val="black"/>
                </a:solidFill>
                <a:effectLst/>
                <a:uLnTx/>
                <a:uFillTx/>
                <a:latin typeface="Times"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altLang="en-US" sz="1000" b="0" i="0" u="none" strike="noStrike" kern="1200" cap="none" spc="0" normalizeH="0" baseline="0" noProof="0" dirty="0">
              <a:ln>
                <a:noFill/>
              </a:ln>
              <a:solidFill>
                <a:prstClr val="black"/>
              </a:solidFill>
              <a:effectLst/>
              <a:uLnTx/>
              <a:uFillTx/>
              <a:latin typeface="Times" charset="0"/>
              <a:ea typeface="ＭＳ Ｐゴシック" charset="-128"/>
              <a:cs typeface="+mn-cs"/>
            </a:endParaRPr>
          </a:p>
        </p:txBody>
      </p:sp>
      <p:sp>
        <p:nvSpPr>
          <p:cNvPr id="32771" name="Rectangle 2">
            <a:extLst>
              <a:ext uri="{FF2B5EF4-FFF2-40B4-BE49-F238E27FC236}">
                <a16:creationId xmlns:a16="http://schemas.microsoft.com/office/drawing/2014/main" id="{65A9A6C0-70C4-E709-BA70-E4F4257A2BE1}"/>
              </a:ext>
            </a:extLst>
          </p:cNvPr>
          <p:cNvSpPr>
            <a:spLocks noGrp="1" noRot="1" noChangeAspect="1" noChangeArrowheads="1" noTextEdit="1"/>
          </p:cNvSpPr>
          <p:nvPr>
            <p:ph type="sldImg"/>
          </p:nvPr>
        </p:nvSpPr>
        <p:spPr>
          <a:ln/>
        </p:spPr>
      </p:sp>
      <p:sp>
        <p:nvSpPr>
          <p:cNvPr id="32772" name="Rectangle 3">
            <a:extLst>
              <a:ext uri="{FF2B5EF4-FFF2-40B4-BE49-F238E27FC236}">
                <a16:creationId xmlns:a16="http://schemas.microsoft.com/office/drawing/2014/main" id="{C7D5C4D6-8A99-D281-C25C-55282019AE39}"/>
              </a:ext>
            </a:extLst>
          </p:cNvPr>
          <p:cNvSpPr>
            <a:spLocks noGrp="1" noChangeArrowheads="1"/>
          </p:cNvSpPr>
          <p:nvPr>
            <p:ph type="body" idx="1"/>
          </p:nvPr>
        </p:nvSpPr>
        <p:spPr>
          <a:noFill/>
        </p:spPr>
        <p:txBody>
          <a:bodyPr/>
          <a:lstStyle/>
          <a:p>
            <a:pPr eaLnBrk="1" hangingPunct="1"/>
            <a:r>
              <a:rPr lang="en-US" altLang="en-US" dirty="0"/>
              <a:t>No correct answer</a:t>
            </a:r>
          </a:p>
        </p:txBody>
      </p:sp>
    </p:spTree>
    <p:extLst>
      <p:ext uri="{BB962C8B-B14F-4D97-AF65-F5344CB8AC3E}">
        <p14:creationId xmlns:p14="http://schemas.microsoft.com/office/powerpoint/2010/main" val="41898900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128"/>
              </a:defRPr>
            </a:lvl1pPr>
            <a:lvl2pPr marL="755283" indent="-290493">
              <a:defRPr sz="2400">
                <a:solidFill>
                  <a:schemeClr val="tx1"/>
                </a:solidFill>
                <a:latin typeface="Arial" charset="0"/>
                <a:ea typeface="ＭＳ Ｐゴシック" charset="-128"/>
              </a:defRPr>
            </a:lvl2pPr>
            <a:lvl3pPr marL="1161974" indent="-232395">
              <a:defRPr sz="2400">
                <a:solidFill>
                  <a:schemeClr val="tx1"/>
                </a:solidFill>
                <a:latin typeface="Arial" charset="0"/>
                <a:ea typeface="ＭＳ Ｐゴシック" charset="-128"/>
              </a:defRPr>
            </a:lvl3pPr>
            <a:lvl4pPr marL="1626763" indent="-232395">
              <a:defRPr sz="2400">
                <a:solidFill>
                  <a:schemeClr val="tx1"/>
                </a:solidFill>
                <a:latin typeface="Arial" charset="0"/>
                <a:ea typeface="ＭＳ Ｐゴシック" charset="-128"/>
              </a:defRPr>
            </a:lvl4pPr>
            <a:lvl5pPr marL="2091553" indent="-232395">
              <a:defRPr sz="2400">
                <a:solidFill>
                  <a:schemeClr val="tx1"/>
                </a:solidFill>
                <a:latin typeface="Arial" charset="0"/>
                <a:ea typeface="ＭＳ Ｐゴシック" charset="-128"/>
              </a:defRPr>
            </a:lvl5pPr>
            <a:lvl6pPr marL="2556342" indent="-232395" eaLnBrk="0" fontAlgn="base" hangingPunct="0">
              <a:spcBef>
                <a:spcPct val="0"/>
              </a:spcBef>
              <a:spcAft>
                <a:spcPct val="0"/>
              </a:spcAft>
              <a:defRPr sz="2400">
                <a:solidFill>
                  <a:schemeClr val="tx1"/>
                </a:solidFill>
                <a:latin typeface="Arial" charset="0"/>
                <a:ea typeface="ＭＳ Ｐゴシック" charset="-128"/>
              </a:defRPr>
            </a:lvl6pPr>
            <a:lvl7pPr marL="3021132" indent="-232395" eaLnBrk="0" fontAlgn="base" hangingPunct="0">
              <a:spcBef>
                <a:spcPct val="0"/>
              </a:spcBef>
              <a:spcAft>
                <a:spcPct val="0"/>
              </a:spcAft>
              <a:defRPr sz="2400">
                <a:solidFill>
                  <a:schemeClr val="tx1"/>
                </a:solidFill>
                <a:latin typeface="Arial" charset="0"/>
                <a:ea typeface="ＭＳ Ｐゴシック" charset="-128"/>
              </a:defRPr>
            </a:lvl7pPr>
            <a:lvl8pPr marL="3485921" indent="-232395" eaLnBrk="0" fontAlgn="base" hangingPunct="0">
              <a:spcBef>
                <a:spcPct val="0"/>
              </a:spcBef>
              <a:spcAft>
                <a:spcPct val="0"/>
              </a:spcAft>
              <a:defRPr sz="2400">
                <a:solidFill>
                  <a:schemeClr val="tx1"/>
                </a:solidFill>
                <a:latin typeface="Arial" charset="0"/>
                <a:ea typeface="ＭＳ Ｐゴシック" charset="-128"/>
              </a:defRPr>
            </a:lvl8pPr>
            <a:lvl9pPr marL="3950711" indent="-232395"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49C15A5-5A0F-4B91-AD67-A2A8DA2B1BDE}" type="slidenum">
              <a:rPr kumimoji="0" lang="en-US" altLang="en-US" sz="1000" b="0" i="0" u="none" strike="noStrike" kern="1200" cap="none" spc="0" normalizeH="0" baseline="0" noProof="0">
                <a:ln>
                  <a:noFill/>
                </a:ln>
                <a:solidFill>
                  <a:prstClr val="black"/>
                </a:solidFill>
                <a:effectLst/>
                <a:uLnTx/>
                <a:uFillTx/>
                <a:latin typeface="Times"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altLang="en-US" sz="1000" b="0" i="0" u="none" strike="noStrike" kern="1200" cap="none" spc="0" normalizeH="0" baseline="0" noProof="0" dirty="0">
              <a:ln>
                <a:noFill/>
              </a:ln>
              <a:solidFill>
                <a:prstClr val="black"/>
              </a:solidFill>
              <a:effectLst/>
              <a:uLnTx/>
              <a:uFillTx/>
              <a:latin typeface="Times" charset="0"/>
              <a:ea typeface="ＭＳ Ｐゴシック" charset="-128"/>
              <a:cs typeface="+mn-cs"/>
            </a:endParaRPr>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p:spPr>
        <p:txBody>
          <a:bodyPr/>
          <a:lstStyle/>
          <a:p>
            <a:pPr eaLnBrk="1" hangingPunct="1"/>
            <a:endParaRPr lang="en-US" altLang="en-US" dirty="0"/>
          </a:p>
        </p:txBody>
      </p:sp>
    </p:spTree>
    <p:extLst>
      <p:ext uri="{BB962C8B-B14F-4D97-AF65-F5344CB8AC3E}">
        <p14:creationId xmlns:p14="http://schemas.microsoft.com/office/powerpoint/2010/main" val="35923498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5130792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5B43D19E-BFDB-4C92-8EDD-32EDDA8F41DF}" type="slidenum">
              <a:rPr lang="en-GB" smtClean="0"/>
              <a:pPr/>
              <a:t>13</a:t>
            </a:fld>
            <a:endParaRPr lang="en-GB" dirty="0"/>
          </a:p>
        </p:txBody>
      </p:sp>
    </p:spTree>
    <p:extLst>
      <p:ext uri="{BB962C8B-B14F-4D97-AF65-F5344CB8AC3E}">
        <p14:creationId xmlns:p14="http://schemas.microsoft.com/office/powerpoint/2010/main" val="3464957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C23AB7-5D7E-8BFE-B639-C0F99BA89797}"/>
            </a:ext>
          </a:extLst>
        </p:cNvPr>
        <p:cNvGrpSpPr/>
        <p:nvPr/>
      </p:nvGrpSpPr>
      <p:grpSpPr>
        <a:xfrm>
          <a:off x="0" y="0"/>
          <a:ext cx="0" cy="0"/>
          <a:chOff x="0" y="0"/>
          <a:chExt cx="0" cy="0"/>
        </a:xfrm>
      </p:grpSpPr>
      <p:sp>
        <p:nvSpPr>
          <p:cNvPr id="32770" name="Rectangle 7">
            <a:extLst>
              <a:ext uri="{FF2B5EF4-FFF2-40B4-BE49-F238E27FC236}">
                <a16:creationId xmlns:a16="http://schemas.microsoft.com/office/drawing/2014/main" id="{B1349C09-FBEC-767D-40CE-CE2A268941FE}"/>
              </a:ext>
            </a:extLst>
          </p:cNvPr>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128"/>
              </a:defRPr>
            </a:lvl1pPr>
            <a:lvl2pPr marL="755283" indent="-290493">
              <a:defRPr sz="2400">
                <a:solidFill>
                  <a:schemeClr val="tx1"/>
                </a:solidFill>
                <a:latin typeface="Arial" charset="0"/>
                <a:ea typeface="ＭＳ Ｐゴシック" charset="-128"/>
              </a:defRPr>
            </a:lvl2pPr>
            <a:lvl3pPr marL="1161974" indent="-232395">
              <a:defRPr sz="2400">
                <a:solidFill>
                  <a:schemeClr val="tx1"/>
                </a:solidFill>
                <a:latin typeface="Arial" charset="0"/>
                <a:ea typeface="ＭＳ Ｐゴシック" charset="-128"/>
              </a:defRPr>
            </a:lvl3pPr>
            <a:lvl4pPr marL="1626763" indent="-232395">
              <a:defRPr sz="2400">
                <a:solidFill>
                  <a:schemeClr val="tx1"/>
                </a:solidFill>
                <a:latin typeface="Arial" charset="0"/>
                <a:ea typeface="ＭＳ Ｐゴシック" charset="-128"/>
              </a:defRPr>
            </a:lvl4pPr>
            <a:lvl5pPr marL="2091553" indent="-232395">
              <a:defRPr sz="2400">
                <a:solidFill>
                  <a:schemeClr val="tx1"/>
                </a:solidFill>
                <a:latin typeface="Arial" charset="0"/>
                <a:ea typeface="ＭＳ Ｐゴシック" charset="-128"/>
              </a:defRPr>
            </a:lvl5pPr>
            <a:lvl6pPr marL="2556342" indent="-232395" eaLnBrk="0" fontAlgn="base" hangingPunct="0">
              <a:spcBef>
                <a:spcPct val="0"/>
              </a:spcBef>
              <a:spcAft>
                <a:spcPct val="0"/>
              </a:spcAft>
              <a:defRPr sz="2400">
                <a:solidFill>
                  <a:schemeClr val="tx1"/>
                </a:solidFill>
                <a:latin typeface="Arial" charset="0"/>
                <a:ea typeface="ＭＳ Ｐゴシック" charset="-128"/>
              </a:defRPr>
            </a:lvl6pPr>
            <a:lvl7pPr marL="3021132" indent="-232395" eaLnBrk="0" fontAlgn="base" hangingPunct="0">
              <a:spcBef>
                <a:spcPct val="0"/>
              </a:spcBef>
              <a:spcAft>
                <a:spcPct val="0"/>
              </a:spcAft>
              <a:defRPr sz="2400">
                <a:solidFill>
                  <a:schemeClr val="tx1"/>
                </a:solidFill>
                <a:latin typeface="Arial" charset="0"/>
                <a:ea typeface="ＭＳ Ｐゴシック" charset="-128"/>
              </a:defRPr>
            </a:lvl7pPr>
            <a:lvl8pPr marL="3485921" indent="-232395" eaLnBrk="0" fontAlgn="base" hangingPunct="0">
              <a:spcBef>
                <a:spcPct val="0"/>
              </a:spcBef>
              <a:spcAft>
                <a:spcPct val="0"/>
              </a:spcAft>
              <a:defRPr sz="2400">
                <a:solidFill>
                  <a:schemeClr val="tx1"/>
                </a:solidFill>
                <a:latin typeface="Arial" charset="0"/>
                <a:ea typeface="ＭＳ Ｐゴシック" charset="-128"/>
              </a:defRPr>
            </a:lvl8pPr>
            <a:lvl9pPr marL="3950711" indent="-232395"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49C15A5-5A0F-4B91-AD67-A2A8DA2B1BDE}" type="slidenum">
              <a:rPr kumimoji="0" lang="en-US" altLang="en-US" sz="1000" b="0" i="0" u="none" strike="noStrike" kern="1200" cap="none" spc="0" normalizeH="0" baseline="0" noProof="0">
                <a:ln>
                  <a:noFill/>
                </a:ln>
                <a:solidFill>
                  <a:prstClr val="black"/>
                </a:solidFill>
                <a:effectLst/>
                <a:uLnTx/>
                <a:uFillTx/>
                <a:latin typeface="Times"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altLang="en-US" sz="1000" b="0" i="0" u="none" strike="noStrike" kern="1200" cap="none" spc="0" normalizeH="0" baseline="0" noProof="0" dirty="0">
              <a:ln>
                <a:noFill/>
              </a:ln>
              <a:solidFill>
                <a:prstClr val="black"/>
              </a:solidFill>
              <a:effectLst/>
              <a:uLnTx/>
              <a:uFillTx/>
              <a:latin typeface="Times" charset="0"/>
              <a:ea typeface="ＭＳ Ｐゴシック" charset="-128"/>
              <a:cs typeface="+mn-cs"/>
            </a:endParaRPr>
          </a:p>
        </p:txBody>
      </p:sp>
      <p:sp>
        <p:nvSpPr>
          <p:cNvPr id="32771" name="Rectangle 2">
            <a:extLst>
              <a:ext uri="{FF2B5EF4-FFF2-40B4-BE49-F238E27FC236}">
                <a16:creationId xmlns:a16="http://schemas.microsoft.com/office/drawing/2014/main" id="{F09895BF-1304-6B1D-87F9-4FEA25F38B11}"/>
              </a:ext>
            </a:extLst>
          </p:cNvPr>
          <p:cNvSpPr>
            <a:spLocks noGrp="1" noRot="1" noChangeAspect="1" noChangeArrowheads="1" noTextEdit="1"/>
          </p:cNvSpPr>
          <p:nvPr>
            <p:ph type="sldImg"/>
          </p:nvPr>
        </p:nvSpPr>
        <p:spPr>
          <a:ln/>
        </p:spPr>
      </p:sp>
      <p:sp>
        <p:nvSpPr>
          <p:cNvPr id="32772" name="Rectangle 3">
            <a:extLst>
              <a:ext uri="{FF2B5EF4-FFF2-40B4-BE49-F238E27FC236}">
                <a16:creationId xmlns:a16="http://schemas.microsoft.com/office/drawing/2014/main" id="{F589FB9D-D113-D4F1-FC63-B7A7021B8260}"/>
              </a:ext>
            </a:extLst>
          </p:cNvPr>
          <p:cNvSpPr>
            <a:spLocks noGrp="1" noChangeArrowheads="1"/>
          </p:cNvSpPr>
          <p:nvPr>
            <p:ph type="body" idx="1"/>
          </p:nvPr>
        </p:nvSpPr>
        <p:spPr>
          <a:noFill/>
        </p:spPr>
        <p:txBody>
          <a:bodyPr/>
          <a:lstStyle/>
          <a:p>
            <a:pPr eaLnBrk="1" hangingPunct="1"/>
            <a:r>
              <a:rPr lang="en-US" altLang="en-US" dirty="0"/>
              <a:t>Answer: True</a:t>
            </a:r>
          </a:p>
        </p:txBody>
      </p:sp>
    </p:spTree>
    <p:extLst>
      <p:ext uri="{BB962C8B-B14F-4D97-AF65-F5344CB8AC3E}">
        <p14:creationId xmlns:p14="http://schemas.microsoft.com/office/powerpoint/2010/main" val="12642067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4.xml"/><Relationship Id="rId6" Type="http://schemas.microsoft.com/office/2007/relationships/hdphoto" Target="../media/hdphoto2.wdp"/><Relationship Id="rId5" Type="http://schemas.openxmlformats.org/officeDocument/2006/relationships/image" Target="../media/image9.png"/><Relationship Id="rId4" Type="http://schemas.openxmlformats.org/officeDocument/2006/relationships/image" Target="../media/image1.emf"/></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3.xml"/><Relationship Id="rId6" Type="http://schemas.microsoft.com/office/2007/relationships/hdphoto" Target="../media/hdphoto1.wdp"/><Relationship Id="rId5" Type="http://schemas.openxmlformats.org/officeDocument/2006/relationships/image" Target="../media/image5.png"/><Relationship Id="rId4" Type="http://schemas.openxmlformats.org/officeDocument/2006/relationships/image" Target="../media/image1.emf"/></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98119A3-5F6A-AE9C-759B-3062843964DD}"/>
              </a:ext>
            </a:extLst>
          </p:cNvPr>
          <p:cNvPicPr>
            <a:picLocks noChangeAspect="1"/>
          </p:cNvPicPr>
          <p:nvPr userDrawn="1"/>
        </p:nvPicPr>
        <p:blipFill>
          <a:blip r:embed="rId2"/>
          <a:stretch>
            <a:fillRect/>
          </a:stretch>
        </p:blipFill>
        <p:spPr>
          <a:xfrm>
            <a:off x="0" y="0"/>
            <a:ext cx="12192000" cy="6858000"/>
          </a:xfrm>
          <a:prstGeom prst="rect">
            <a:avLst/>
          </a:prstGeom>
        </p:spPr>
      </p:pic>
      <p:grpSp>
        <p:nvGrpSpPr>
          <p:cNvPr id="5" name="Group 4">
            <a:extLst>
              <a:ext uri="{FF2B5EF4-FFF2-40B4-BE49-F238E27FC236}">
                <a16:creationId xmlns:a16="http://schemas.microsoft.com/office/drawing/2014/main" id="{3D8D2553-DCAF-2D9D-2138-FE4E794B7FFA}"/>
              </a:ext>
            </a:extLst>
          </p:cNvPr>
          <p:cNvGrpSpPr/>
          <p:nvPr userDrawn="1"/>
        </p:nvGrpSpPr>
        <p:grpSpPr>
          <a:xfrm>
            <a:off x="485775" y="6164633"/>
            <a:ext cx="4940935" cy="318770"/>
            <a:chOff x="485775" y="6164633"/>
            <a:chExt cx="4940935" cy="318770"/>
          </a:xfrm>
        </p:grpSpPr>
        <p:sp>
          <p:nvSpPr>
            <p:cNvPr id="297" name="Freeform 296">
              <a:extLst>
                <a:ext uri="{FF2B5EF4-FFF2-40B4-BE49-F238E27FC236}">
                  <a16:creationId xmlns:a16="http://schemas.microsoft.com/office/drawing/2014/main" id="{AD4E5D8B-12B4-19F3-17D4-D12BF368FC85}"/>
                </a:ext>
              </a:extLst>
            </p:cNvPr>
            <p:cNvSpPr/>
            <p:nvPr/>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98" name="Freeform 297">
              <a:extLst>
                <a:ext uri="{FF2B5EF4-FFF2-40B4-BE49-F238E27FC236}">
                  <a16:creationId xmlns:a16="http://schemas.microsoft.com/office/drawing/2014/main" id="{219789D6-6B07-F2E6-06BE-8CA9DC83E385}"/>
                </a:ext>
              </a:extLst>
            </p:cNvPr>
            <p:cNvSpPr/>
            <p:nvPr/>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9767D4D9-A47B-4020-6B9B-87B081166C85}"/>
              </a:ext>
            </a:extLst>
          </p:cNvPr>
          <p:cNvGrpSpPr/>
          <p:nvPr userDrawn="1"/>
        </p:nvGrpSpPr>
        <p:grpSpPr>
          <a:xfrm>
            <a:off x="485774" y="1291008"/>
            <a:ext cx="5706110" cy="4360545"/>
            <a:chOff x="485774" y="1291008"/>
            <a:chExt cx="5706110" cy="4360545"/>
          </a:xfrm>
        </p:grpSpPr>
        <p:sp>
          <p:nvSpPr>
            <p:cNvPr id="299" name="Freeform 298">
              <a:extLst>
                <a:ext uri="{FF2B5EF4-FFF2-40B4-BE49-F238E27FC236}">
                  <a16:creationId xmlns:a16="http://schemas.microsoft.com/office/drawing/2014/main" id="{70589FC3-4491-BD75-2C16-660DF0B71BBC}"/>
                </a:ext>
              </a:extLst>
            </p:cNvPr>
            <p:cNvSpPr/>
            <p:nvPr/>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93" name="Freeform 292">
              <a:extLst>
                <a:ext uri="{FF2B5EF4-FFF2-40B4-BE49-F238E27FC236}">
                  <a16:creationId xmlns:a16="http://schemas.microsoft.com/office/drawing/2014/main" id="{B00DB918-F11D-F855-5478-ECB25A1AC3D1}"/>
                </a:ext>
              </a:extLst>
            </p:cNvPr>
            <p:cNvSpPr/>
            <p:nvPr/>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grpSp>
      <p:sp>
        <p:nvSpPr>
          <p:cNvPr id="274" name="Subtitle 2">
            <a:extLst>
              <a:ext uri="{FF2B5EF4-FFF2-40B4-BE49-F238E27FC236}">
                <a16:creationId xmlns:a16="http://schemas.microsoft.com/office/drawing/2014/main" id="{74103396-CF0A-A808-BF1B-463C3EF7376E}"/>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sz="1600">
                <a:latin typeface="EYInterstate" panose="02000503020000020004"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75" name="Title 4">
            <a:extLst>
              <a:ext uri="{FF2B5EF4-FFF2-40B4-BE49-F238E27FC236}">
                <a16:creationId xmlns:a16="http://schemas.microsoft.com/office/drawing/2014/main" id="{B57CD4DB-AED0-4F7E-41BA-02CA96598AEC}"/>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289" name="Text Placeholder 288">
            <a:extLst>
              <a:ext uri="{FF2B5EF4-FFF2-40B4-BE49-F238E27FC236}">
                <a16:creationId xmlns:a16="http://schemas.microsoft.com/office/drawing/2014/main" id="{31D45A6D-135C-8C27-4F13-A3BC79AB3ED3}"/>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10" name="Group 309">
            <a:extLst>
              <a:ext uri="{FF2B5EF4-FFF2-40B4-BE49-F238E27FC236}">
                <a16:creationId xmlns:a16="http://schemas.microsoft.com/office/drawing/2014/main" id="{CE838069-3AB1-D532-FB66-FDAEA51877B1}"/>
              </a:ext>
            </a:extLst>
          </p:cNvPr>
          <p:cNvGrpSpPr/>
          <p:nvPr userDrawn="1"/>
        </p:nvGrpSpPr>
        <p:grpSpPr bwMode="black">
          <a:xfrm>
            <a:off x="10563224" y="5167683"/>
            <a:ext cx="1219200" cy="1284606"/>
            <a:chOff x="10563224" y="5158158"/>
            <a:chExt cx="1219200" cy="1284606"/>
          </a:xfrm>
        </p:grpSpPr>
        <p:sp>
          <p:nvSpPr>
            <p:cNvPr id="311" name="Freeform 310">
              <a:extLst>
                <a:ext uri="{FF2B5EF4-FFF2-40B4-BE49-F238E27FC236}">
                  <a16:creationId xmlns:a16="http://schemas.microsoft.com/office/drawing/2014/main" id="{E6AE5B0D-79EC-EE9E-636A-1E7D4A6A240A}"/>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312" name="Freeform 311">
              <a:extLst>
                <a:ext uri="{FF2B5EF4-FFF2-40B4-BE49-F238E27FC236}">
                  <a16:creationId xmlns:a16="http://schemas.microsoft.com/office/drawing/2014/main" id="{8B00C66D-FD9B-3996-472E-1CEF16690026}"/>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4289078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Title Slide Frame 5">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CF5E0C7-6CC4-C4E1-946D-4BAC78CCDAE4}"/>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92E27567-DFCD-709F-AF40-B7A340ECC0FE}"/>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AAC690EE-1BB8-29C6-B9D8-2BD7B4AE0781}"/>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32FF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120734880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ection Header 5">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DF59F616-A16D-6BA9-D11E-4C3BF2D776C7}"/>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FF03587A-2FD3-0614-DE63-49658660D662}"/>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65533B13-4CD9-D2B7-8FC1-1E26402F35AD}"/>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03004A32-B33C-4054-93DF-52FFED9AFF42}"/>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87AD73F2-2743-1664-C0F6-D56F21A0780D}"/>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11647399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Section Header 6">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AEE230F9-656A-D495-F260-131EF9843DF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305361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2169200"/>
          </a:xfrm>
        </p:spPr>
        <p:txBody>
          <a:bodyPr lIns="0" tIns="0" rIns="0" bIns="0" anchor="b">
            <a:noAutofit/>
          </a:bodyPr>
          <a:lstStyle>
            <a:lvl1pPr marL="0" indent="0">
              <a:lnSpc>
                <a:spcPct val="85000"/>
              </a:lnSpc>
              <a:spcAft>
                <a:spcPts val="0"/>
              </a:spcAft>
              <a:buNone/>
              <a:defRPr kumimoji="0" lang="en-US" sz="16600" b="1" i="0" u="none" strike="noStrike" kern="1200" cap="none" spc="0" normalizeH="0" baseline="0" dirty="0">
                <a:ln>
                  <a:noFill/>
                </a:ln>
                <a:solidFill>
                  <a:srgbClr val="747480">
                    <a:alpha val="50000"/>
                  </a:srgbClr>
                </a:solidFill>
                <a:effectLst/>
                <a:uLnTx/>
                <a:uFillTx/>
                <a:latin typeface="EYInterstate Light" panose="02000506000000020004" pitchFamily="2" charset="0"/>
                <a:ea typeface="+mn-ea"/>
                <a:cs typeface="+mn-cs"/>
              </a:defRPr>
            </a:lvl1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r>
              <a:rPr lang="en-GB" dirty="0"/>
              <a:t>00</a:t>
            </a:r>
            <a:endParaRPr lang="en-US" dirty="0"/>
          </a:p>
        </p:txBody>
      </p:sp>
      <p:grpSp>
        <p:nvGrpSpPr>
          <p:cNvPr id="3" name="Group 4">
            <a:extLst>
              <a:ext uri="{FF2B5EF4-FFF2-40B4-BE49-F238E27FC236}">
                <a16:creationId xmlns:a16="http://schemas.microsoft.com/office/drawing/2014/main" id="{883F3FD8-04F3-ECB5-80E8-80D3CB5D9E3C}"/>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02E5D4A9-5D02-8FD4-8A6E-6678E67C308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1BF6C5F8-F006-9C14-B21C-9F9ACE7F8B6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96401869-B828-F0AB-6F07-C3C70607AC57}"/>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05782838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5B3D126-D895-CCDE-1C6F-81C940F3284C}"/>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3930FFC6-DEA1-5FCD-0ABD-350186ADBF5D}"/>
              </a:ext>
            </a:extLst>
          </p:cNvPr>
          <p:cNvSpPr>
            <a:spLocks noGrp="1"/>
          </p:cNvSpPr>
          <p:nvPr>
            <p:ph type="title" hasCustomPrompt="1"/>
          </p:nvPr>
        </p:nvSpPr>
        <p:spPr>
          <a:xfrm>
            <a:off x="485523" y="369888"/>
            <a:ext cx="3314701" cy="470898"/>
          </a:xfrm>
        </p:spPr>
        <p:txBody>
          <a:bodyPr/>
          <a:lstStyle/>
          <a:p>
            <a:r>
              <a:rPr lang="en-GB" dirty="0"/>
              <a:t>Contents</a:t>
            </a:r>
            <a:endParaRPr lang="en-US" dirty="0"/>
          </a:p>
        </p:txBody>
      </p:sp>
      <p:sp>
        <p:nvSpPr>
          <p:cNvPr id="7" name="Text Placeholder 6">
            <a:extLst>
              <a:ext uri="{FF2B5EF4-FFF2-40B4-BE49-F238E27FC236}">
                <a16:creationId xmlns:a16="http://schemas.microsoft.com/office/drawing/2014/main" id="{7B8AEA00-448F-1217-B10E-ABF6D402B4CB}"/>
              </a:ext>
            </a:extLst>
          </p:cNvPr>
          <p:cNvSpPr>
            <a:spLocks noGrp="1"/>
          </p:cNvSpPr>
          <p:nvPr>
            <p:ph type="body" sz="quarter" idx="15" hasCustomPrompt="1"/>
          </p:nvPr>
        </p:nvSpPr>
        <p:spPr>
          <a:xfrm>
            <a:off x="485775" y="1411287"/>
            <a:ext cx="5099050" cy="4638675"/>
          </a:xfrm>
        </p:spPr>
        <p:txBody>
          <a:bodyPr/>
          <a:lstStyle>
            <a:lvl1pPr>
              <a:defRPr sz="2400"/>
            </a:lvl1pPr>
            <a:lvl2pPr>
              <a:defRPr sz="2400"/>
            </a:lvl2pPr>
            <a:lvl3pPr>
              <a:defRPr sz="2000"/>
            </a:lvl3pPr>
            <a:lvl4pPr>
              <a:defRPr sz="1800"/>
            </a:lvl4pPr>
            <a:lvl5pPr>
              <a:defRPr sz="1800"/>
            </a:lvl5pPr>
          </a:lstStyle>
          <a:p>
            <a:pPr lvl="0"/>
            <a:r>
              <a:rPr lang="en-GB" dirty="0"/>
              <a:t>Introduction text goes here and delete the bullet if not required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Text Placeholder 6">
            <a:extLst>
              <a:ext uri="{FF2B5EF4-FFF2-40B4-BE49-F238E27FC236}">
                <a16:creationId xmlns:a16="http://schemas.microsoft.com/office/drawing/2014/main" id="{4A244641-8AF5-E5A2-18FB-105E0DDC424F}"/>
              </a:ext>
            </a:extLst>
          </p:cNvPr>
          <p:cNvSpPr>
            <a:spLocks noGrp="1"/>
          </p:cNvSpPr>
          <p:nvPr>
            <p:ph type="body" sz="quarter" idx="21" hasCustomPrompt="1"/>
          </p:nvPr>
        </p:nvSpPr>
        <p:spPr>
          <a:xfrm>
            <a:off x="6099647" y="1411287"/>
            <a:ext cx="5610225" cy="4638675"/>
          </a:xfrm>
        </p:spPr>
        <p:txBody>
          <a:bodyPr/>
          <a:lstStyle>
            <a:lvl1pPr marL="457200" indent="-457200">
              <a:buFont typeface="+mj-lt"/>
              <a:buAutoNum type="arabicPeriod"/>
              <a:defRPr sz="1800"/>
            </a:lvl1pPr>
            <a:lvl2pPr marL="914400" indent="-457200">
              <a:defRPr sz="1600"/>
            </a:lvl2pPr>
            <a:lvl3pPr marL="914400" indent="-457200">
              <a:defRPr sz="1600"/>
            </a:lvl3pPr>
            <a:lvl4pPr marL="914400" indent="-457200">
              <a:defRPr sz="1400"/>
            </a:lvl4pPr>
            <a:lvl5pPr marL="914400" indent="-457200">
              <a:defRPr sz="1400"/>
            </a:lvl5pPr>
          </a:lstStyle>
          <a:p>
            <a:pPr lvl="0"/>
            <a:r>
              <a:rPr lang="en-IN" dirty="0"/>
              <a:t>Section header goes here and to insert page numbers use the tab button on the keyboard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3" name="Group 4">
            <a:extLst>
              <a:ext uri="{FF2B5EF4-FFF2-40B4-BE49-F238E27FC236}">
                <a16:creationId xmlns:a16="http://schemas.microsoft.com/office/drawing/2014/main" id="{43BD6E96-B342-4C33-5B5F-7EB4E3EAB193}"/>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E0589685-5AC8-7FFA-2A99-F7667B29FF1F}"/>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ECF24C34-9F38-4901-3126-E401B1671B8D}"/>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8" name="Freeform 7">
              <a:extLst>
                <a:ext uri="{FF2B5EF4-FFF2-40B4-BE49-F238E27FC236}">
                  <a16:creationId xmlns:a16="http://schemas.microsoft.com/office/drawing/2014/main" id="{39305C39-008B-0208-7459-4DC3263D1B84}"/>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08257790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3E39EBA-F099-A475-ECAD-7F7ADD6CB4BE}"/>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7" name="Text Placeholder 9">
            <a:extLst>
              <a:ext uri="{FF2B5EF4-FFF2-40B4-BE49-F238E27FC236}">
                <a16:creationId xmlns:a16="http://schemas.microsoft.com/office/drawing/2014/main" id="{B9199D71-1BDD-2925-CD92-9B0B3F8439E9}"/>
              </a:ext>
            </a:extLst>
          </p:cNvPr>
          <p:cNvSpPr>
            <a:spLocks noGrp="1"/>
          </p:cNvSpPr>
          <p:nvPr>
            <p:ph type="body" sz="quarter" idx="28" hasCustomPrompt="1"/>
          </p:nvPr>
        </p:nvSpPr>
        <p:spPr>
          <a:xfrm>
            <a:off x="2756521" y="1411287"/>
            <a:ext cx="1873220" cy="2031325"/>
          </a:xfrm>
        </p:spPr>
        <p:txBody>
          <a:bodyPr wrap="square">
            <a:spAutoFit/>
          </a:bodyPr>
          <a:lstStyle>
            <a:lvl1pPr marL="0" indent="0">
              <a:buNone/>
              <a:defRPr sz="13200"/>
            </a:lvl1pPr>
          </a:lstStyle>
          <a:p>
            <a:pPr lvl="0"/>
            <a:r>
              <a:rPr lang="en-GB" dirty="0"/>
              <a:t>0</a:t>
            </a:r>
            <a:endParaRPr lang="en-US" dirty="0"/>
          </a:p>
        </p:txBody>
      </p:sp>
      <p:sp>
        <p:nvSpPr>
          <p:cNvPr id="19" name="Text Placeholder 6">
            <a:extLst>
              <a:ext uri="{FF2B5EF4-FFF2-40B4-BE49-F238E27FC236}">
                <a16:creationId xmlns:a16="http://schemas.microsoft.com/office/drawing/2014/main" id="{F8391354-FDE4-DE4D-8084-A61467B9F410}"/>
              </a:ext>
            </a:extLst>
          </p:cNvPr>
          <p:cNvSpPr>
            <a:spLocks noGrp="1"/>
          </p:cNvSpPr>
          <p:nvPr>
            <p:ph type="body" sz="quarter" idx="29" hasCustomPrompt="1"/>
          </p:nvPr>
        </p:nvSpPr>
        <p:spPr>
          <a:xfrm flipH="1">
            <a:off x="2845421"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0" name="Text Placeholder 9">
            <a:extLst>
              <a:ext uri="{FF2B5EF4-FFF2-40B4-BE49-F238E27FC236}">
                <a16:creationId xmlns:a16="http://schemas.microsoft.com/office/drawing/2014/main" id="{F575A1BC-5BD6-1793-C917-0720FC3DE980}"/>
              </a:ext>
            </a:extLst>
          </p:cNvPr>
          <p:cNvSpPr>
            <a:spLocks noGrp="1"/>
          </p:cNvSpPr>
          <p:nvPr>
            <p:ph type="body" sz="quarter" idx="30" hasCustomPrompt="1"/>
          </p:nvPr>
        </p:nvSpPr>
        <p:spPr>
          <a:xfrm>
            <a:off x="5116419" y="1411287"/>
            <a:ext cx="1873220" cy="2031325"/>
          </a:xfrm>
        </p:spPr>
        <p:txBody>
          <a:bodyPr wrap="square">
            <a:spAutoFit/>
          </a:bodyPr>
          <a:lstStyle>
            <a:lvl1pPr marL="0" indent="0">
              <a:buNone/>
              <a:defRPr sz="13200"/>
            </a:lvl1pPr>
          </a:lstStyle>
          <a:p>
            <a:pPr lvl="0"/>
            <a:r>
              <a:rPr lang="en-GB" dirty="0"/>
              <a:t>0</a:t>
            </a:r>
            <a:endParaRPr lang="en-US" dirty="0"/>
          </a:p>
        </p:txBody>
      </p:sp>
      <p:sp>
        <p:nvSpPr>
          <p:cNvPr id="22" name="Text Placeholder 6">
            <a:extLst>
              <a:ext uri="{FF2B5EF4-FFF2-40B4-BE49-F238E27FC236}">
                <a16:creationId xmlns:a16="http://schemas.microsoft.com/office/drawing/2014/main" id="{F9CBCE1B-3F39-C7B5-CCE2-AE84242E7749}"/>
              </a:ext>
            </a:extLst>
          </p:cNvPr>
          <p:cNvSpPr>
            <a:spLocks noGrp="1"/>
          </p:cNvSpPr>
          <p:nvPr>
            <p:ph type="body" sz="quarter" idx="31" hasCustomPrompt="1"/>
          </p:nvPr>
        </p:nvSpPr>
        <p:spPr>
          <a:xfrm flipH="1">
            <a:off x="5205319"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5" name="Text Placeholder 6">
            <a:extLst>
              <a:ext uri="{FF2B5EF4-FFF2-40B4-BE49-F238E27FC236}">
                <a16:creationId xmlns:a16="http://schemas.microsoft.com/office/drawing/2014/main" id="{814015C2-B8E4-B890-4CD0-F6A3A2052CAC}"/>
              </a:ext>
            </a:extLst>
          </p:cNvPr>
          <p:cNvSpPr>
            <a:spLocks noGrp="1"/>
          </p:cNvSpPr>
          <p:nvPr>
            <p:ph type="body" sz="quarter" idx="33" hasCustomPrompt="1"/>
          </p:nvPr>
        </p:nvSpPr>
        <p:spPr>
          <a:xfrm>
            <a:off x="7565217"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30" name="Text Placeholder 9">
            <a:extLst>
              <a:ext uri="{FF2B5EF4-FFF2-40B4-BE49-F238E27FC236}">
                <a16:creationId xmlns:a16="http://schemas.microsoft.com/office/drawing/2014/main" id="{37959C9A-F406-FB92-6FFF-08F42234CF91}"/>
              </a:ext>
            </a:extLst>
          </p:cNvPr>
          <p:cNvSpPr>
            <a:spLocks noGrp="1"/>
          </p:cNvSpPr>
          <p:nvPr>
            <p:ph type="body" sz="quarter" idx="34" hasCustomPrompt="1"/>
          </p:nvPr>
        </p:nvSpPr>
        <p:spPr>
          <a:xfrm>
            <a:off x="9836214"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4" name="Text Placeholder 6">
            <a:extLst>
              <a:ext uri="{FF2B5EF4-FFF2-40B4-BE49-F238E27FC236}">
                <a16:creationId xmlns:a16="http://schemas.microsoft.com/office/drawing/2014/main" id="{BC6A6256-32C1-F83C-4A32-D674785CF1DF}"/>
              </a:ext>
            </a:extLst>
          </p:cNvPr>
          <p:cNvSpPr>
            <a:spLocks noGrp="1"/>
          </p:cNvSpPr>
          <p:nvPr>
            <p:ph type="body" sz="quarter" idx="35" hasCustomPrompt="1"/>
          </p:nvPr>
        </p:nvSpPr>
        <p:spPr>
          <a:xfrm>
            <a:off x="9925114"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 name="Title 1">
            <a:extLst>
              <a:ext uri="{FF2B5EF4-FFF2-40B4-BE49-F238E27FC236}">
                <a16:creationId xmlns:a16="http://schemas.microsoft.com/office/drawing/2014/main" id="{E49EC5F5-14E0-4B05-29E6-E9A059AA1002}"/>
              </a:ext>
            </a:extLst>
          </p:cNvPr>
          <p:cNvSpPr>
            <a:spLocks noGrp="1"/>
          </p:cNvSpPr>
          <p:nvPr>
            <p:ph type="title" hasCustomPrompt="1"/>
          </p:nvPr>
        </p:nvSpPr>
        <p:spPr>
          <a:xfrm>
            <a:off x="485523" y="369888"/>
            <a:ext cx="11224347" cy="470898"/>
          </a:xfrm>
        </p:spPr>
        <p:txBody>
          <a:bodyPr/>
          <a:lstStyle/>
          <a:p>
            <a:r>
              <a:rPr lang="en-GB" dirty="0"/>
              <a:t>Agenda</a:t>
            </a:r>
            <a:endParaRPr lang="en-US" dirty="0"/>
          </a:p>
        </p:txBody>
      </p:sp>
      <p:sp>
        <p:nvSpPr>
          <p:cNvPr id="10" name="Text Placeholder 9">
            <a:extLst>
              <a:ext uri="{FF2B5EF4-FFF2-40B4-BE49-F238E27FC236}">
                <a16:creationId xmlns:a16="http://schemas.microsoft.com/office/drawing/2014/main" id="{920A2165-CDB3-28AA-F42A-E5E3D72C1440}"/>
              </a:ext>
            </a:extLst>
          </p:cNvPr>
          <p:cNvSpPr>
            <a:spLocks noGrp="1"/>
          </p:cNvSpPr>
          <p:nvPr>
            <p:ph type="body" sz="quarter" idx="13" hasCustomPrompt="1"/>
          </p:nvPr>
        </p:nvSpPr>
        <p:spPr>
          <a:xfrm>
            <a:off x="396623"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 name="Text Placeholder 6">
            <a:extLst>
              <a:ext uri="{FF2B5EF4-FFF2-40B4-BE49-F238E27FC236}">
                <a16:creationId xmlns:a16="http://schemas.microsoft.com/office/drawing/2014/main" id="{F78D4931-12A7-7D80-F380-EDF6BE10CA42}"/>
              </a:ext>
            </a:extLst>
          </p:cNvPr>
          <p:cNvSpPr>
            <a:spLocks noGrp="1"/>
          </p:cNvSpPr>
          <p:nvPr>
            <p:ph type="body" sz="quarter" idx="27" hasCustomPrompt="1"/>
          </p:nvPr>
        </p:nvSpPr>
        <p:spPr>
          <a:xfrm>
            <a:off x="485523"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3" name="Text Placeholder 9">
            <a:extLst>
              <a:ext uri="{FF2B5EF4-FFF2-40B4-BE49-F238E27FC236}">
                <a16:creationId xmlns:a16="http://schemas.microsoft.com/office/drawing/2014/main" id="{38D52684-7A0E-2BDF-C56C-F721FED04E3A}"/>
              </a:ext>
            </a:extLst>
          </p:cNvPr>
          <p:cNvSpPr>
            <a:spLocks noGrp="1"/>
          </p:cNvSpPr>
          <p:nvPr>
            <p:ph type="body" sz="quarter" idx="32" hasCustomPrompt="1"/>
          </p:nvPr>
        </p:nvSpPr>
        <p:spPr>
          <a:xfrm>
            <a:off x="7476317"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6" name="SmartArt Placeholder 35">
            <a:extLst>
              <a:ext uri="{FF2B5EF4-FFF2-40B4-BE49-F238E27FC236}">
                <a16:creationId xmlns:a16="http://schemas.microsoft.com/office/drawing/2014/main" id="{6D23DAA3-59C7-A352-8728-D157F22D25EF}"/>
              </a:ext>
            </a:extLst>
          </p:cNvPr>
          <p:cNvSpPr>
            <a:spLocks noGrp="1"/>
          </p:cNvSpPr>
          <p:nvPr>
            <p:ph type="dgm" sz="quarter" idx="36" hasCustomPrompt="1"/>
          </p:nvPr>
        </p:nvSpPr>
        <p:spPr>
          <a:xfrm>
            <a:off x="2556050" y="2020781"/>
            <a:ext cx="3600" cy="4030662"/>
          </a:xfrm>
          <a:solidFill>
            <a:schemeClr val="bg1"/>
          </a:solidFill>
        </p:spPr>
        <p:txBody>
          <a:bodyPr/>
          <a:lstStyle>
            <a:lvl1pPr marL="0" indent="0">
              <a:buNone/>
              <a:defRPr/>
            </a:lvl1pPr>
          </a:lstStyle>
          <a:p>
            <a:r>
              <a:rPr lang="en-US" dirty="0"/>
              <a:t> </a:t>
            </a:r>
          </a:p>
        </p:txBody>
      </p:sp>
      <p:sp>
        <p:nvSpPr>
          <p:cNvPr id="37" name="SmartArt Placeholder 35">
            <a:extLst>
              <a:ext uri="{FF2B5EF4-FFF2-40B4-BE49-F238E27FC236}">
                <a16:creationId xmlns:a16="http://schemas.microsoft.com/office/drawing/2014/main" id="{D33DFC67-321E-4CFE-436A-CF6FA96BA7E4}"/>
              </a:ext>
            </a:extLst>
          </p:cNvPr>
          <p:cNvSpPr>
            <a:spLocks noGrp="1"/>
          </p:cNvSpPr>
          <p:nvPr>
            <p:ph type="dgm" sz="quarter" idx="37" hasCustomPrompt="1"/>
          </p:nvPr>
        </p:nvSpPr>
        <p:spPr>
          <a:xfrm flipH="1">
            <a:off x="4915948" y="2020781"/>
            <a:ext cx="3600" cy="4030662"/>
          </a:xfrm>
          <a:solidFill>
            <a:schemeClr val="bg1"/>
          </a:solidFill>
        </p:spPr>
        <p:txBody>
          <a:bodyPr/>
          <a:lstStyle>
            <a:lvl1pPr marL="0" indent="0">
              <a:buNone/>
              <a:defRPr/>
            </a:lvl1pPr>
          </a:lstStyle>
          <a:p>
            <a:r>
              <a:rPr lang="en-US" dirty="0"/>
              <a:t> </a:t>
            </a:r>
          </a:p>
        </p:txBody>
      </p:sp>
      <p:sp>
        <p:nvSpPr>
          <p:cNvPr id="38" name="SmartArt Placeholder 35">
            <a:extLst>
              <a:ext uri="{FF2B5EF4-FFF2-40B4-BE49-F238E27FC236}">
                <a16:creationId xmlns:a16="http://schemas.microsoft.com/office/drawing/2014/main" id="{A43CB924-4778-AEB3-1D6C-5B802CD043B0}"/>
              </a:ext>
            </a:extLst>
          </p:cNvPr>
          <p:cNvSpPr>
            <a:spLocks noGrp="1"/>
          </p:cNvSpPr>
          <p:nvPr>
            <p:ph type="dgm" sz="quarter" idx="38" hasCustomPrompt="1"/>
          </p:nvPr>
        </p:nvSpPr>
        <p:spPr>
          <a:xfrm>
            <a:off x="7275846" y="2020781"/>
            <a:ext cx="3600" cy="4030662"/>
          </a:xfrm>
          <a:solidFill>
            <a:schemeClr val="bg1"/>
          </a:solidFill>
        </p:spPr>
        <p:txBody>
          <a:bodyPr/>
          <a:lstStyle>
            <a:lvl1pPr marL="0" indent="0">
              <a:buNone/>
              <a:defRPr/>
            </a:lvl1pPr>
          </a:lstStyle>
          <a:p>
            <a:r>
              <a:rPr lang="en-US" dirty="0"/>
              <a:t> </a:t>
            </a:r>
          </a:p>
        </p:txBody>
      </p:sp>
      <p:sp>
        <p:nvSpPr>
          <p:cNvPr id="39" name="SmartArt Placeholder 35">
            <a:extLst>
              <a:ext uri="{FF2B5EF4-FFF2-40B4-BE49-F238E27FC236}">
                <a16:creationId xmlns:a16="http://schemas.microsoft.com/office/drawing/2014/main" id="{225723D6-9330-76F1-3F3B-6A582AC1C154}"/>
              </a:ext>
            </a:extLst>
          </p:cNvPr>
          <p:cNvSpPr>
            <a:spLocks noGrp="1"/>
          </p:cNvSpPr>
          <p:nvPr>
            <p:ph type="dgm" sz="quarter" idx="39" hasCustomPrompt="1"/>
          </p:nvPr>
        </p:nvSpPr>
        <p:spPr>
          <a:xfrm>
            <a:off x="9635744" y="2020781"/>
            <a:ext cx="3600" cy="4030662"/>
          </a:xfrm>
          <a:solidFill>
            <a:schemeClr val="bg1"/>
          </a:solidFill>
        </p:spPr>
        <p:txBody>
          <a:bodyPr/>
          <a:lstStyle>
            <a:lvl1pPr marL="0" indent="0">
              <a:buNone/>
              <a:defRPr/>
            </a:lvl1pPr>
          </a:lstStyle>
          <a:p>
            <a:r>
              <a:rPr lang="en-US" dirty="0"/>
              <a:t> </a:t>
            </a:r>
          </a:p>
        </p:txBody>
      </p:sp>
      <p:grpSp>
        <p:nvGrpSpPr>
          <p:cNvPr id="4" name="Group 4">
            <a:extLst>
              <a:ext uri="{FF2B5EF4-FFF2-40B4-BE49-F238E27FC236}">
                <a16:creationId xmlns:a16="http://schemas.microsoft.com/office/drawing/2014/main" id="{0A81D8CB-560D-4D44-C97E-EA26F34CC3AC}"/>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59191B37-6B1A-7691-75E4-1FA7B77F9205}"/>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EA7D4B7A-0CA8-BB4D-984C-EC1FBE7E01E5}"/>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D1060E56-702B-BB81-6036-ACACFA479640}"/>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1671055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BD48A845-6364-AD83-D20A-527AF1620512}"/>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411287"/>
            <a:ext cx="11218863" cy="4638675"/>
          </a:xfrm>
        </p:spPr>
        <p:txBody>
          <a:bodyPr/>
          <a:lstStyle>
            <a:lvl1pPr marL="0" indent="0">
              <a:lnSpc>
                <a:spcPct val="85000"/>
              </a:lnSpc>
              <a:buNone/>
              <a:defRPr sz="8000" b="1">
                <a:solidFill>
                  <a:schemeClr val="bg1"/>
                </a:solidFill>
                <a:latin typeface="EYInterstate" panose="02000503020000020004" pitchFamily="2"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2" name="Group 4">
            <a:extLst>
              <a:ext uri="{FF2B5EF4-FFF2-40B4-BE49-F238E27FC236}">
                <a16:creationId xmlns:a16="http://schemas.microsoft.com/office/drawing/2014/main" id="{3B4F24C9-6FDE-9739-E0D9-0D2035BCBFB0}"/>
              </a:ext>
            </a:extLst>
          </p:cNvPr>
          <p:cNvGrpSpPr>
            <a:grpSpLocks noChangeAspect="1"/>
          </p:cNvGrpSpPr>
          <p:nvPr userDrawn="1"/>
        </p:nvGrpSpPr>
        <p:grpSpPr bwMode="black">
          <a:xfrm>
            <a:off x="11369256" y="6276977"/>
            <a:ext cx="346158" cy="355219"/>
            <a:chOff x="7110" y="4004"/>
            <a:chExt cx="191" cy="196"/>
          </a:xfrm>
        </p:grpSpPr>
        <p:sp>
          <p:nvSpPr>
            <p:cNvPr id="3" name="Freeform 5">
              <a:extLst>
                <a:ext uri="{FF2B5EF4-FFF2-40B4-BE49-F238E27FC236}">
                  <a16:creationId xmlns:a16="http://schemas.microsoft.com/office/drawing/2014/main" id="{575AE567-8B3A-F03C-E929-C8E69C4CEBDE}"/>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4" name="Freeform 6">
              <a:extLst>
                <a:ext uri="{FF2B5EF4-FFF2-40B4-BE49-F238E27FC236}">
                  <a16:creationId xmlns:a16="http://schemas.microsoft.com/office/drawing/2014/main" id="{2DF9A69D-54F9-3C81-D40C-B99847EB53C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7">
              <a:extLst>
                <a:ext uri="{FF2B5EF4-FFF2-40B4-BE49-F238E27FC236}">
                  <a16:creationId xmlns:a16="http://schemas.microsoft.com/office/drawing/2014/main" id="{B589F25F-2008-9C37-2BEE-9A11F8CEDCF1}"/>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88692912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Key Statement 2">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6AD9B0C-7F01-7FA8-71E0-68BD229CD0A4}"/>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411287"/>
            <a:ext cx="11218863" cy="4638675"/>
          </a:xfrm>
        </p:spPr>
        <p:txBody>
          <a:bodyPr/>
          <a:lstStyle>
            <a:lvl1pPr marL="0" indent="0">
              <a:lnSpc>
                <a:spcPct val="85000"/>
              </a:lnSpc>
              <a:buNone/>
              <a:defRPr sz="8000" b="1">
                <a:solidFill>
                  <a:schemeClr val="bg1"/>
                </a:solidFill>
                <a:latin typeface="EYInterstate" panose="02000503020000020004" pitchFamily="2"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2" name="Group 4">
            <a:extLst>
              <a:ext uri="{FF2B5EF4-FFF2-40B4-BE49-F238E27FC236}">
                <a16:creationId xmlns:a16="http://schemas.microsoft.com/office/drawing/2014/main" id="{C0776F60-36F7-BEE7-5C02-3D7C9165A77D}"/>
              </a:ext>
            </a:extLst>
          </p:cNvPr>
          <p:cNvGrpSpPr>
            <a:grpSpLocks noChangeAspect="1"/>
          </p:cNvGrpSpPr>
          <p:nvPr userDrawn="1"/>
        </p:nvGrpSpPr>
        <p:grpSpPr bwMode="black">
          <a:xfrm>
            <a:off x="11369256" y="6276977"/>
            <a:ext cx="346158" cy="355219"/>
            <a:chOff x="7110" y="4004"/>
            <a:chExt cx="191" cy="196"/>
          </a:xfrm>
        </p:grpSpPr>
        <p:sp>
          <p:nvSpPr>
            <p:cNvPr id="3" name="Freeform 5">
              <a:extLst>
                <a:ext uri="{FF2B5EF4-FFF2-40B4-BE49-F238E27FC236}">
                  <a16:creationId xmlns:a16="http://schemas.microsoft.com/office/drawing/2014/main" id="{4B80A1EF-932F-9033-0D72-F555A71A8B20}"/>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4" name="Freeform 6">
              <a:extLst>
                <a:ext uri="{FF2B5EF4-FFF2-40B4-BE49-F238E27FC236}">
                  <a16:creationId xmlns:a16="http://schemas.microsoft.com/office/drawing/2014/main" id="{2632DECE-0261-63ED-A522-D1E1A36971AF}"/>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7">
              <a:extLst>
                <a:ext uri="{FF2B5EF4-FFF2-40B4-BE49-F238E27FC236}">
                  <a16:creationId xmlns:a16="http://schemas.microsoft.com/office/drawing/2014/main" id="{A9A0B757-AB57-4A22-BDB1-077AA9FCE2FE}"/>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69986666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5EBA489-CF82-13F8-7E7A-E56018CDF01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a:extLst>
              <a:ext uri="{FF2B5EF4-FFF2-40B4-BE49-F238E27FC236}">
                <a16:creationId xmlns:a16="http://schemas.microsoft.com/office/drawing/2014/main" id="{E49EC5F5-14E0-4B05-29E6-E9A059AA1002}"/>
              </a:ext>
            </a:extLst>
          </p:cNvPr>
          <p:cNvSpPr>
            <a:spLocks noGrp="1"/>
          </p:cNvSpPr>
          <p:nvPr>
            <p:ph type="title"/>
          </p:nvPr>
        </p:nvSpPr>
        <p:spPr/>
        <p:txBody>
          <a:bodyPr/>
          <a:lstStyle/>
          <a:p>
            <a:r>
              <a:rPr lang="en-GB" dirty="0"/>
              <a:t>Click to edit Master title style</a:t>
            </a:r>
            <a:endParaRPr lang="en-US" dirty="0"/>
          </a:p>
        </p:txBody>
      </p:sp>
      <p:sp>
        <p:nvSpPr>
          <p:cNvPr id="14" name="Content Placeholder">
            <a:extLst>
              <a:ext uri="{FF2B5EF4-FFF2-40B4-BE49-F238E27FC236}">
                <a16:creationId xmlns:a16="http://schemas.microsoft.com/office/drawing/2014/main" id="{A5EED3AD-188C-E954-617B-9CB9E1BA8A14}"/>
              </a:ext>
            </a:extLst>
          </p:cNvPr>
          <p:cNvSpPr>
            <a:spLocks noGrp="1"/>
          </p:cNvSpPr>
          <p:nvPr>
            <p:ph sz="quarter" idx="16"/>
          </p:nvPr>
        </p:nvSpPr>
        <p:spPr>
          <a:xfrm>
            <a:off x="485521" y="1411287"/>
            <a:ext cx="11224800" cy="46386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3" name="Straight Connector 2">
            <a:extLst>
              <a:ext uri="{FF2B5EF4-FFF2-40B4-BE49-F238E27FC236}">
                <a16:creationId xmlns:a16="http://schemas.microsoft.com/office/drawing/2014/main" id="{02449C0B-6817-4C56-22B0-0E44251E3737}"/>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8" name="Group 4">
            <a:extLst>
              <a:ext uri="{FF2B5EF4-FFF2-40B4-BE49-F238E27FC236}">
                <a16:creationId xmlns:a16="http://schemas.microsoft.com/office/drawing/2014/main" id="{F54DFB40-18F1-98C7-33D7-B12C0BB27CF8}"/>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6874C3F8-AB6B-A8D1-F34F-FB841070226C}"/>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83BC9603-8194-4F01-2AAC-F92DC5EC250A}"/>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82011875-760D-1718-6CB8-DCAE6344A302}"/>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1736554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FFD07AA-B2F3-D8F8-A041-A9DD5679D407}"/>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138AE523-7B3C-8783-DFC0-18E1AA2D887A}"/>
              </a:ext>
            </a:extLst>
          </p:cNvPr>
          <p:cNvSpPr>
            <a:spLocks noGrp="1"/>
          </p:cNvSpPr>
          <p:nvPr>
            <p:ph type="title"/>
          </p:nvPr>
        </p:nvSpPr>
        <p:spPr/>
        <p:txBody>
          <a:bodyPr/>
          <a:lstStyle/>
          <a:p>
            <a:r>
              <a:rPr lang="en-GB"/>
              <a:t>Click to edit Master title style</a:t>
            </a:r>
            <a:endParaRPr lang="en-US"/>
          </a:p>
        </p:txBody>
      </p:sp>
      <p:cxnSp>
        <p:nvCxnSpPr>
          <p:cNvPr id="7" name="Straight Connector 6">
            <a:extLst>
              <a:ext uri="{FF2B5EF4-FFF2-40B4-BE49-F238E27FC236}">
                <a16:creationId xmlns:a16="http://schemas.microsoft.com/office/drawing/2014/main" id="{C901729F-30F9-D990-458C-31EB1B997664}"/>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8" name="Group 4">
            <a:extLst>
              <a:ext uri="{FF2B5EF4-FFF2-40B4-BE49-F238E27FC236}">
                <a16:creationId xmlns:a16="http://schemas.microsoft.com/office/drawing/2014/main" id="{D6CC83C2-FC32-E4FC-9E8D-79FB8D31CB7A}"/>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1AD3D10D-D061-E06E-A46E-A09F4DC143FC}"/>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D9FE5282-13CC-9C23-35BE-922487CB45C9}"/>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3161CD0A-7D73-300C-F3D1-4F063BB51678}"/>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83696805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62095DC-C180-D460-9916-26162708ECD7}"/>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5523" y="341769"/>
            <a:ext cx="11224347" cy="494844"/>
          </a:xfrm>
        </p:spPr>
        <p:txBody>
          <a:bodyPr/>
          <a:lstStyle/>
          <a:p>
            <a:r>
              <a:rPr lang="en-GB"/>
              <a:t>Click to edit Master title style</a:t>
            </a:r>
            <a:endParaRPr lang="en-US"/>
          </a:p>
        </p:txBody>
      </p:sp>
      <p:sp>
        <p:nvSpPr>
          <p:cNvPr id="14" name="Content Placeholder 1">
            <a:extLst>
              <a:ext uri="{FF2B5EF4-FFF2-40B4-BE49-F238E27FC236}">
                <a16:creationId xmlns:a16="http://schemas.microsoft.com/office/drawing/2014/main" id="{A5EED3AD-188C-E954-617B-9CB9E1BA8A14}"/>
              </a:ext>
            </a:extLst>
          </p:cNvPr>
          <p:cNvSpPr>
            <a:spLocks noGrp="1"/>
          </p:cNvSpPr>
          <p:nvPr>
            <p:ph sz="quarter" idx="16"/>
          </p:nvPr>
        </p:nvSpPr>
        <p:spPr>
          <a:xfrm>
            <a:off x="485520" y="1411287"/>
            <a:ext cx="5356800" cy="46386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5" name="Content Placeholder 2">
            <a:extLst>
              <a:ext uri="{FF2B5EF4-FFF2-40B4-BE49-F238E27FC236}">
                <a16:creationId xmlns:a16="http://schemas.microsoft.com/office/drawing/2014/main" id="{C87884BD-C538-2E4C-E4FE-1C5F73563883}"/>
              </a:ext>
            </a:extLst>
          </p:cNvPr>
          <p:cNvSpPr>
            <a:spLocks noGrp="1"/>
          </p:cNvSpPr>
          <p:nvPr>
            <p:ph sz="quarter" idx="15"/>
          </p:nvPr>
        </p:nvSpPr>
        <p:spPr>
          <a:xfrm>
            <a:off x="6353069" y="1411287"/>
            <a:ext cx="5356800" cy="46386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3" name="Straight Connector 2">
            <a:extLst>
              <a:ext uri="{FF2B5EF4-FFF2-40B4-BE49-F238E27FC236}">
                <a16:creationId xmlns:a16="http://schemas.microsoft.com/office/drawing/2014/main" id="{84306718-9725-46A6-39C4-3D879B2CB97C}"/>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8" name="Group 4">
            <a:extLst>
              <a:ext uri="{FF2B5EF4-FFF2-40B4-BE49-F238E27FC236}">
                <a16:creationId xmlns:a16="http://schemas.microsoft.com/office/drawing/2014/main" id="{EA0BE154-0C21-B47C-036F-3620B1CA3090}"/>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A3C8CEC0-3D49-903D-CB56-A6E501716C59}"/>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F5277EC1-8E51-3C42-EB29-7DF3DC3D7652}"/>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BB3C6F3A-5050-A410-4E97-765A3A049AEB}"/>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3864147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87A30F8-DDF7-FB86-FDCB-692720D58626}"/>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2" y="1411287"/>
            <a:ext cx="3570017"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4312686" y="1411287"/>
            <a:ext cx="3570017"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8139851" y="1411287"/>
            <a:ext cx="3570017"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p:txBody>
          <a:bodyPr/>
          <a:lstStyle/>
          <a:p>
            <a:r>
              <a:rPr lang="en-GB"/>
              <a:t>Click to edit Master title style</a:t>
            </a:r>
            <a:endParaRPr lang="en-US"/>
          </a:p>
        </p:txBody>
      </p:sp>
      <p:cxnSp>
        <p:nvCxnSpPr>
          <p:cNvPr id="2" name="Straight Connector 1">
            <a:extLst>
              <a:ext uri="{FF2B5EF4-FFF2-40B4-BE49-F238E27FC236}">
                <a16:creationId xmlns:a16="http://schemas.microsoft.com/office/drawing/2014/main" id="{18DFB1CC-C3A1-32B5-E360-CC8DEAAD1E6A}"/>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9" name="Group 4">
            <a:extLst>
              <a:ext uri="{FF2B5EF4-FFF2-40B4-BE49-F238E27FC236}">
                <a16:creationId xmlns:a16="http://schemas.microsoft.com/office/drawing/2014/main" id="{6F88501D-E176-C83F-2112-2054F83F9160}"/>
              </a:ext>
            </a:extLst>
          </p:cNvPr>
          <p:cNvGrpSpPr>
            <a:grpSpLocks noChangeAspect="1"/>
          </p:cNvGrpSpPr>
          <p:nvPr userDrawn="1"/>
        </p:nvGrpSpPr>
        <p:grpSpPr bwMode="black">
          <a:xfrm>
            <a:off x="11369256" y="6276977"/>
            <a:ext cx="346158" cy="355219"/>
            <a:chOff x="7110" y="4004"/>
            <a:chExt cx="191" cy="196"/>
          </a:xfrm>
        </p:grpSpPr>
        <p:sp>
          <p:nvSpPr>
            <p:cNvPr id="10" name="Freeform 5">
              <a:extLst>
                <a:ext uri="{FF2B5EF4-FFF2-40B4-BE49-F238E27FC236}">
                  <a16:creationId xmlns:a16="http://schemas.microsoft.com/office/drawing/2014/main" id="{6BA4D0ED-B5BC-3F09-E0E8-2507D005F8C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6">
              <a:extLst>
                <a:ext uri="{FF2B5EF4-FFF2-40B4-BE49-F238E27FC236}">
                  <a16:creationId xmlns:a16="http://schemas.microsoft.com/office/drawing/2014/main" id="{D74E9CD3-0F27-408C-CEAC-DC90B395FB44}"/>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4" name="Freeform 7">
              <a:extLst>
                <a:ext uri="{FF2B5EF4-FFF2-40B4-BE49-F238E27FC236}">
                  <a16:creationId xmlns:a16="http://schemas.microsoft.com/office/drawing/2014/main" id="{0AF270D3-F363-6895-D9DF-D6A48245E6E0}"/>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6716124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Title Slide Frame 6">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71B9AAE-F698-5F49-FF7D-DB273B1EE18B}"/>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00068369-6C63-44AF-3E4E-30E5F2D1F837}"/>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8F7E7875-967C-8167-6219-7AD2981B3A46}"/>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32FF"/>
                </a:gs>
                <a:gs pos="100000">
                  <a:srgbClr val="E95023"/>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87179916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Four Conten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EE6C20F-D34E-28A3-60E6-801956634676}"/>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3"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3377372"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6269221"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sp>
        <p:nvSpPr>
          <p:cNvPr id="15" name="Content Placeholder 3">
            <a:extLst>
              <a:ext uri="{FF2B5EF4-FFF2-40B4-BE49-F238E27FC236}">
                <a16:creationId xmlns:a16="http://schemas.microsoft.com/office/drawing/2014/main" id="{3A89EC53-4B4E-25EA-86D3-0A198384FA8D}"/>
              </a:ext>
            </a:extLst>
          </p:cNvPr>
          <p:cNvSpPr>
            <a:spLocks noGrp="1"/>
          </p:cNvSpPr>
          <p:nvPr>
            <p:ph idx="15"/>
          </p:nvPr>
        </p:nvSpPr>
        <p:spPr>
          <a:xfrm>
            <a:off x="9161070"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2" name="Straight Connector 1">
            <a:extLst>
              <a:ext uri="{FF2B5EF4-FFF2-40B4-BE49-F238E27FC236}">
                <a16:creationId xmlns:a16="http://schemas.microsoft.com/office/drawing/2014/main" id="{A44FEE5C-5E65-E04A-88F0-B916BFFCE517}"/>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9" name="Group 4">
            <a:extLst>
              <a:ext uri="{FF2B5EF4-FFF2-40B4-BE49-F238E27FC236}">
                <a16:creationId xmlns:a16="http://schemas.microsoft.com/office/drawing/2014/main" id="{712E83CB-19A1-1C3E-37E1-9370A6EA1F19}"/>
              </a:ext>
            </a:extLst>
          </p:cNvPr>
          <p:cNvGrpSpPr>
            <a:grpSpLocks noChangeAspect="1"/>
          </p:cNvGrpSpPr>
          <p:nvPr userDrawn="1"/>
        </p:nvGrpSpPr>
        <p:grpSpPr bwMode="black">
          <a:xfrm>
            <a:off x="11369256" y="6276977"/>
            <a:ext cx="346158" cy="355219"/>
            <a:chOff x="7110" y="4004"/>
            <a:chExt cx="191" cy="196"/>
          </a:xfrm>
        </p:grpSpPr>
        <p:sp>
          <p:nvSpPr>
            <p:cNvPr id="10" name="Freeform 5">
              <a:extLst>
                <a:ext uri="{FF2B5EF4-FFF2-40B4-BE49-F238E27FC236}">
                  <a16:creationId xmlns:a16="http://schemas.microsoft.com/office/drawing/2014/main" id="{1875F660-5F60-6D91-E3F7-C376F33B4144}"/>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6">
              <a:extLst>
                <a:ext uri="{FF2B5EF4-FFF2-40B4-BE49-F238E27FC236}">
                  <a16:creationId xmlns:a16="http://schemas.microsoft.com/office/drawing/2014/main" id="{AB86E36C-8D2F-6A3A-B0F6-200B3AFF8798}"/>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4" name="Freeform 7">
              <a:extLst>
                <a:ext uri="{FF2B5EF4-FFF2-40B4-BE49-F238E27FC236}">
                  <a16:creationId xmlns:a16="http://schemas.microsoft.com/office/drawing/2014/main" id="{AB079004-1473-8FC1-8E41-8AB0BFBA0243}"/>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416290294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Eight Conten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27ACE05-556D-046B-B80B-AF527315D84E}"/>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3"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3377372"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6269221"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a:xfrm>
            <a:off x="485523" y="341768"/>
            <a:ext cx="11224347" cy="494845"/>
          </a:xfrm>
        </p:spPr>
        <p:txBody>
          <a:bodyPr/>
          <a:lstStyle/>
          <a:p>
            <a:r>
              <a:rPr lang="en-GB" dirty="0"/>
              <a:t>Click to edit Master title style</a:t>
            </a:r>
            <a:endParaRPr lang="en-US" dirty="0"/>
          </a:p>
        </p:txBody>
      </p:sp>
      <p:sp>
        <p:nvSpPr>
          <p:cNvPr id="15" name="Content Placeholder 3">
            <a:extLst>
              <a:ext uri="{FF2B5EF4-FFF2-40B4-BE49-F238E27FC236}">
                <a16:creationId xmlns:a16="http://schemas.microsoft.com/office/drawing/2014/main" id="{3A89EC53-4B4E-25EA-86D3-0A198384FA8D}"/>
              </a:ext>
            </a:extLst>
          </p:cNvPr>
          <p:cNvSpPr>
            <a:spLocks noGrp="1"/>
          </p:cNvSpPr>
          <p:nvPr>
            <p:ph idx="15"/>
          </p:nvPr>
        </p:nvSpPr>
        <p:spPr>
          <a:xfrm>
            <a:off x="9161070"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2" name="Content Placeholder 1">
            <a:extLst>
              <a:ext uri="{FF2B5EF4-FFF2-40B4-BE49-F238E27FC236}">
                <a16:creationId xmlns:a16="http://schemas.microsoft.com/office/drawing/2014/main" id="{A0091EC5-9CD6-B52C-F192-1D28C197D5EB}"/>
              </a:ext>
            </a:extLst>
          </p:cNvPr>
          <p:cNvSpPr>
            <a:spLocks noGrp="1"/>
          </p:cNvSpPr>
          <p:nvPr>
            <p:ph idx="16"/>
          </p:nvPr>
        </p:nvSpPr>
        <p:spPr>
          <a:xfrm>
            <a:off x="485523"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6" name="Content Placeholder 2">
            <a:extLst>
              <a:ext uri="{FF2B5EF4-FFF2-40B4-BE49-F238E27FC236}">
                <a16:creationId xmlns:a16="http://schemas.microsoft.com/office/drawing/2014/main" id="{BF5F74F9-864E-3DD7-6291-763A9D830F2E}"/>
              </a:ext>
            </a:extLst>
          </p:cNvPr>
          <p:cNvSpPr>
            <a:spLocks noGrp="1"/>
          </p:cNvSpPr>
          <p:nvPr>
            <p:ph idx="17"/>
          </p:nvPr>
        </p:nvSpPr>
        <p:spPr>
          <a:xfrm>
            <a:off x="3377373"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7" name="Content Placeholder 3">
            <a:extLst>
              <a:ext uri="{FF2B5EF4-FFF2-40B4-BE49-F238E27FC236}">
                <a16:creationId xmlns:a16="http://schemas.microsoft.com/office/drawing/2014/main" id="{4EC6B6C9-6D62-F36C-8404-9E032EF106E3}"/>
              </a:ext>
            </a:extLst>
          </p:cNvPr>
          <p:cNvSpPr>
            <a:spLocks noGrp="1"/>
          </p:cNvSpPr>
          <p:nvPr>
            <p:ph idx="18"/>
          </p:nvPr>
        </p:nvSpPr>
        <p:spPr>
          <a:xfrm>
            <a:off x="6269221"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8" name="Content Placeholder 3">
            <a:extLst>
              <a:ext uri="{FF2B5EF4-FFF2-40B4-BE49-F238E27FC236}">
                <a16:creationId xmlns:a16="http://schemas.microsoft.com/office/drawing/2014/main" id="{D7F9E8A1-A5A0-CC6C-3FD8-D24AC966E14B}"/>
              </a:ext>
            </a:extLst>
          </p:cNvPr>
          <p:cNvSpPr>
            <a:spLocks noGrp="1"/>
          </p:cNvSpPr>
          <p:nvPr>
            <p:ph idx="19"/>
          </p:nvPr>
        </p:nvSpPr>
        <p:spPr>
          <a:xfrm>
            <a:off x="9161070"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8" name="Straight Connector 7">
            <a:extLst>
              <a:ext uri="{FF2B5EF4-FFF2-40B4-BE49-F238E27FC236}">
                <a16:creationId xmlns:a16="http://schemas.microsoft.com/office/drawing/2014/main" id="{3B239758-B137-03FE-108F-895253F88AE9}"/>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10" name="Group 4">
            <a:extLst>
              <a:ext uri="{FF2B5EF4-FFF2-40B4-BE49-F238E27FC236}">
                <a16:creationId xmlns:a16="http://schemas.microsoft.com/office/drawing/2014/main" id="{E15003DA-1A45-3A48-C7EC-63B81781E562}"/>
              </a:ext>
            </a:extLst>
          </p:cNvPr>
          <p:cNvGrpSpPr>
            <a:grpSpLocks noChangeAspect="1"/>
          </p:cNvGrpSpPr>
          <p:nvPr userDrawn="1"/>
        </p:nvGrpSpPr>
        <p:grpSpPr bwMode="black">
          <a:xfrm>
            <a:off x="11369256" y="6276977"/>
            <a:ext cx="346158" cy="355219"/>
            <a:chOff x="7110" y="4004"/>
            <a:chExt cx="191" cy="196"/>
          </a:xfrm>
        </p:grpSpPr>
        <p:sp>
          <p:nvSpPr>
            <p:cNvPr id="11" name="Freeform 5">
              <a:extLst>
                <a:ext uri="{FF2B5EF4-FFF2-40B4-BE49-F238E27FC236}">
                  <a16:creationId xmlns:a16="http://schemas.microsoft.com/office/drawing/2014/main" id="{8980FE64-1BD1-56F3-14F3-25578B7D8B3D}"/>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4" name="Freeform 6">
              <a:extLst>
                <a:ext uri="{FF2B5EF4-FFF2-40B4-BE49-F238E27FC236}">
                  <a16:creationId xmlns:a16="http://schemas.microsoft.com/office/drawing/2014/main" id="{110CA688-28EC-5482-CA55-814FEC6D8BBD}"/>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9" name="Freeform 7">
              <a:extLst>
                <a:ext uri="{FF2B5EF4-FFF2-40B4-BE49-F238E27FC236}">
                  <a16:creationId xmlns:a16="http://schemas.microsoft.com/office/drawing/2014/main" id="{71110827-22C0-E0D2-7D4C-98B55D373298}"/>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12511003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hree Content with Highl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EC0023-4EDF-0800-93A4-C9604C4A5214}"/>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Content Placeholder 1">
            <a:extLst>
              <a:ext uri="{FF2B5EF4-FFF2-40B4-BE49-F238E27FC236}">
                <a16:creationId xmlns:a16="http://schemas.microsoft.com/office/drawing/2014/main" id="{99DD3D67-FDA7-A413-313B-AF74B5AA9F16}"/>
              </a:ext>
            </a:extLst>
          </p:cNvPr>
          <p:cNvSpPr>
            <a:spLocks noGrp="1"/>
          </p:cNvSpPr>
          <p:nvPr>
            <p:ph idx="1" hasCustomPrompt="1"/>
          </p:nvPr>
        </p:nvSpPr>
        <p:spPr>
          <a:xfrm>
            <a:off x="485521"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hasCustomPrompt="1"/>
          </p:nvPr>
        </p:nvSpPr>
        <p:spPr>
          <a:xfrm>
            <a:off x="4312096"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hasCustomPrompt="1"/>
          </p:nvPr>
        </p:nvSpPr>
        <p:spPr>
          <a:xfrm>
            <a:off x="8138670"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Highlight line 1">
            <a:extLst>
              <a:ext uri="{FF2B5EF4-FFF2-40B4-BE49-F238E27FC236}">
                <a16:creationId xmlns:a16="http://schemas.microsoft.com/office/drawing/2014/main" id="{E1FBA9F5-4E1E-7157-650F-920396E6BD16}"/>
              </a:ext>
            </a:extLst>
          </p:cNvPr>
          <p:cNvSpPr>
            <a:spLocks noGrp="1"/>
          </p:cNvSpPr>
          <p:nvPr>
            <p:ph type="dgm" sz="quarter" idx="15" hasCustomPrompt="1"/>
          </p:nvPr>
        </p:nvSpPr>
        <p:spPr>
          <a:xfrm>
            <a:off x="485775" y="1411287"/>
            <a:ext cx="3571200" cy="36000"/>
          </a:xfrm>
          <a:solidFill>
            <a:schemeClr val="tx2"/>
          </a:solidFill>
        </p:spPr>
        <p:txBody>
          <a:bodyPr/>
          <a:lstStyle>
            <a:lvl1pPr marL="0" indent="0">
              <a:buNone/>
              <a:defRPr sz="800"/>
            </a:lvl1pPr>
          </a:lstStyle>
          <a:p>
            <a:r>
              <a:rPr lang="en-US" dirty="0"/>
              <a:t> </a:t>
            </a:r>
          </a:p>
        </p:txBody>
      </p:sp>
      <p:sp>
        <p:nvSpPr>
          <p:cNvPr id="9" name="Highlight line 2">
            <a:extLst>
              <a:ext uri="{FF2B5EF4-FFF2-40B4-BE49-F238E27FC236}">
                <a16:creationId xmlns:a16="http://schemas.microsoft.com/office/drawing/2014/main" id="{F0D5216F-CE4B-8B47-FCA1-EA9B01BBAD6B}"/>
              </a:ext>
            </a:extLst>
          </p:cNvPr>
          <p:cNvSpPr>
            <a:spLocks noGrp="1"/>
          </p:cNvSpPr>
          <p:nvPr>
            <p:ph type="dgm" sz="quarter" idx="16" hasCustomPrompt="1"/>
          </p:nvPr>
        </p:nvSpPr>
        <p:spPr>
          <a:xfrm>
            <a:off x="4312096" y="1411287"/>
            <a:ext cx="3571200" cy="36000"/>
          </a:xfrm>
          <a:solidFill>
            <a:schemeClr val="tx2"/>
          </a:solidFill>
        </p:spPr>
        <p:txBody>
          <a:bodyPr/>
          <a:lstStyle>
            <a:lvl1pPr marL="0" indent="0">
              <a:buNone/>
              <a:defRPr sz="800"/>
            </a:lvl1pPr>
          </a:lstStyle>
          <a:p>
            <a:r>
              <a:rPr lang="en-US" dirty="0"/>
              <a:t> </a:t>
            </a:r>
          </a:p>
        </p:txBody>
      </p:sp>
      <p:sp>
        <p:nvSpPr>
          <p:cNvPr id="10" name="Highlight line 3">
            <a:extLst>
              <a:ext uri="{FF2B5EF4-FFF2-40B4-BE49-F238E27FC236}">
                <a16:creationId xmlns:a16="http://schemas.microsoft.com/office/drawing/2014/main" id="{945CF969-2B44-5C5F-B1A2-132B74FE4B46}"/>
              </a:ext>
            </a:extLst>
          </p:cNvPr>
          <p:cNvSpPr>
            <a:spLocks noGrp="1"/>
          </p:cNvSpPr>
          <p:nvPr>
            <p:ph type="dgm" sz="quarter" idx="17" hasCustomPrompt="1"/>
          </p:nvPr>
        </p:nvSpPr>
        <p:spPr>
          <a:xfrm>
            <a:off x="8138670" y="1411287"/>
            <a:ext cx="3571200" cy="36000"/>
          </a:xfrm>
          <a:solidFill>
            <a:schemeClr val="tx2"/>
          </a:solidFill>
        </p:spPr>
        <p:txBody>
          <a:bodyPr/>
          <a:lstStyle>
            <a:lvl1pPr marL="0" indent="0">
              <a:buNone/>
              <a:defRPr sz="800"/>
            </a:lvl1pPr>
          </a:lstStyle>
          <a:p>
            <a:r>
              <a:rPr lang="en-US" dirty="0"/>
              <a:t> </a:t>
            </a:r>
          </a:p>
        </p:txBody>
      </p:sp>
      <p:sp>
        <p:nvSpPr>
          <p:cNvPr id="3" name="Title 2">
            <a:extLst>
              <a:ext uri="{FF2B5EF4-FFF2-40B4-BE49-F238E27FC236}">
                <a16:creationId xmlns:a16="http://schemas.microsoft.com/office/drawing/2014/main" id="{861D1C9E-8438-3A10-53E8-497704D4A0E4}"/>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grpSp>
        <p:nvGrpSpPr>
          <p:cNvPr id="11" name="Group 4">
            <a:extLst>
              <a:ext uri="{FF2B5EF4-FFF2-40B4-BE49-F238E27FC236}">
                <a16:creationId xmlns:a16="http://schemas.microsoft.com/office/drawing/2014/main" id="{C1FD9F1F-FB8F-1B05-694C-A0D3DBEA6DB7}"/>
              </a:ext>
            </a:extLst>
          </p:cNvPr>
          <p:cNvGrpSpPr>
            <a:grpSpLocks noChangeAspect="1"/>
          </p:cNvGrpSpPr>
          <p:nvPr userDrawn="1"/>
        </p:nvGrpSpPr>
        <p:grpSpPr bwMode="black">
          <a:xfrm>
            <a:off x="11369256" y="6276977"/>
            <a:ext cx="346158" cy="355219"/>
            <a:chOff x="7110" y="4004"/>
            <a:chExt cx="191" cy="196"/>
          </a:xfrm>
        </p:grpSpPr>
        <p:sp>
          <p:nvSpPr>
            <p:cNvPr id="14" name="Freeform 5">
              <a:extLst>
                <a:ext uri="{FF2B5EF4-FFF2-40B4-BE49-F238E27FC236}">
                  <a16:creationId xmlns:a16="http://schemas.microsoft.com/office/drawing/2014/main" id="{E4C6AB95-C4DE-B813-FA03-D91652F366B6}"/>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5" name="Freeform 6">
              <a:extLst>
                <a:ext uri="{FF2B5EF4-FFF2-40B4-BE49-F238E27FC236}">
                  <a16:creationId xmlns:a16="http://schemas.microsoft.com/office/drawing/2014/main" id="{A1A2F6FE-7BBF-73D9-EDC0-DA37602B436C}"/>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6" name="Freeform 7">
              <a:extLst>
                <a:ext uri="{FF2B5EF4-FFF2-40B4-BE49-F238E27FC236}">
                  <a16:creationId xmlns:a16="http://schemas.microsoft.com/office/drawing/2014/main" id="{5C8F94BE-461F-C02C-3F28-4737CFAF5A19}"/>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61412896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Content and Imag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5A3E679-C22C-EEB4-8B31-FA91E675C524}"/>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2" y="1411289"/>
            <a:ext cx="5610479" cy="4638673"/>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6349868" y="0"/>
            <a:ext cx="5842132" cy="6858000"/>
          </a:xfrm>
        </p:spPr>
        <p:txBody>
          <a:bodyPr/>
          <a:lstStyle/>
          <a:p>
            <a:endParaRPr lang="en-US" dirty="0"/>
          </a:p>
        </p:txBody>
      </p:sp>
      <p:sp>
        <p:nvSpPr>
          <p:cNvPr id="2" name="Title 1">
            <a:extLst>
              <a:ext uri="{FF2B5EF4-FFF2-40B4-BE49-F238E27FC236}">
                <a16:creationId xmlns:a16="http://schemas.microsoft.com/office/drawing/2014/main" id="{9B88C567-2561-2AD2-63FE-0886450DCC49}"/>
              </a:ext>
            </a:extLst>
          </p:cNvPr>
          <p:cNvSpPr>
            <a:spLocks noGrp="1"/>
          </p:cNvSpPr>
          <p:nvPr>
            <p:ph type="title"/>
          </p:nvPr>
        </p:nvSpPr>
        <p:spPr>
          <a:xfrm>
            <a:off x="485523" y="341768"/>
            <a:ext cx="5610477" cy="494845"/>
          </a:xfrm>
        </p:spPr>
        <p:txBody>
          <a:bodyPr/>
          <a:lstStyle/>
          <a:p>
            <a:r>
              <a:rPr lang="en-GB" dirty="0"/>
              <a:t>Click to edit Master title style</a:t>
            </a:r>
            <a:endParaRPr lang="en-US" dirty="0"/>
          </a:p>
        </p:txBody>
      </p:sp>
      <p:grpSp>
        <p:nvGrpSpPr>
          <p:cNvPr id="8" name="Group 4">
            <a:extLst>
              <a:ext uri="{FF2B5EF4-FFF2-40B4-BE49-F238E27FC236}">
                <a16:creationId xmlns:a16="http://schemas.microsoft.com/office/drawing/2014/main" id="{762B7FC6-D892-E8DD-553D-DAABA96E0B7A}"/>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45B0AB56-1C5C-FD52-DE04-AFF30428F5AC}"/>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6">
              <a:extLst>
                <a:ext uri="{FF2B5EF4-FFF2-40B4-BE49-F238E27FC236}">
                  <a16:creationId xmlns:a16="http://schemas.microsoft.com/office/drawing/2014/main" id="{B6CE9296-3C37-2929-E5A9-15AE2752751D}"/>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2" name="Freeform 7">
              <a:extLst>
                <a:ext uri="{FF2B5EF4-FFF2-40B4-BE49-F238E27FC236}">
                  <a16:creationId xmlns:a16="http://schemas.microsoft.com/office/drawing/2014/main" id="{2B7D68A2-8451-E39C-11F2-42D83376FF6C}"/>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95420803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Two Content and Imag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C264281-3479-A300-4C8A-5A3BE6B7B897}"/>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35712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8389938" y="0"/>
            <a:ext cx="3802061"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4309277" y="1411287"/>
            <a:ext cx="35712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Title 7">
            <a:extLst>
              <a:ext uri="{FF2B5EF4-FFF2-40B4-BE49-F238E27FC236}">
                <a16:creationId xmlns:a16="http://schemas.microsoft.com/office/drawing/2014/main" id="{79361665-A619-0AEE-E8F0-5711C7980200}"/>
              </a:ext>
            </a:extLst>
          </p:cNvPr>
          <p:cNvSpPr>
            <a:spLocks noGrp="1"/>
          </p:cNvSpPr>
          <p:nvPr>
            <p:ph type="title"/>
          </p:nvPr>
        </p:nvSpPr>
        <p:spPr>
          <a:xfrm>
            <a:off x="485523" y="341768"/>
            <a:ext cx="7394953" cy="494845"/>
          </a:xfrm>
        </p:spPr>
        <p:txBody>
          <a:bodyPr/>
          <a:lstStyle/>
          <a:p>
            <a:r>
              <a:rPr lang="en-GB" dirty="0"/>
              <a:t>Click to edit Master title style</a:t>
            </a:r>
            <a:endParaRPr lang="en-US" dirty="0"/>
          </a:p>
        </p:txBody>
      </p:sp>
      <p:grpSp>
        <p:nvGrpSpPr>
          <p:cNvPr id="9" name="Group 4">
            <a:extLst>
              <a:ext uri="{FF2B5EF4-FFF2-40B4-BE49-F238E27FC236}">
                <a16:creationId xmlns:a16="http://schemas.microsoft.com/office/drawing/2014/main" id="{2BF88D8C-FB25-2DBE-A767-75765CDE915C}"/>
              </a:ext>
            </a:extLst>
          </p:cNvPr>
          <p:cNvGrpSpPr>
            <a:grpSpLocks noChangeAspect="1"/>
          </p:cNvGrpSpPr>
          <p:nvPr userDrawn="1"/>
        </p:nvGrpSpPr>
        <p:grpSpPr bwMode="black">
          <a:xfrm>
            <a:off x="11369256" y="6276977"/>
            <a:ext cx="346158" cy="355219"/>
            <a:chOff x="7110" y="4004"/>
            <a:chExt cx="191" cy="196"/>
          </a:xfrm>
        </p:grpSpPr>
        <p:sp>
          <p:nvSpPr>
            <p:cNvPr id="11" name="Freeform 5">
              <a:extLst>
                <a:ext uri="{FF2B5EF4-FFF2-40B4-BE49-F238E27FC236}">
                  <a16:creationId xmlns:a16="http://schemas.microsoft.com/office/drawing/2014/main" id="{C5DF5D99-20AE-CB98-64A5-6D039709C24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2" name="Freeform 6">
              <a:extLst>
                <a:ext uri="{FF2B5EF4-FFF2-40B4-BE49-F238E27FC236}">
                  <a16:creationId xmlns:a16="http://schemas.microsoft.com/office/drawing/2014/main" id="{D7B680CC-018D-A688-BA89-269758D73DFE}"/>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3" name="Freeform 7">
              <a:extLst>
                <a:ext uri="{FF2B5EF4-FFF2-40B4-BE49-F238E27FC236}">
                  <a16:creationId xmlns:a16="http://schemas.microsoft.com/office/drawing/2014/main" id="{F6C0FF87-3980-D0FE-D78D-BB09C8E91259}"/>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46540103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Three Content and Image">
    <p:spTree>
      <p:nvGrpSpPr>
        <p:cNvPr id="1" name=""/>
        <p:cNvGrpSpPr/>
        <p:nvPr/>
      </p:nvGrpSpPr>
      <p:grpSpPr>
        <a:xfrm>
          <a:off x="0" y="0"/>
          <a:ext cx="0" cy="0"/>
          <a:chOff x="0" y="0"/>
          <a:chExt cx="0" cy="0"/>
        </a:xfrm>
      </p:grpSpPr>
      <p:pic>
        <p:nvPicPr>
          <p:cNvPr id="9" name="Picture 8" descr="A bright yellow circle&#10;&#10;Description automatically generated with medium confidence">
            <a:extLst>
              <a:ext uri="{FF2B5EF4-FFF2-40B4-BE49-F238E27FC236}">
                <a16:creationId xmlns:a16="http://schemas.microsoft.com/office/drawing/2014/main" id="{8F745B3B-9422-78DE-8B42-DB36699FB75C}"/>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flipH="1">
            <a:off x="0" y="0"/>
            <a:ext cx="12192000" cy="6858000"/>
          </a:xfrm>
          <a:prstGeom prst="rect">
            <a:avLst/>
          </a:prstGeom>
        </p:spPr>
      </p:pic>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9155113" y="0"/>
            <a:ext cx="3036886"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3302078"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2" name="Content Placeholder 2">
            <a:extLst>
              <a:ext uri="{FF2B5EF4-FFF2-40B4-BE49-F238E27FC236}">
                <a16:creationId xmlns:a16="http://schemas.microsoft.com/office/drawing/2014/main" id="{E8468690-9C07-32F0-8029-E127A361B770}"/>
              </a:ext>
            </a:extLst>
          </p:cNvPr>
          <p:cNvSpPr>
            <a:spLocks noGrp="1"/>
          </p:cNvSpPr>
          <p:nvPr>
            <p:ph idx="31"/>
          </p:nvPr>
        </p:nvSpPr>
        <p:spPr>
          <a:xfrm>
            <a:off x="6118634"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Title 7">
            <a:extLst>
              <a:ext uri="{FF2B5EF4-FFF2-40B4-BE49-F238E27FC236}">
                <a16:creationId xmlns:a16="http://schemas.microsoft.com/office/drawing/2014/main" id="{34452E42-0F44-3CC2-78EC-9EE78A1B18DF}"/>
              </a:ext>
            </a:extLst>
          </p:cNvPr>
          <p:cNvSpPr>
            <a:spLocks noGrp="1"/>
          </p:cNvSpPr>
          <p:nvPr>
            <p:ph type="title"/>
          </p:nvPr>
        </p:nvSpPr>
        <p:spPr>
          <a:xfrm>
            <a:off x="485524" y="341768"/>
            <a:ext cx="8181910" cy="494845"/>
          </a:xfrm>
        </p:spPr>
        <p:txBody>
          <a:bodyPr/>
          <a:lstStyle/>
          <a:p>
            <a:r>
              <a:rPr lang="en-GB"/>
              <a:t>Click to edit Master title style</a:t>
            </a:r>
            <a:endParaRPr lang="en-US"/>
          </a:p>
        </p:txBody>
      </p:sp>
      <p:grpSp>
        <p:nvGrpSpPr>
          <p:cNvPr id="20" name="Group 4">
            <a:extLst>
              <a:ext uri="{FF2B5EF4-FFF2-40B4-BE49-F238E27FC236}">
                <a16:creationId xmlns:a16="http://schemas.microsoft.com/office/drawing/2014/main" id="{54295C7E-2840-956F-7452-EB448293CC30}"/>
              </a:ext>
            </a:extLst>
          </p:cNvPr>
          <p:cNvGrpSpPr>
            <a:grpSpLocks noChangeAspect="1"/>
          </p:cNvGrpSpPr>
          <p:nvPr userDrawn="1"/>
        </p:nvGrpSpPr>
        <p:grpSpPr bwMode="black">
          <a:xfrm>
            <a:off x="11369256" y="6276977"/>
            <a:ext cx="346158" cy="355219"/>
            <a:chOff x="7110" y="4004"/>
            <a:chExt cx="191" cy="196"/>
          </a:xfrm>
        </p:grpSpPr>
        <p:sp>
          <p:nvSpPr>
            <p:cNvPr id="21" name="Freeform 5">
              <a:extLst>
                <a:ext uri="{FF2B5EF4-FFF2-40B4-BE49-F238E27FC236}">
                  <a16:creationId xmlns:a16="http://schemas.microsoft.com/office/drawing/2014/main" id="{955F29BA-B469-D2CA-8EC4-69B76DB11457}"/>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22" name="Freeform 6">
              <a:extLst>
                <a:ext uri="{FF2B5EF4-FFF2-40B4-BE49-F238E27FC236}">
                  <a16:creationId xmlns:a16="http://schemas.microsoft.com/office/drawing/2014/main" id="{F9D9B214-E07F-7A77-53E8-30896FAD7A78}"/>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23" name="Freeform 7">
              <a:extLst>
                <a:ext uri="{FF2B5EF4-FFF2-40B4-BE49-F238E27FC236}">
                  <a16:creationId xmlns:a16="http://schemas.microsoft.com/office/drawing/2014/main" id="{A01C6170-163A-3D1C-B8DC-57C6826E7AAE}"/>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8875098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Video and Captio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688B848-5747-3851-885E-818AFF62C89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sp>
        <p:nvSpPr>
          <p:cNvPr id="12" name="Media Placeholder 11">
            <a:extLst>
              <a:ext uri="{FF2B5EF4-FFF2-40B4-BE49-F238E27FC236}">
                <a16:creationId xmlns:a16="http://schemas.microsoft.com/office/drawing/2014/main" id="{7AA8680C-DF0E-A59A-1D40-85E5B348B8F4}"/>
              </a:ext>
            </a:extLst>
          </p:cNvPr>
          <p:cNvSpPr>
            <a:spLocks noGrp="1"/>
          </p:cNvSpPr>
          <p:nvPr>
            <p:ph type="media" sz="quarter" idx="13"/>
          </p:nvPr>
        </p:nvSpPr>
        <p:spPr>
          <a:xfrm>
            <a:off x="485524" y="1411287"/>
            <a:ext cx="8160263" cy="4638675"/>
          </a:xfrm>
        </p:spPr>
        <p:txBody>
          <a:bodyPr/>
          <a:lstStyle/>
          <a:p>
            <a:r>
              <a:rPr lang="en-GB" dirty="0"/>
              <a:t>Click icon to add media</a:t>
            </a:r>
            <a:endParaRPr lang="en-US" dirty="0"/>
          </a:p>
        </p:txBody>
      </p:sp>
      <p:sp>
        <p:nvSpPr>
          <p:cNvPr id="14" name="Text Placeholder 13">
            <a:extLst>
              <a:ext uri="{FF2B5EF4-FFF2-40B4-BE49-F238E27FC236}">
                <a16:creationId xmlns:a16="http://schemas.microsoft.com/office/drawing/2014/main" id="{7E85579B-86BF-EE24-023A-9F648CFE072C}"/>
              </a:ext>
            </a:extLst>
          </p:cNvPr>
          <p:cNvSpPr>
            <a:spLocks noGrp="1"/>
          </p:cNvSpPr>
          <p:nvPr>
            <p:ph type="body" sz="quarter" idx="14"/>
          </p:nvPr>
        </p:nvSpPr>
        <p:spPr>
          <a:xfrm>
            <a:off x="8904632" y="1411287"/>
            <a:ext cx="2805238"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7" name="Group 4">
            <a:extLst>
              <a:ext uri="{FF2B5EF4-FFF2-40B4-BE49-F238E27FC236}">
                <a16:creationId xmlns:a16="http://schemas.microsoft.com/office/drawing/2014/main" id="{D6A53740-6BDB-63AC-02F8-978557BE3EC6}"/>
              </a:ext>
            </a:extLst>
          </p:cNvPr>
          <p:cNvGrpSpPr>
            <a:grpSpLocks noChangeAspect="1"/>
          </p:cNvGrpSpPr>
          <p:nvPr userDrawn="1"/>
        </p:nvGrpSpPr>
        <p:grpSpPr bwMode="black">
          <a:xfrm>
            <a:off x="11369256" y="6276977"/>
            <a:ext cx="346158" cy="355219"/>
            <a:chOff x="7110" y="4004"/>
            <a:chExt cx="191" cy="196"/>
          </a:xfrm>
        </p:grpSpPr>
        <p:sp>
          <p:nvSpPr>
            <p:cNvPr id="8" name="Freeform 5">
              <a:extLst>
                <a:ext uri="{FF2B5EF4-FFF2-40B4-BE49-F238E27FC236}">
                  <a16:creationId xmlns:a16="http://schemas.microsoft.com/office/drawing/2014/main" id="{6F3F8F94-EFF1-6788-A00E-6A80E2885B4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97D6C2B3-11FE-8D46-626C-A3DB6A908F58}"/>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CC37FF36-C284-4ECD-9A3D-3A0FE53E4876}"/>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03855295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862F736-871B-816C-DE12-EA5DB6017E6B}"/>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5396"/>
            <a:ext cx="11224347" cy="470898"/>
          </a:xfrm>
        </p:spPr>
        <p:txBody>
          <a:bodyPr/>
          <a:lstStyle/>
          <a:p>
            <a:r>
              <a:rPr lang="en-GB"/>
              <a:t>Click to edit Master title style</a:t>
            </a:r>
            <a:endParaRPr lang="en-US"/>
          </a:p>
        </p:txBody>
      </p:sp>
      <p:sp>
        <p:nvSpPr>
          <p:cNvPr id="8" name="Text Placeholder 9">
            <a:extLst>
              <a:ext uri="{FF2B5EF4-FFF2-40B4-BE49-F238E27FC236}">
                <a16:creationId xmlns:a16="http://schemas.microsoft.com/office/drawing/2014/main" id="{598768BB-4BDB-C49C-A213-8E609C3B6C15}"/>
              </a:ext>
            </a:extLst>
          </p:cNvPr>
          <p:cNvSpPr>
            <a:spLocks noGrp="1"/>
          </p:cNvSpPr>
          <p:nvPr>
            <p:ph type="body" sz="quarter" idx="13" hasCustomPrompt="1"/>
          </p:nvPr>
        </p:nvSpPr>
        <p:spPr>
          <a:xfrm>
            <a:off x="485523"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13" name="Text Placeholder 9">
            <a:extLst>
              <a:ext uri="{FF2B5EF4-FFF2-40B4-BE49-F238E27FC236}">
                <a16:creationId xmlns:a16="http://schemas.microsoft.com/office/drawing/2014/main" id="{1B146ACC-EAC5-CFE4-53FA-012FF3AD1EC9}"/>
              </a:ext>
            </a:extLst>
          </p:cNvPr>
          <p:cNvSpPr>
            <a:spLocks noGrp="1"/>
          </p:cNvSpPr>
          <p:nvPr>
            <p:ph type="body" sz="quarter" idx="14" hasCustomPrompt="1"/>
          </p:nvPr>
        </p:nvSpPr>
        <p:spPr>
          <a:xfrm>
            <a:off x="485136"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18" name="Text Placeholder 9">
            <a:extLst>
              <a:ext uri="{FF2B5EF4-FFF2-40B4-BE49-F238E27FC236}">
                <a16:creationId xmlns:a16="http://schemas.microsoft.com/office/drawing/2014/main" id="{C63A6034-B161-C968-7B24-9637CAD6BA6D}"/>
              </a:ext>
            </a:extLst>
          </p:cNvPr>
          <p:cNvSpPr>
            <a:spLocks noGrp="1"/>
          </p:cNvSpPr>
          <p:nvPr>
            <p:ph type="body" sz="quarter" idx="16" hasCustomPrompt="1"/>
          </p:nvPr>
        </p:nvSpPr>
        <p:spPr>
          <a:xfrm>
            <a:off x="3378661"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19" name="Text Placeholder 9">
            <a:extLst>
              <a:ext uri="{FF2B5EF4-FFF2-40B4-BE49-F238E27FC236}">
                <a16:creationId xmlns:a16="http://schemas.microsoft.com/office/drawing/2014/main" id="{7A93D60F-69E4-2399-3375-10FE08085BF4}"/>
              </a:ext>
            </a:extLst>
          </p:cNvPr>
          <p:cNvSpPr>
            <a:spLocks noGrp="1"/>
          </p:cNvSpPr>
          <p:nvPr>
            <p:ph type="body" sz="quarter" idx="17" hasCustomPrompt="1"/>
          </p:nvPr>
        </p:nvSpPr>
        <p:spPr>
          <a:xfrm>
            <a:off x="3378661"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0" name="Text Placeholder 9">
            <a:extLst>
              <a:ext uri="{FF2B5EF4-FFF2-40B4-BE49-F238E27FC236}">
                <a16:creationId xmlns:a16="http://schemas.microsoft.com/office/drawing/2014/main" id="{73DD63FB-924F-5AA5-D440-E1D8744375EA}"/>
              </a:ext>
            </a:extLst>
          </p:cNvPr>
          <p:cNvSpPr>
            <a:spLocks noGrp="1"/>
          </p:cNvSpPr>
          <p:nvPr>
            <p:ph type="body" sz="quarter" idx="19" hasCustomPrompt="1"/>
          </p:nvPr>
        </p:nvSpPr>
        <p:spPr>
          <a:xfrm>
            <a:off x="6271799"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21" name="Text Placeholder 9">
            <a:extLst>
              <a:ext uri="{FF2B5EF4-FFF2-40B4-BE49-F238E27FC236}">
                <a16:creationId xmlns:a16="http://schemas.microsoft.com/office/drawing/2014/main" id="{4C420FFC-7E58-FD40-8EA4-FE5A7231160E}"/>
              </a:ext>
            </a:extLst>
          </p:cNvPr>
          <p:cNvSpPr>
            <a:spLocks noGrp="1"/>
          </p:cNvSpPr>
          <p:nvPr>
            <p:ph type="body" sz="quarter" idx="20" hasCustomPrompt="1"/>
          </p:nvPr>
        </p:nvSpPr>
        <p:spPr>
          <a:xfrm>
            <a:off x="6272781"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2" name="Text Placeholder 9">
            <a:extLst>
              <a:ext uri="{FF2B5EF4-FFF2-40B4-BE49-F238E27FC236}">
                <a16:creationId xmlns:a16="http://schemas.microsoft.com/office/drawing/2014/main" id="{8E9F923A-3B01-3E5C-5855-1723BB7F4CA4}"/>
              </a:ext>
            </a:extLst>
          </p:cNvPr>
          <p:cNvSpPr>
            <a:spLocks noGrp="1"/>
          </p:cNvSpPr>
          <p:nvPr>
            <p:ph type="body" sz="quarter" idx="22" hasCustomPrompt="1"/>
          </p:nvPr>
        </p:nvSpPr>
        <p:spPr>
          <a:xfrm>
            <a:off x="9164937"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23" name="Text Placeholder 9">
            <a:extLst>
              <a:ext uri="{FF2B5EF4-FFF2-40B4-BE49-F238E27FC236}">
                <a16:creationId xmlns:a16="http://schemas.microsoft.com/office/drawing/2014/main" id="{B31D3701-39DC-192A-5936-2E64C5419F0C}"/>
              </a:ext>
            </a:extLst>
          </p:cNvPr>
          <p:cNvSpPr>
            <a:spLocks noGrp="1"/>
          </p:cNvSpPr>
          <p:nvPr>
            <p:ph type="body" sz="quarter" idx="23" hasCustomPrompt="1"/>
          </p:nvPr>
        </p:nvSpPr>
        <p:spPr>
          <a:xfrm>
            <a:off x="9166603"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6" name="Picture Placeholder 12">
            <a:extLst>
              <a:ext uri="{FF2B5EF4-FFF2-40B4-BE49-F238E27FC236}">
                <a16:creationId xmlns:a16="http://schemas.microsoft.com/office/drawing/2014/main" id="{72BB5F0C-3F71-0E9C-10EC-E60EE977973D}"/>
              </a:ext>
            </a:extLst>
          </p:cNvPr>
          <p:cNvSpPr>
            <a:spLocks noGrp="1"/>
          </p:cNvSpPr>
          <p:nvPr>
            <p:ph type="pic" sz="quarter" idx="15"/>
          </p:nvPr>
        </p:nvSpPr>
        <p:spPr>
          <a:xfrm>
            <a:off x="486802"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7" name="Picture Placeholder 12">
            <a:extLst>
              <a:ext uri="{FF2B5EF4-FFF2-40B4-BE49-F238E27FC236}">
                <a16:creationId xmlns:a16="http://schemas.microsoft.com/office/drawing/2014/main" id="{BA20E760-3BF7-B812-4C18-5CA6507ABC95}"/>
              </a:ext>
            </a:extLst>
          </p:cNvPr>
          <p:cNvSpPr>
            <a:spLocks noGrp="1"/>
          </p:cNvSpPr>
          <p:nvPr>
            <p:ph type="pic" sz="quarter" idx="18"/>
          </p:nvPr>
        </p:nvSpPr>
        <p:spPr>
          <a:xfrm>
            <a:off x="3380625"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8" name="Picture Placeholder 12">
            <a:extLst>
              <a:ext uri="{FF2B5EF4-FFF2-40B4-BE49-F238E27FC236}">
                <a16:creationId xmlns:a16="http://schemas.microsoft.com/office/drawing/2014/main" id="{86C2E626-CD04-3251-D0E0-5D23E92FE735}"/>
              </a:ext>
            </a:extLst>
          </p:cNvPr>
          <p:cNvSpPr>
            <a:spLocks noGrp="1"/>
          </p:cNvSpPr>
          <p:nvPr>
            <p:ph type="pic" sz="quarter" idx="21"/>
          </p:nvPr>
        </p:nvSpPr>
        <p:spPr>
          <a:xfrm>
            <a:off x="6274448"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9" name="Picture Placeholder 12">
            <a:extLst>
              <a:ext uri="{FF2B5EF4-FFF2-40B4-BE49-F238E27FC236}">
                <a16:creationId xmlns:a16="http://schemas.microsoft.com/office/drawing/2014/main" id="{DF5E09A8-5D06-013D-F612-3162F72FF31D}"/>
              </a:ext>
            </a:extLst>
          </p:cNvPr>
          <p:cNvSpPr>
            <a:spLocks noGrp="1"/>
          </p:cNvSpPr>
          <p:nvPr>
            <p:ph type="pic" sz="quarter" idx="24"/>
          </p:nvPr>
        </p:nvSpPr>
        <p:spPr>
          <a:xfrm>
            <a:off x="9168270"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grpSp>
        <p:nvGrpSpPr>
          <p:cNvPr id="7" name="Group 4">
            <a:extLst>
              <a:ext uri="{FF2B5EF4-FFF2-40B4-BE49-F238E27FC236}">
                <a16:creationId xmlns:a16="http://schemas.microsoft.com/office/drawing/2014/main" id="{79C77135-E636-33EF-728C-498548F00F8C}"/>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8191D8D2-4792-CDF5-EACA-354FABA09A3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0D45B1BC-FC1A-B408-4C2A-58A635879C69}"/>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967B54A8-0145-3304-11FA-06A281DB9FF7}"/>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87292167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eams">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70823F5-3BDF-D098-ECEB-DCBFB2D34186}"/>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1768"/>
            <a:ext cx="11224347" cy="479719"/>
          </a:xfrm>
        </p:spPr>
        <p:txBody>
          <a:bodyPr/>
          <a:lstStyle/>
          <a:p>
            <a:r>
              <a:rPr lang="en-GB"/>
              <a:t>Click to edit Master title style</a:t>
            </a:r>
            <a:endParaRPr lang="en-US"/>
          </a:p>
        </p:txBody>
      </p:sp>
      <p:sp>
        <p:nvSpPr>
          <p:cNvPr id="14" name="Text Placeholder 9">
            <a:extLst>
              <a:ext uri="{FF2B5EF4-FFF2-40B4-BE49-F238E27FC236}">
                <a16:creationId xmlns:a16="http://schemas.microsoft.com/office/drawing/2014/main" id="{1B7BC80A-0B74-DD25-90D5-7D9F71589678}"/>
              </a:ext>
            </a:extLst>
          </p:cNvPr>
          <p:cNvSpPr>
            <a:spLocks noGrp="1"/>
          </p:cNvSpPr>
          <p:nvPr>
            <p:ph type="body" sz="quarter" idx="13" hasCustomPrompt="1"/>
          </p:nvPr>
        </p:nvSpPr>
        <p:spPr>
          <a:xfrm>
            <a:off x="1508549"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15" name="Text Placeholder 9">
            <a:extLst>
              <a:ext uri="{FF2B5EF4-FFF2-40B4-BE49-F238E27FC236}">
                <a16:creationId xmlns:a16="http://schemas.microsoft.com/office/drawing/2014/main" id="{6F5E5E41-09E4-029C-0E75-C9B547EC8A03}"/>
              </a:ext>
            </a:extLst>
          </p:cNvPr>
          <p:cNvSpPr>
            <a:spLocks noGrp="1"/>
          </p:cNvSpPr>
          <p:nvPr>
            <p:ph type="body" sz="quarter" idx="14" hasCustomPrompt="1"/>
          </p:nvPr>
        </p:nvSpPr>
        <p:spPr>
          <a:xfrm>
            <a:off x="1508549"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16" name="Picture Placeholder 12">
            <a:extLst>
              <a:ext uri="{FF2B5EF4-FFF2-40B4-BE49-F238E27FC236}">
                <a16:creationId xmlns:a16="http://schemas.microsoft.com/office/drawing/2014/main" id="{1A34F1E0-A87C-7178-6538-22253973A914}"/>
              </a:ext>
            </a:extLst>
          </p:cNvPr>
          <p:cNvSpPr>
            <a:spLocks noGrp="1"/>
          </p:cNvSpPr>
          <p:nvPr>
            <p:ph type="pic" sz="quarter" idx="15" hasCustomPrompt="1"/>
          </p:nvPr>
        </p:nvSpPr>
        <p:spPr>
          <a:xfrm>
            <a:off x="485523"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17" name="Text Placeholder 9">
            <a:extLst>
              <a:ext uri="{FF2B5EF4-FFF2-40B4-BE49-F238E27FC236}">
                <a16:creationId xmlns:a16="http://schemas.microsoft.com/office/drawing/2014/main" id="{474E37A4-57E6-2CDF-2A5F-3C554861B75B}"/>
              </a:ext>
            </a:extLst>
          </p:cNvPr>
          <p:cNvSpPr>
            <a:spLocks noGrp="1"/>
          </p:cNvSpPr>
          <p:nvPr>
            <p:ph type="body" sz="quarter" idx="25" hasCustomPrompt="1"/>
          </p:nvPr>
        </p:nvSpPr>
        <p:spPr>
          <a:xfrm>
            <a:off x="485523"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18" name="Text Placeholder 9">
            <a:extLst>
              <a:ext uri="{FF2B5EF4-FFF2-40B4-BE49-F238E27FC236}">
                <a16:creationId xmlns:a16="http://schemas.microsoft.com/office/drawing/2014/main" id="{8116B2E5-B73A-D121-0F3D-AD18A29831EB}"/>
              </a:ext>
            </a:extLst>
          </p:cNvPr>
          <p:cNvSpPr>
            <a:spLocks noGrp="1"/>
          </p:cNvSpPr>
          <p:nvPr>
            <p:ph type="body" sz="quarter" idx="26" hasCustomPrompt="1"/>
          </p:nvPr>
        </p:nvSpPr>
        <p:spPr>
          <a:xfrm>
            <a:off x="1508549"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19" name="Text Placeholder 9">
            <a:extLst>
              <a:ext uri="{FF2B5EF4-FFF2-40B4-BE49-F238E27FC236}">
                <a16:creationId xmlns:a16="http://schemas.microsoft.com/office/drawing/2014/main" id="{EEB861F1-1DCD-AC14-72C5-74E3CBEDCC66}"/>
              </a:ext>
            </a:extLst>
          </p:cNvPr>
          <p:cNvSpPr>
            <a:spLocks noGrp="1"/>
          </p:cNvSpPr>
          <p:nvPr>
            <p:ph type="body" sz="quarter" idx="27" hasCustomPrompt="1"/>
          </p:nvPr>
        </p:nvSpPr>
        <p:spPr>
          <a:xfrm>
            <a:off x="1508549"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20" name="Picture Placeholder 12">
            <a:extLst>
              <a:ext uri="{FF2B5EF4-FFF2-40B4-BE49-F238E27FC236}">
                <a16:creationId xmlns:a16="http://schemas.microsoft.com/office/drawing/2014/main" id="{2AD0FA3F-F163-4A05-299B-BC661CE2D5AA}"/>
              </a:ext>
            </a:extLst>
          </p:cNvPr>
          <p:cNvSpPr>
            <a:spLocks noGrp="1"/>
          </p:cNvSpPr>
          <p:nvPr>
            <p:ph type="pic" sz="quarter" idx="28" hasCustomPrompt="1"/>
          </p:nvPr>
        </p:nvSpPr>
        <p:spPr>
          <a:xfrm>
            <a:off x="485523"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21" name="Text Placeholder 9">
            <a:extLst>
              <a:ext uri="{FF2B5EF4-FFF2-40B4-BE49-F238E27FC236}">
                <a16:creationId xmlns:a16="http://schemas.microsoft.com/office/drawing/2014/main" id="{E5857066-46A9-72C9-EBC1-46A671B0000D}"/>
              </a:ext>
            </a:extLst>
          </p:cNvPr>
          <p:cNvSpPr>
            <a:spLocks noGrp="1"/>
          </p:cNvSpPr>
          <p:nvPr>
            <p:ph type="body" sz="quarter" idx="29" hasCustomPrompt="1"/>
          </p:nvPr>
        </p:nvSpPr>
        <p:spPr>
          <a:xfrm>
            <a:off x="1508549"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22" name="Text Placeholder 9">
            <a:extLst>
              <a:ext uri="{FF2B5EF4-FFF2-40B4-BE49-F238E27FC236}">
                <a16:creationId xmlns:a16="http://schemas.microsoft.com/office/drawing/2014/main" id="{018DCA9A-F508-544F-26AE-564194DADCBA}"/>
              </a:ext>
            </a:extLst>
          </p:cNvPr>
          <p:cNvSpPr>
            <a:spLocks noGrp="1"/>
          </p:cNvSpPr>
          <p:nvPr>
            <p:ph type="body" sz="quarter" idx="30" hasCustomPrompt="1"/>
          </p:nvPr>
        </p:nvSpPr>
        <p:spPr>
          <a:xfrm>
            <a:off x="1508549"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27" name="Picture Placeholder 12">
            <a:extLst>
              <a:ext uri="{FF2B5EF4-FFF2-40B4-BE49-F238E27FC236}">
                <a16:creationId xmlns:a16="http://schemas.microsoft.com/office/drawing/2014/main" id="{0057E680-F84B-F640-97B3-1574895E5903}"/>
              </a:ext>
            </a:extLst>
          </p:cNvPr>
          <p:cNvSpPr>
            <a:spLocks noGrp="1"/>
          </p:cNvSpPr>
          <p:nvPr>
            <p:ph type="pic" sz="quarter" idx="31" hasCustomPrompt="1"/>
          </p:nvPr>
        </p:nvSpPr>
        <p:spPr>
          <a:xfrm>
            <a:off x="485523"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28" name="Text Placeholder 9">
            <a:extLst>
              <a:ext uri="{FF2B5EF4-FFF2-40B4-BE49-F238E27FC236}">
                <a16:creationId xmlns:a16="http://schemas.microsoft.com/office/drawing/2014/main" id="{7A0A840B-4CD0-8E51-0DB8-CAA8C5CE5614}"/>
              </a:ext>
            </a:extLst>
          </p:cNvPr>
          <p:cNvSpPr>
            <a:spLocks noGrp="1"/>
          </p:cNvSpPr>
          <p:nvPr>
            <p:ph type="body" sz="quarter" idx="32" hasCustomPrompt="1"/>
          </p:nvPr>
        </p:nvSpPr>
        <p:spPr>
          <a:xfrm>
            <a:off x="1508549"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29" name="Text Placeholder 9">
            <a:extLst>
              <a:ext uri="{FF2B5EF4-FFF2-40B4-BE49-F238E27FC236}">
                <a16:creationId xmlns:a16="http://schemas.microsoft.com/office/drawing/2014/main" id="{907FD0F3-2EFB-1048-729B-F8D9C5387EBD}"/>
              </a:ext>
            </a:extLst>
          </p:cNvPr>
          <p:cNvSpPr>
            <a:spLocks noGrp="1"/>
          </p:cNvSpPr>
          <p:nvPr>
            <p:ph type="body" sz="quarter" idx="33" hasCustomPrompt="1"/>
          </p:nvPr>
        </p:nvSpPr>
        <p:spPr>
          <a:xfrm>
            <a:off x="1508549"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0" name="Picture Placeholder 12">
            <a:extLst>
              <a:ext uri="{FF2B5EF4-FFF2-40B4-BE49-F238E27FC236}">
                <a16:creationId xmlns:a16="http://schemas.microsoft.com/office/drawing/2014/main" id="{8F182A88-FA5D-6BF5-64A4-F27206333D05}"/>
              </a:ext>
            </a:extLst>
          </p:cNvPr>
          <p:cNvSpPr>
            <a:spLocks noGrp="1"/>
          </p:cNvSpPr>
          <p:nvPr>
            <p:ph type="pic" sz="quarter" idx="34" hasCustomPrompt="1"/>
          </p:nvPr>
        </p:nvSpPr>
        <p:spPr>
          <a:xfrm>
            <a:off x="485523"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1" name="Text Placeholder 9">
            <a:extLst>
              <a:ext uri="{FF2B5EF4-FFF2-40B4-BE49-F238E27FC236}">
                <a16:creationId xmlns:a16="http://schemas.microsoft.com/office/drawing/2014/main" id="{0E55779C-A246-7AA1-1246-32F3BAC3E9F9}"/>
              </a:ext>
            </a:extLst>
          </p:cNvPr>
          <p:cNvSpPr>
            <a:spLocks noGrp="1"/>
          </p:cNvSpPr>
          <p:nvPr>
            <p:ph type="body" sz="quarter" idx="35" hasCustomPrompt="1"/>
          </p:nvPr>
        </p:nvSpPr>
        <p:spPr>
          <a:xfrm>
            <a:off x="4399994"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2" name="Text Placeholder 9">
            <a:extLst>
              <a:ext uri="{FF2B5EF4-FFF2-40B4-BE49-F238E27FC236}">
                <a16:creationId xmlns:a16="http://schemas.microsoft.com/office/drawing/2014/main" id="{AE906D56-BF94-FEC3-DB85-DEC802C0EDF2}"/>
              </a:ext>
            </a:extLst>
          </p:cNvPr>
          <p:cNvSpPr>
            <a:spLocks noGrp="1"/>
          </p:cNvSpPr>
          <p:nvPr>
            <p:ph type="body" sz="quarter" idx="36" hasCustomPrompt="1"/>
          </p:nvPr>
        </p:nvSpPr>
        <p:spPr>
          <a:xfrm>
            <a:off x="4399994"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3" name="Picture Placeholder 12">
            <a:extLst>
              <a:ext uri="{FF2B5EF4-FFF2-40B4-BE49-F238E27FC236}">
                <a16:creationId xmlns:a16="http://schemas.microsoft.com/office/drawing/2014/main" id="{CF08BE99-68E9-C172-4584-192EAC7EBA24}"/>
              </a:ext>
            </a:extLst>
          </p:cNvPr>
          <p:cNvSpPr>
            <a:spLocks noGrp="1"/>
          </p:cNvSpPr>
          <p:nvPr>
            <p:ph type="pic" sz="quarter" idx="37" hasCustomPrompt="1"/>
          </p:nvPr>
        </p:nvSpPr>
        <p:spPr>
          <a:xfrm>
            <a:off x="3377372"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4" name="Text Placeholder 9">
            <a:extLst>
              <a:ext uri="{FF2B5EF4-FFF2-40B4-BE49-F238E27FC236}">
                <a16:creationId xmlns:a16="http://schemas.microsoft.com/office/drawing/2014/main" id="{61B59087-059A-8552-985C-C458B49492E5}"/>
              </a:ext>
            </a:extLst>
          </p:cNvPr>
          <p:cNvSpPr>
            <a:spLocks noGrp="1"/>
          </p:cNvSpPr>
          <p:nvPr>
            <p:ph type="body" sz="quarter" idx="38" hasCustomPrompt="1"/>
          </p:nvPr>
        </p:nvSpPr>
        <p:spPr>
          <a:xfrm>
            <a:off x="3377372"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35" name="Text Placeholder 9">
            <a:extLst>
              <a:ext uri="{FF2B5EF4-FFF2-40B4-BE49-F238E27FC236}">
                <a16:creationId xmlns:a16="http://schemas.microsoft.com/office/drawing/2014/main" id="{B80CEAFC-3F56-53A9-7CA1-6FF2EFEA9F71}"/>
              </a:ext>
            </a:extLst>
          </p:cNvPr>
          <p:cNvSpPr>
            <a:spLocks noGrp="1"/>
          </p:cNvSpPr>
          <p:nvPr>
            <p:ph type="body" sz="quarter" idx="39" hasCustomPrompt="1"/>
          </p:nvPr>
        </p:nvSpPr>
        <p:spPr>
          <a:xfrm>
            <a:off x="4399994"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6" name="Text Placeholder 9">
            <a:extLst>
              <a:ext uri="{FF2B5EF4-FFF2-40B4-BE49-F238E27FC236}">
                <a16:creationId xmlns:a16="http://schemas.microsoft.com/office/drawing/2014/main" id="{1F927087-C230-38DF-C1BC-D979647576EB}"/>
              </a:ext>
            </a:extLst>
          </p:cNvPr>
          <p:cNvSpPr>
            <a:spLocks noGrp="1"/>
          </p:cNvSpPr>
          <p:nvPr>
            <p:ph type="body" sz="quarter" idx="40" hasCustomPrompt="1"/>
          </p:nvPr>
        </p:nvSpPr>
        <p:spPr>
          <a:xfrm>
            <a:off x="4399994"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7" name="Picture Placeholder 12">
            <a:extLst>
              <a:ext uri="{FF2B5EF4-FFF2-40B4-BE49-F238E27FC236}">
                <a16:creationId xmlns:a16="http://schemas.microsoft.com/office/drawing/2014/main" id="{E5B079F2-242E-7156-DFAD-AED073123B53}"/>
              </a:ext>
            </a:extLst>
          </p:cNvPr>
          <p:cNvSpPr>
            <a:spLocks noGrp="1"/>
          </p:cNvSpPr>
          <p:nvPr>
            <p:ph type="pic" sz="quarter" idx="41" hasCustomPrompt="1"/>
          </p:nvPr>
        </p:nvSpPr>
        <p:spPr>
          <a:xfrm>
            <a:off x="3377372"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8" name="Text Placeholder 9">
            <a:extLst>
              <a:ext uri="{FF2B5EF4-FFF2-40B4-BE49-F238E27FC236}">
                <a16:creationId xmlns:a16="http://schemas.microsoft.com/office/drawing/2014/main" id="{BAD8BB7A-C875-E730-22F2-58BF881807E3}"/>
              </a:ext>
            </a:extLst>
          </p:cNvPr>
          <p:cNvSpPr>
            <a:spLocks noGrp="1"/>
          </p:cNvSpPr>
          <p:nvPr>
            <p:ph type="body" sz="quarter" idx="42" hasCustomPrompt="1"/>
          </p:nvPr>
        </p:nvSpPr>
        <p:spPr>
          <a:xfrm>
            <a:off x="4399994"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9" name="Text Placeholder 9">
            <a:extLst>
              <a:ext uri="{FF2B5EF4-FFF2-40B4-BE49-F238E27FC236}">
                <a16:creationId xmlns:a16="http://schemas.microsoft.com/office/drawing/2014/main" id="{428864EC-7BF7-9E3F-14AA-1569F68FDBF7}"/>
              </a:ext>
            </a:extLst>
          </p:cNvPr>
          <p:cNvSpPr>
            <a:spLocks noGrp="1"/>
          </p:cNvSpPr>
          <p:nvPr>
            <p:ph type="body" sz="quarter" idx="43" hasCustomPrompt="1"/>
          </p:nvPr>
        </p:nvSpPr>
        <p:spPr>
          <a:xfrm>
            <a:off x="4399994"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0" name="Picture Placeholder 12">
            <a:extLst>
              <a:ext uri="{FF2B5EF4-FFF2-40B4-BE49-F238E27FC236}">
                <a16:creationId xmlns:a16="http://schemas.microsoft.com/office/drawing/2014/main" id="{01784631-4FDE-2C65-08D2-90389B52BB27}"/>
              </a:ext>
            </a:extLst>
          </p:cNvPr>
          <p:cNvSpPr>
            <a:spLocks noGrp="1"/>
          </p:cNvSpPr>
          <p:nvPr>
            <p:ph type="pic" sz="quarter" idx="44" hasCustomPrompt="1"/>
          </p:nvPr>
        </p:nvSpPr>
        <p:spPr>
          <a:xfrm>
            <a:off x="3377372"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1" name="Text Placeholder 9">
            <a:extLst>
              <a:ext uri="{FF2B5EF4-FFF2-40B4-BE49-F238E27FC236}">
                <a16:creationId xmlns:a16="http://schemas.microsoft.com/office/drawing/2014/main" id="{0154653D-5642-2E90-794A-C1E075F2C194}"/>
              </a:ext>
            </a:extLst>
          </p:cNvPr>
          <p:cNvSpPr>
            <a:spLocks noGrp="1"/>
          </p:cNvSpPr>
          <p:nvPr>
            <p:ph type="body" sz="quarter" idx="45" hasCustomPrompt="1"/>
          </p:nvPr>
        </p:nvSpPr>
        <p:spPr>
          <a:xfrm>
            <a:off x="4399994"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2" name="Text Placeholder 9">
            <a:extLst>
              <a:ext uri="{FF2B5EF4-FFF2-40B4-BE49-F238E27FC236}">
                <a16:creationId xmlns:a16="http://schemas.microsoft.com/office/drawing/2014/main" id="{7B745924-C16B-48BF-AE37-F5CD447BF3BE}"/>
              </a:ext>
            </a:extLst>
          </p:cNvPr>
          <p:cNvSpPr>
            <a:spLocks noGrp="1"/>
          </p:cNvSpPr>
          <p:nvPr>
            <p:ph type="body" sz="quarter" idx="46" hasCustomPrompt="1"/>
          </p:nvPr>
        </p:nvSpPr>
        <p:spPr>
          <a:xfrm>
            <a:off x="4399994"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3" name="Picture Placeholder 12">
            <a:extLst>
              <a:ext uri="{FF2B5EF4-FFF2-40B4-BE49-F238E27FC236}">
                <a16:creationId xmlns:a16="http://schemas.microsoft.com/office/drawing/2014/main" id="{4E35CBCD-AFBE-52EA-7BC2-89F29ED83F88}"/>
              </a:ext>
            </a:extLst>
          </p:cNvPr>
          <p:cNvSpPr>
            <a:spLocks noGrp="1"/>
          </p:cNvSpPr>
          <p:nvPr>
            <p:ph type="pic" sz="quarter" idx="47" hasCustomPrompt="1"/>
          </p:nvPr>
        </p:nvSpPr>
        <p:spPr>
          <a:xfrm>
            <a:off x="3377372"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4" name="Text Placeholder 9">
            <a:extLst>
              <a:ext uri="{FF2B5EF4-FFF2-40B4-BE49-F238E27FC236}">
                <a16:creationId xmlns:a16="http://schemas.microsoft.com/office/drawing/2014/main" id="{C6A4FD7C-43FE-CC16-4728-179DD98E56D5}"/>
              </a:ext>
            </a:extLst>
          </p:cNvPr>
          <p:cNvSpPr>
            <a:spLocks noGrp="1"/>
          </p:cNvSpPr>
          <p:nvPr>
            <p:ph type="body" sz="quarter" idx="48" hasCustomPrompt="1"/>
          </p:nvPr>
        </p:nvSpPr>
        <p:spPr>
          <a:xfrm>
            <a:off x="7292514"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5" name="Text Placeholder 9">
            <a:extLst>
              <a:ext uri="{FF2B5EF4-FFF2-40B4-BE49-F238E27FC236}">
                <a16:creationId xmlns:a16="http://schemas.microsoft.com/office/drawing/2014/main" id="{CCC5923F-9079-4223-BD7D-2ECA17762C80}"/>
              </a:ext>
            </a:extLst>
          </p:cNvPr>
          <p:cNvSpPr>
            <a:spLocks noGrp="1"/>
          </p:cNvSpPr>
          <p:nvPr>
            <p:ph type="body" sz="quarter" idx="49" hasCustomPrompt="1"/>
          </p:nvPr>
        </p:nvSpPr>
        <p:spPr>
          <a:xfrm>
            <a:off x="7292514"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6" name="Picture Placeholder 12">
            <a:extLst>
              <a:ext uri="{FF2B5EF4-FFF2-40B4-BE49-F238E27FC236}">
                <a16:creationId xmlns:a16="http://schemas.microsoft.com/office/drawing/2014/main" id="{D730576F-217C-362A-C36F-674299D51B91}"/>
              </a:ext>
            </a:extLst>
          </p:cNvPr>
          <p:cNvSpPr>
            <a:spLocks noGrp="1"/>
          </p:cNvSpPr>
          <p:nvPr>
            <p:ph type="pic" sz="quarter" idx="50" hasCustomPrompt="1"/>
          </p:nvPr>
        </p:nvSpPr>
        <p:spPr>
          <a:xfrm>
            <a:off x="6269221"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7" name="Text Placeholder 9">
            <a:extLst>
              <a:ext uri="{FF2B5EF4-FFF2-40B4-BE49-F238E27FC236}">
                <a16:creationId xmlns:a16="http://schemas.microsoft.com/office/drawing/2014/main" id="{683AAA8B-B0B9-8676-2816-59B9081C3443}"/>
              </a:ext>
            </a:extLst>
          </p:cNvPr>
          <p:cNvSpPr>
            <a:spLocks noGrp="1"/>
          </p:cNvSpPr>
          <p:nvPr>
            <p:ph type="body" sz="quarter" idx="51" hasCustomPrompt="1"/>
          </p:nvPr>
        </p:nvSpPr>
        <p:spPr>
          <a:xfrm>
            <a:off x="6269221"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48" name="Text Placeholder 9">
            <a:extLst>
              <a:ext uri="{FF2B5EF4-FFF2-40B4-BE49-F238E27FC236}">
                <a16:creationId xmlns:a16="http://schemas.microsoft.com/office/drawing/2014/main" id="{66FDE5EC-EECA-8ACE-6501-3066CB7FE8A4}"/>
              </a:ext>
            </a:extLst>
          </p:cNvPr>
          <p:cNvSpPr>
            <a:spLocks noGrp="1"/>
          </p:cNvSpPr>
          <p:nvPr>
            <p:ph type="body" sz="quarter" idx="52" hasCustomPrompt="1"/>
          </p:nvPr>
        </p:nvSpPr>
        <p:spPr>
          <a:xfrm>
            <a:off x="7292514"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9" name="Text Placeholder 9">
            <a:extLst>
              <a:ext uri="{FF2B5EF4-FFF2-40B4-BE49-F238E27FC236}">
                <a16:creationId xmlns:a16="http://schemas.microsoft.com/office/drawing/2014/main" id="{73D20F87-E90C-42D0-0ED6-6300216BB309}"/>
              </a:ext>
            </a:extLst>
          </p:cNvPr>
          <p:cNvSpPr>
            <a:spLocks noGrp="1"/>
          </p:cNvSpPr>
          <p:nvPr>
            <p:ph type="body" sz="quarter" idx="53" hasCustomPrompt="1"/>
          </p:nvPr>
        </p:nvSpPr>
        <p:spPr>
          <a:xfrm>
            <a:off x="7292514"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0" name="Picture Placeholder 12">
            <a:extLst>
              <a:ext uri="{FF2B5EF4-FFF2-40B4-BE49-F238E27FC236}">
                <a16:creationId xmlns:a16="http://schemas.microsoft.com/office/drawing/2014/main" id="{03693376-1C6C-F15B-897B-29DF694405E9}"/>
              </a:ext>
            </a:extLst>
          </p:cNvPr>
          <p:cNvSpPr>
            <a:spLocks noGrp="1"/>
          </p:cNvSpPr>
          <p:nvPr>
            <p:ph type="pic" sz="quarter" idx="54" hasCustomPrompt="1"/>
          </p:nvPr>
        </p:nvSpPr>
        <p:spPr>
          <a:xfrm>
            <a:off x="6269221"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1" name="Text Placeholder 9">
            <a:extLst>
              <a:ext uri="{FF2B5EF4-FFF2-40B4-BE49-F238E27FC236}">
                <a16:creationId xmlns:a16="http://schemas.microsoft.com/office/drawing/2014/main" id="{77461B86-A1F2-292C-BC4A-3A720C40ECF3}"/>
              </a:ext>
            </a:extLst>
          </p:cNvPr>
          <p:cNvSpPr>
            <a:spLocks noGrp="1"/>
          </p:cNvSpPr>
          <p:nvPr>
            <p:ph type="body" sz="quarter" idx="55" hasCustomPrompt="1"/>
          </p:nvPr>
        </p:nvSpPr>
        <p:spPr>
          <a:xfrm>
            <a:off x="7292514"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2" name="Text Placeholder 9">
            <a:extLst>
              <a:ext uri="{FF2B5EF4-FFF2-40B4-BE49-F238E27FC236}">
                <a16:creationId xmlns:a16="http://schemas.microsoft.com/office/drawing/2014/main" id="{32236890-E7EA-252D-D7B2-D649918B3AD8}"/>
              </a:ext>
            </a:extLst>
          </p:cNvPr>
          <p:cNvSpPr>
            <a:spLocks noGrp="1"/>
          </p:cNvSpPr>
          <p:nvPr>
            <p:ph type="body" sz="quarter" idx="56" hasCustomPrompt="1"/>
          </p:nvPr>
        </p:nvSpPr>
        <p:spPr>
          <a:xfrm>
            <a:off x="7292514"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3" name="Picture Placeholder 12">
            <a:extLst>
              <a:ext uri="{FF2B5EF4-FFF2-40B4-BE49-F238E27FC236}">
                <a16:creationId xmlns:a16="http://schemas.microsoft.com/office/drawing/2014/main" id="{9D7279F8-145F-2BC9-392D-C195932B23E9}"/>
              </a:ext>
            </a:extLst>
          </p:cNvPr>
          <p:cNvSpPr>
            <a:spLocks noGrp="1"/>
          </p:cNvSpPr>
          <p:nvPr>
            <p:ph type="pic" sz="quarter" idx="57" hasCustomPrompt="1"/>
          </p:nvPr>
        </p:nvSpPr>
        <p:spPr>
          <a:xfrm>
            <a:off x="6269221"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4" name="Text Placeholder 9">
            <a:extLst>
              <a:ext uri="{FF2B5EF4-FFF2-40B4-BE49-F238E27FC236}">
                <a16:creationId xmlns:a16="http://schemas.microsoft.com/office/drawing/2014/main" id="{38CC5E8C-843D-F801-E86E-74E733EC4AC7}"/>
              </a:ext>
            </a:extLst>
          </p:cNvPr>
          <p:cNvSpPr>
            <a:spLocks noGrp="1"/>
          </p:cNvSpPr>
          <p:nvPr>
            <p:ph type="body" sz="quarter" idx="58" hasCustomPrompt="1"/>
          </p:nvPr>
        </p:nvSpPr>
        <p:spPr>
          <a:xfrm>
            <a:off x="7292514"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5" name="Text Placeholder 9">
            <a:extLst>
              <a:ext uri="{FF2B5EF4-FFF2-40B4-BE49-F238E27FC236}">
                <a16:creationId xmlns:a16="http://schemas.microsoft.com/office/drawing/2014/main" id="{1F5E5E23-4BD8-2BF8-132F-46B1EEF1CE42}"/>
              </a:ext>
            </a:extLst>
          </p:cNvPr>
          <p:cNvSpPr>
            <a:spLocks noGrp="1"/>
          </p:cNvSpPr>
          <p:nvPr>
            <p:ph type="body" sz="quarter" idx="59" hasCustomPrompt="1"/>
          </p:nvPr>
        </p:nvSpPr>
        <p:spPr>
          <a:xfrm>
            <a:off x="7292514"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6" name="Picture Placeholder 12">
            <a:extLst>
              <a:ext uri="{FF2B5EF4-FFF2-40B4-BE49-F238E27FC236}">
                <a16:creationId xmlns:a16="http://schemas.microsoft.com/office/drawing/2014/main" id="{5CD9EB6F-BA12-B7A4-0F8D-EF9271F7223A}"/>
              </a:ext>
            </a:extLst>
          </p:cNvPr>
          <p:cNvSpPr>
            <a:spLocks noGrp="1"/>
          </p:cNvSpPr>
          <p:nvPr>
            <p:ph type="pic" sz="quarter" idx="60" hasCustomPrompt="1"/>
          </p:nvPr>
        </p:nvSpPr>
        <p:spPr>
          <a:xfrm>
            <a:off x="6269221"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7" name="Text Placeholder 9">
            <a:extLst>
              <a:ext uri="{FF2B5EF4-FFF2-40B4-BE49-F238E27FC236}">
                <a16:creationId xmlns:a16="http://schemas.microsoft.com/office/drawing/2014/main" id="{23566F37-EF18-0360-14F6-C03B12159510}"/>
              </a:ext>
            </a:extLst>
          </p:cNvPr>
          <p:cNvSpPr>
            <a:spLocks noGrp="1"/>
          </p:cNvSpPr>
          <p:nvPr>
            <p:ph type="body" sz="quarter" idx="61" hasCustomPrompt="1"/>
          </p:nvPr>
        </p:nvSpPr>
        <p:spPr>
          <a:xfrm>
            <a:off x="10176432"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8" name="Text Placeholder 9">
            <a:extLst>
              <a:ext uri="{FF2B5EF4-FFF2-40B4-BE49-F238E27FC236}">
                <a16:creationId xmlns:a16="http://schemas.microsoft.com/office/drawing/2014/main" id="{58D642CD-278F-34F9-CF75-99A7339353CF}"/>
              </a:ext>
            </a:extLst>
          </p:cNvPr>
          <p:cNvSpPr>
            <a:spLocks noGrp="1"/>
          </p:cNvSpPr>
          <p:nvPr>
            <p:ph type="body" sz="quarter" idx="62" hasCustomPrompt="1"/>
          </p:nvPr>
        </p:nvSpPr>
        <p:spPr>
          <a:xfrm>
            <a:off x="10176432"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9" name="Picture Placeholder 12">
            <a:extLst>
              <a:ext uri="{FF2B5EF4-FFF2-40B4-BE49-F238E27FC236}">
                <a16:creationId xmlns:a16="http://schemas.microsoft.com/office/drawing/2014/main" id="{4F6E90F8-DB8A-5E9D-7163-AC30457FEAC0}"/>
              </a:ext>
            </a:extLst>
          </p:cNvPr>
          <p:cNvSpPr>
            <a:spLocks noGrp="1"/>
          </p:cNvSpPr>
          <p:nvPr>
            <p:ph type="pic" sz="quarter" idx="63" hasCustomPrompt="1"/>
          </p:nvPr>
        </p:nvSpPr>
        <p:spPr>
          <a:xfrm>
            <a:off x="9161070"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0" name="Text Placeholder 9">
            <a:extLst>
              <a:ext uri="{FF2B5EF4-FFF2-40B4-BE49-F238E27FC236}">
                <a16:creationId xmlns:a16="http://schemas.microsoft.com/office/drawing/2014/main" id="{7435555B-D553-70C9-B67C-5A661E9585CD}"/>
              </a:ext>
            </a:extLst>
          </p:cNvPr>
          <p:cNvSpPr>
            <a:spLocks noGrp="1"/>
          </p:cNvSpPr>
          <p:nvPr>
            <p:ph type="body" sz="quarter" idx="64" hasCustomPrompt="1"/>
          </p:nvPr>
        </p:nvSpPr>
        <p:spPr>
          <a:xfrm>
            <a:off x="9161070"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61" name="Text Placeholder 9">
            <a:extLst>
              <a:ext uri="{FF2B5EF4-FFF2-40B4-BE49-F238E27FC236}">
                <a16:creationId xmlns:a16="http://schemas.microsoft.com/office/drawing/2014/main" id="{5DB8DE5C-79AE-8E49-DC40-B4E1DDB68BA5}"/>
              </a:ext>
            </a:extLst>
          </p:cNvPr>
          <p:cNvSpPr>
            <a:spLocks noGrp="1"/>
          </p:cNvSpPr>
          <p:nvPr>
            <p:ph type="body" sz="quarter" idx="65" hasCustomPrompt="1"/>
          </p:nvPr>
        </p:nvSpPr>
        <p:spPr>
          <a:xfrm>
            <a:off x="10176432"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2" name="Text Placeholder 9">
            <a:extLst>
              <a:ext uri="{FF2B5EF4-FFF2-40B4-BE49-F238E27FC236}">
                <a16:creationId xmlns:a16="http://schemas.microsoft.com/office/drawing/2014/main" id="{289E0F5F-936F-FA54-01D7-5CD0040D07C7}"/>
              </a:ext>
            </a:extLst>
          </p:cNvPr>
          <p:cNvSpPr>
            <a:spLocks noGrp="1"/>
          </p:cNvSpPr>
          <p:nvPr>
            <p:ph type="body" sz="quarter" idx="66" hasCustomPrompt="1"/>
          </p:nvPr>
        </p:nvSpPr>
        <p:spPr>
          <a:xfrm>
            <a:off x="10176432"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3" name="Picture Placeholder 12">
            <a:extLst>
              <a:ext uri="{FF2B5EF4-FFF2-40B4-BE49-F238E27FC236}">
                <a16:creationId xmlns:a16="http://schemas.microsoft.com/office/drawing/2014/main" id="{11FBE638-0595-F8E5-AFBB-43DC12983672}"/>
              </a:ext>
            </a:extLst>
          </p:cNvPr>
          <p:cNvSpPr>
            <a:spLocks noGrp="1"/>
          </p:cNvSpPr>
          <p:nvPr>
            <p:ph type="pic" sz="quarter" idx="67" hasCustomPrompt="1"/>
          </p:nvPr>
        </p:nvSpPr>
        <p:spPr>
          <a:xfrm>
            <a:off x="9161070"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4" name="Text Placeholder 9">
            <a:extLst>
              <a:ext uri="{FF2B5EF4-FFF2-40B4-BE49-F238E27FC236}">
                <a16:creationId xmlns:a16="http://schemas.microsoft.com/office/drawing/2014/main" id="{A3352A0C-1A08-FCFC-FF9C-CCA8F22308AE}"/>
              </a:ext>
            </a:extLst>
          </p:cNvPr>
          <p:cNvSpPr>
            <a:spLocks noGrp="1"/>
          </p:cNvSpPr>
          <p:nvPr>
            <p:ph type="body" sz="quarter" idx="68" hasCustomPrompt="1"/>
          </p:nvPr>
        </p:nvSpPr>
        <p:spPr>
          <a:xfrm>
            <a:off x="10176432"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5" name="Text Placeholder 9">
            <a:extLst>
              <a:ext uri="{FF2B5EF4-FFF2-40B4-BE49-F238E27FC236}">
                <a16:creationId xmlns:a16="http://schemas.microsoft.com/office/drawing/2014/main" id="{6E261588-76E1-16B7-8374-3F9A28832EF4}"/>
              </a:ext>
            </a:extLst>
          </p:cNvPr>
          <p:cNvSpPr>
            <a:spLocks noGrp="1"/>
          </p:cNvSpPr>
          <p:nvPr>
            <p:ph type="body" sz="quarter" idx="69" hasCustomPrompt="1"/>
          </p:nvPr>
        </p:nvSpPr>
        <p:spPr>
          <a:xfrm>
            <a:off x="10176432"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6" name="Picture Placeholder 12">
            <a:extLst>
              <a:ext uri="{FF2B5EF4-FFF2-40B4-BE49-F238E27FC236}">
                <a16:creationId xmlns:a16="http://schemas.microsoft.com/office/drawing/2014/main" id="{CAE85F7E-2BA3-3513-9E8B-8B03FE7AAC4C}"/>
              </a:ext>
            </a:extLst>
          </p:cNvPr>
          <p:cNvSpPr>
            <a:spLocks noGrp="1"/>
          </p:cNvSpPr>
          <p:nvPr>
            <p:ph type="pic" sz="quarter" idx="70" hasCustomPrompt="1"/>
          </p:nvPr>
        </p:nvSpPr>
        <p:spPr>
          <a:xfrm>
            <a:off x="9161070"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7" name="Text Placeholder 9">
            <a:extLst>
              <a:ext uri="{FF2B5EF4-FFF2-40B4-BE49-F238E27FC236}">
                <a16:creationId xmlns:a16="http://schemas.microsoft.com/office/drawing/2014/main" id="{7280094F-B199-060D-4D4B-CA4F1BFCF5F3}"/>
              </a:ext>
            </a:extLst>
          </p:cNvPr>
          <p:cNvSpPr>
            <a:spLocks noGrp="1"/>
          </p:cNvSpPr>
          <p:nvPr>
            <p:ph type="body" sz="quarter" idx="71" hasCustomPrompt="1"/>
          </p:nvPr>
        </p:nvSpPr>
        <p:spPr>
          <a:xfrm>
            <a:off x="10176432"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8" name="Text Placeholder 9">
            <a:extLst>
              <a:ext uri="{FF2B5EF4-FFF2-40B4-BE49-F238E27FC236}">
                <a16:creationId xmlns:a16="http://schemas.microsoft.com/office/drawing/2014/main" id="{253E3C85-558C-05C1-155E-0E52AA94351F}"/>
              </a:ext>
            </a:extLst>
          </p:cNvPr>
          <p:cNvSpPr>
            <a:spLocks noGrp="1"/>
          </p:cNvSpPr>
          <p:nvPr>
            <p:ph type="body" sz="quarter" idx="72" hasCustomPrompt="1"/>
          </p:nvPr>
        </p:nvSpPr>
        <p:spPr>
          <a:xfrm>
            <a:off x="10176432"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9" name="Picture Placeholder 12">
            <a:extLst>
              <a:ext uri="{FF2B5EF4-FFF2-40B4-BE49-F238E27FC236}">
                <a16:creationId xmlns:a16="http://schemas.microsoft.com/office/drawing/2014/main" id="{E5B87C2C-7F36-6D34-D014-54305471A5A7}"/>
              </a:ext>
            </a:extLst>
          </p:cNvPr>
          <p:cNvSpPr>
            <a:spLocks noGrp="1"/>
          </p:cNvSpPr>
          <p:nvPr>
            <p:ph type="pic" sz="quarter" idx="73" hasCustomPrompt="1"/>
          </p:nvPr>
        </p:nvSpPr>
        <p:spPr>
          <a:xfrm>
            <a:off x="9161070"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70" name="SmartArt Placeholder 7">
            <a:extLst>
              <a:ext uri="{FF2B5EF4-FFF2-40B4-BE49-F238E27FC236}">
                <a16:creationId xmlns:a16="http://schemas.microsoft.com/office/drawing/2014/main" id="{162A8BA6-6F67-C4EB-3430-78F1A0EC0F06}"/>
              </a:ext>
            </a:extLst>
          </p:cNvPr>
          <p:cNvSpPr>
            <a:spLocks noGrp="1"/>
          </p:cNvSpPr>
          <p:nvPr>
            <p:ph type="dgm" sz="quarter" idx="74" hasCustomPrompt="1"/>
          </p:nvPr>
        </p:nvSpPr>
        <p:spPr>
          <a:xfrm>
            <a:off x="485523" y="1696224"/>
            <a:ext cx="2548800" cy="18000"/>
          </a:xfrm>
          <a:solidFill>
            <a:schemeClr val="tx2"/>
          </a:solidFill>
        </p:spPr>
        <p:txBody>
          <a:bodyPr/>
          <a:lstStyle>
            <a:lvl1pPr marL="0" indent="0">
              <a:buNone/>
              <a:defRPr sz="800"/>
            </a:lvl1pPr>
          </a:lstStyle>
          <a:p>
            <a:r>
              <a:rPr lang="en-US" dirty="0"/>
              <a:t> </a:t>
            </a:r>
          </a:p>
        </p:txBody>
      </p:sp>
      <p:sp>
        <p:nvSpPr>
          <p:cNvPr id="71" name="SmartArt Placeholder 7">
            <a:extLst>
              <a:ext uri="{FF2B5EF4-FFF2-40B4-BE49-F238E27FC236}">
                <a16:creationId xmlns:a16="http://schemas.microsoft.com/office/drawing/2014/main" id="{EC5DF0FE-64D1-AB19-CAF1-A390D6492B0D}"/>
              </a:ext>
            </a:extLst>
          </p:cNvPr>
          <p:cNvSpPr>
            <a:spLocks noGrp="1"/>
          </p:cNvSpPr>
          <p:nvPr>
            <p:ph type="dgm" sz="quarter" idx="75" hasCustomPrompt="1"/>
          </p:nvPr>
        </p:nvSpPr>
        <p:spPr>
          <a:xfrm>
            <a:off x="3377372" y="1696224"/>
            <a:ext cx="2548800" cy="18000"/>
          </a:xfrm>
          <a:solidFill>
            <a:schemeClr val="tx2"/>
          </a:solidFill>
        </p:spPr>
        <p:txBody>
          <a:bodyPr/>
          <a:lstStyle>
            <a:lvl1pPr marL="0" indent="0">
              <a:buNone/>
              <a:defRPr sz="800"/>
            </a:lvl1pPr>
          </a:lstStyle>
          <a:p>
            <a:r>
              <a:rPr lang="en-US" dirty="0"/>
              <a:t> </a:t>
            </a:r>
          </a:p>
        </p:txBody>
      </p:sp>
      <p:sp>
        <p:nvSpPr>
          <p:cNvPr id="72" name="SmartArt Placeholder 7">
            <a:extLst>
              <a:ext uri="{FF2B5EF4-FFF2-40B4-BE49-F238E27FC236}">
                <a16:creationId xmlns:a16="http://schemas.microsoft.com/office/drawing/2014/main" id="{60800279-F9E3-EDED-BB35-F73EEF52F830}"/>
              </a:ext>
            </a:extLst>
          </p:cNvPr>
          <p:cNvSpPr>
            <a:spLocks noGrp="1"/>
          </p:cNvSpPr>
          <p:nvPr>
            <p:ph type="dgm" sz="quarter" idx="76" hasCustomPrompt="1"/>
          </p:nvPr>
        </p:nvSpPr>
        <p:spPr>
          <a:xfrm>
            <a:off x="6269221" y="1696224"/>
            <a:ext cx="2548800" cy="18000"/>
          </a:xfrm>
          <a:solidFill>
            <a:schemeClr val="tx2"/>
          </a:solidFill>
        </p:spPr>
        <p:txBody>
          <a:bodyPr/>
          <a:lstStyle>
            <a:lvl1pPr marL="0" indent="0">
              <a:buNone/>
              <a:defRPr sz="800"/>
            </a:lvl1pPr>
          </a:lstStyle>
          <a:p>
            <a:r>
              <a:rPr lang="en-US" dirty="0"/>
              <a:t> </a:t>
            </a:r>
          </a:p>
        </p:txBody>
      </p:sp>
      <p:sp>
        <p:nvSpPr>
          <p:cNvPr id="73" name="SmartArt Placeholder 7">
            <a:extLst>
              <a:ext uri="{FF2B5EF4-FFF2-40B4-BE49-F238E27FC236}">
                <a16:creationId xmlns:a16="http://schemas.microsoft.com/office/drawing/2014/main" id="{1BF95AC1-33EC-C487-C489-B7A97BBB2925}"/>
              </a:ext>
            </a:extLst>
          </p:cNvPr>
          <p:cNvSpPr>
            <a:spLocks noGrp="1"/>
          </p:cNvSpPr>
          <p:nvPr>
            <p:ph type="dgm" sz="quarter" idx="77" hasCustomPrompt="1"/>
          </p:nvPr>
        </p:nvSpPr>
        <p:spPr>
          <a:xfrm>
            <a:off x="9161070" y="1696224"/>
            <a:ext cx="2548800" cy="18000"/>
          </a:xfrm>
          <a:solidFill>
            <a:schemeClr val="tx2"/>
          </a:solidFill>
        </p:spPr>
        <p:txBody>
          <a:bodyPr/>
          <a:lstStyle>
            <a:lvl1pPr marL="0" indent="0">
              <a:buNone/>
              <a:defRPr sz="800"/>
            </a:lvl1pPr>
          </a:lstStyle>
          <a:p>
            <a:r>
              <a:rPr lang="en-US" dirty="0"/>
              <a:t> </a:t>
            </a:r>
          </a:p>
        </p:txBody>
      </p:sp>
      <p:grpSp>
        <p:nvGrpSpPr>
          <p:cNvPr id="7" name="Group 4">
            <a:extLst>
              <a:ext uri="{FF2B5EF4-FFF2-40B4-BE49-F238E27FC236}">
                <a16:creationId xmlns:a16="http://schemas.microsoft.com/office/drawing/2014/main" id="{3E6FCCFE-FAA3-7876-F64E-BB8D96909411}"/>
              </a:ext>
            </a:extLst>
          </p:cNvPr>
          <p:cNvGrpSpPr>
            <a:grpSpLocks noChangeAspect="1"/>
          </p:cNvGrpSpPr>
          <p:nvPr userDrawn="1"/>
        </p:nvGrpSpPr>
        <p:grpSpPr bwMode="black">
          <a:xfrm>
            <a:off x="11369256" y="6276977"/>
            <a:ext cx="346158" cy="355219"/>
            <a:chOff x="7110" y="4004"/>
            <a:chExt cx="191" cy="196"/>
          </a:xfrm>
        </p:grpSpPr>
        <p:sp>
          <p:nvSpPr>
            <p:cNvPr id="8" name="Freeform 5">
              <a:extLst>
                <a:ext uri="{FF2B5EF4-FFF2-40B4-BE49-F238E27FC236}">
                  <a16:creationId xmlns:a16="http://schemas.microsoft.com/office/drawing/2014/main" id="{F03D9895-BBCE-3E9A-B391-BFB190B79B46}"/>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D1F4EA22-010E-EAA6-C157-47D72E566E66}"/>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EF4E6FC0-F82C-8705-CFA8-D1F282DA6611}"/>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54542190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Quote and Full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86086DA-FAB4-D672-5D3E-0B069D2B24E1}"/>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7" name="Text Placeholder 9">
            <a:extLst>
              <a:ext uri="{FF2B5EF4-FFF2-40B4-BE49-F238E27FC236}">
                <a16:creationId xmlns:a16="http://schemas.microsoft.com/office/drawing/2014/main" id="{4BA46848-8969-3428-7E66-3827EB17DC5A}"/>
              </a:ext>
            </a:extLst>
          </p:cNvPr>
          <p:cNvSpPr>
            <a:spLocks noGrp="1"/>
          </p:cNvSpPr>
          <p:nvPr>
            <p:ph type="body" sz="quarter" idx="13" hasCustomPrompt="1"/>
          </p:nvPr>
        </p:nvSpPr>
        <p:spPr>
          <a:xfrm>
            <a:off x="864959" y="4980757"/>
            <a:ext cx="3445104" cy="193899"/>
          </a:xfrm>
        </p:spPr>
        <p:txBody>
          <a:bodyPr>
            <a:spAutoFit/>
          </a:bodyPr>
          <a:lstStyle>
            <a:lvl1pPr marL="0" indent="0">
              <a:lnSpc>
                <a:spcPct val="90000"/>
              </a:lnSpc>
              <a:buNone/>
              <a:defRPr sz="1400" b="1" i="0">
                <a:solidFill>
                  <a:schemeClr val="tx2"/>
                </a:solidFill>
                <a:latin typeface="+mn-lt"/>
              </a:defRPr>
            </a:lvl1pPr>
          </a:lstStyle>
          <a:p>
            <a:pPr lvl="0"/>
            <a:r>
              <a:rPr lang="en-GB" dirty="0"/>
              <a:t>Name</a:t>
            </a:r>
            <a:endParaRPr lang="en-US" dirty="0"/>
          </a:p>
        </p:txBody>
      </p:sp>
      <p:sp>
        <p:nvSpPr>
          <p:cNvPr id="8" name="Text Placeholder 9">
            <a:extLst>
              <a:ext uri="{FF2B5EF4-FFF2-40B4-BE49-F238E27FC236}">
                <a16:creationId xmlns:a16="http://schemas.microsoft.com/office/drawing/2014/main" id="{78B5CC24-699C-7858-0807-40619F0D533F}"/>
              </a:ext>
            </a:extLst>
          </p:cNvPr>
          <p:cNvSpPr>
            <a:spLocks noGrp="1"/>
          </p:cNvSpPr>
          <p:nvPr>
            <p:ph type="body" sz="quarter" idx="14" hasCustomPrompt="1"/>
          </p:nvPr>
        </p:nvSpPr>
        <p:spPr>
          <a:xfrm>
            <a:off x="864961" y="5184857"/>
            <a:ext cx="3445104" cy="153888"/>
          </a:xfrm>
        </p:spPr>
        <p:txBody>
          <a:bodyPr wrap="square">
            <a:spAutoFit/>
          </a:bodyPr>
          <a:lstStyle>
            <a:lvl1pPr marL="0" indent="0">
              <a:buNone/>
              <a:defRPr sz="1000" b="0" i="0">
                <a:solidFill>
                  <a:schemeClr val="bg1"/>
                </a:solidFill>
                <a:latin typeface="+mn-lt"/>
              </a:defRPr>
            </a:lvl1pPr>
          </a:lstStyle>
          <a:p>
            <a:pPr lvl="0"/>
            <a:r>
              <a:rPr lang="en-GB" dirty="0"/>
              <a:t>Job title</a:t>
            </a:r>
            <a:endParaRPr lang="en-US" dirty="0"/>
          </a:p>
        </p:txBody>
      </p:sp>
      <p:sp>
        <p:nvSpPr>
          <p:cNvPr id="4" name="Text Placeholder 23">
            <a:extLst>
              <a:ext uri="{FF2B5EF4-FFF2-40B4-BE49-F238E27FC236}">
                <a16:creationId xmlns:a16="http://schemas.microsoft.com/office/drawing/2014/main" id="{E82A0447-0820-5F05-7D32-3BE15F194869}"/>
              </a:ext>
              <a:ext uri="{C183D7F6-B498-43B3-948B-1728B52AA6E4}">
                <adec:decorative xmlns:adec="http://schemas.microsoft.com/office/drawing/2017/decorative" val="0"/>
              </a:ext>
            </a:extLst>
          </p:cNvPr>
          <p:cNvSpPr>
            <a:spLocks noGrp="1"/>
          </p:cNvSpPr>
          <p:nvPr>
            <p:ph type="body" sz="quarter" idx="26" hasCustomPrompt="1"/>
          </p:nvPr>
        </p:nvSpPr>
        <p:spPr>
          <a:xfrm>
            <a:off x="772884" y="358916"/>
            <a:ext cx="2023892" cy="1419083"/>
          </a:xfrm>
        </p:spPr>
        <p:txBody>
          <a:bodyPr anchor="t"/>
          <a:lstStyle>
            <a:lvl1pPr marL="0" indent="0">
              <a:spcBef>
                <a:spcPts val="0"/>
              </a:spcBef>
              <a:spcAft>
                <a:spcPts val="0"/>
              </a:spcAft>
              <a:buNone/>
              <a:defRPr sz="19200" b="0" i="0">
                <a:solidFill>
                  <a:schemeClr val="tx2"/>
                </a:solidFill>
                <a:latin typeface="Georgia Pro" panose="02040502050405020303" pitchFamily="18" charset="0"/>
              </a:defRPr>
            </a:lvl1pPr>
          </a:lstStyle>
          <a:p>
            <a:pPr lvl="0"/>
            <a:r>
              <a:rPr lang="en-GB" dirty="0"/>
              <a:t>“</a:t>
            </a:r>
          </a:p>
        </p:txBody>
      </p:sp>
      <p:sp>
        <p:nvSpPr>
          <p:cNvPr id="5" name="Text Placeholder 23">
            <a:extLst>
              <a:ext uri="{FF2B5EF4-FFF2-40B4-BE49-F238E27FC236}">
                <a16:creationId xmlns:a16="http://schemas.microsoft.com/office/drawing/2014/main" id="{8A771E8A-8B2A-ED69-3AEC-E5AEDB16F0EE}"/>
              </a:ext>
              <a:ext uri="{C183D7F6-B498-43B3-948B-1728B52AA6E4}">
                <adec:decorative xmlns:adec="http://schemas.microsoft.com/office/drawing/2017/decorative" val="0"/>
              </a:ext>
            </a:extLst>
          </p:cNvPr>
          <p:cNvSpPr>
            <a:spLocks noGrp="1"/>
          </p:cNvSpPr>
          <p:nvPr>
            <p:ph type="body" sz="quarter" idx="25" hasCustomPrompt="1"/>
          </p:nvPr>
        </p:nvSpPr>
        <p:spPr>
          <a:xfrm>
            <a:off x="864959" y="1958113"/>
            <a:ext cx="7524979" cy="2721927"/>
          </a:xfrm>
        </p:spPr>
        <p:txBody>
          <a:bodyPr/>
          <a:lstStyle>
            <a:lvl1pPr marL="0" indent="0">
              <a:buNone/>
              <a:defRPr sz="4800" b="0" i="0">
                <a:latin typeface="Georgia Pro" panose="02040502050405020303" pitchFamily="18" charset="0"/>
              </a:defRPr>
            </a:lvl1pPr>
          </a:lstStyle>
          <a:p>
            <a:pPr lvl="0"/>
            <a:r>
              <a:rPr lang="en-GB" dirty="0"/>
              <a:t>Quote goes here.</a:t>
            </a:r>
          </a:p>
        </p:txBody>
      </p:sp>
      <p:grpSp>
        <p:nvGrpSpPr>
          <p:cNvPr id="3" name="Group 4">
            <a:extLst>
              <a:ext uri="{FF2B5EF4-FFF2-40B4-BE49-F238E27FC236}">
                <a16:creationId xmlns:a16="http://schemas.microsoft.com/office/drawing/2014/main" id="{EB806AD4-4529-AC7D-E886-A082085E407B}"/>
              </a:ext>
            </a:extLst>
          </p:cNvPr>
          <p:cNvGrpSpPr>
            <a:grpSpLocks noChangeAspect="1"/>
          </p:cNvGrpSpPr>
          <p:nvPr userDrawn="1"/>
        </p:nvGrpSpPr>
        <p:grpSpPr bwMode="black">
          <a:xfrm>
            <a:off x="11369256" y="6276977"/>
            <a:ext cx="346158" cy="355219"/>
            <a:chOff x="7110" y="4004"/>
            <a:chExt cx="191" cy="196"/>
          </a:xfrm>
        </p:grpSpPr>
        <p:sp>
          <p:nvSpPr>
            <p:cNvPr id="6" name="Freeform 5">
              <a:extLst>
                <a:ext uri="{FF2B5EF4-FFF2-40B4-BE49-F238E27FC236}">
                  <a16:creationId xmlns:a16="http://schemas.microsoft.com/office/drawing/2014/main" id="{EFCAB655-4369-365C-EB52-C0EEE113E2AA}"/>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647EACFC-7E0A-17EB-CA16-80B3A93CCE82}"/>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AD0D6500-8D49-55A4-5D22-57992C225497}"/>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41185871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Title Slide Frame 7">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AFCAD8-0916-AF46-1471-030E4128E25A}"/>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5" name="Group 4">
            <a:extLst>
              <a:ext uri="{FF2B5EF4-FFF2-40B4-BE49-F238E27FC236}">
                <a16:creationId xmlns:a16="http://schemas.microsoft.com/office/drawing/2014/main" id="{AA89752D-8E95-B790-7077-E6201AB412C3}"/>
              </a:ext>
            </a:extLst>
          </p:cNvPr>
          <p:cNvGrpSpPr/>
          <p:nvPr userDrawn="1"/>
        </p:nvGrpSpPr>
        <p:grpSpPr>
          <a:xfrm>
            <a:off x="485775" y="6164633"/>
            <a:ext cx="4940935" cy="318770"/>
            <a:chOff x="485775" y="6164633"/>
            <a:chExt cx="4940935" cy="318770"/>
          </a:xfrm>
        </p:grpSpPr>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D6FD7948-9E7C-1CE1-F28B-D2D349BB86F0}"/>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C5FD45"/>
                </a:gs>
                <a:gs pos="100000">
                  <a:srgbClr val="80FBFD"/>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276561397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Video">
    <p:spTree>
      <p:nvGrpSpPr>
        <p:cNvPr id="1" name=""/>
        <p:cNvGrpSpPr/>
        <p:nvPr/>
      </p:nvGrpSpPr>
      <p:grpSpPr>
        <a:xfrm>
          <a:off x="0" y="0"/>
          <a:ext cx="0" cy="0"/>
          <a:chOff x="0" y="0"/>
          <a:chExt cx="0" cy="0"/>
        </a:xfrm>
      </p:grpSpPr>
      <p:sp>
        <p:nvSpPr>
          <p:cNvPr id="7" name="Media Placeholder 6">
            <a:extLst>
              <a:ext uri="{FF2B5EF4-FFF2-40B4-BE49-F238E27FC236}">
                <a16:creationId xmlns:a16="http://schemas.microsoft.com/office/drawing/2014/main" id="{04648CD8-B307-812B-5BD0-91AA365C73D1}"/>
              </a:ext>
            </a:extLst>
          </p:cNvPr>
          <p:cNvSpPr>
            <a:spLocks noGrp="1"/>
          </p:cNvSpPr>
          <p:nvPr>
            <p:ph type="media" sz="quarter" idx="13"/>
          </p:nvPr>
        </p:nvSpPr>
        <p:spPr>
          <a:xfrm>
            <a:off x="0" y="0"/>
            <a:ext cx="12192000" cy="6858000"/>
          </a:xfrm>
        </p:spPr>
        <p:txBody>
          <a:bodyPr/>
          <a:lstStyle/>
          <a:p>
            <a:r>
              <a:rPr lang="en-GB" dirty="0"/>
              <a:t>Click icon to add media</a:t>
            </a:r>
            <a:endParaRPr lang="en-US" dirty="0"/>
          </a:p>
        </p:txBody>
      </p:sp>
    </p:spTree>
    <p:extLst>
      <p:ext uri="{BB962C8B-B14F-4D97-AF65-F5344CB8AC3E}">
        <p14:creationId xmlns:p14="http://schemas.microsoft.com/office/powerpoint/2010/main" val="216283083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627994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Content and Imag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BF2B60-E8E0-0A1B-AC46-5F18F5C2D6E4}"/>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950633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9A8473D-06ED-A1E1-A3F8-E9417D99B032}"/>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9" name="Group 4">
            <a:extLst>
              <a:ext uri="{FF2B5EF4-FFF2-40B4-BE49-F238E27FC236}">
                <a16:creationId xmlns:a16="http://schemas.microsoft.com/office/drawing/2014/main" id="{7F8AD979-8542-1CC7-4CD2-87434D239693}"/>
              </a:ext>
            </a:extLst>
          </p:cNvPr>
          <p:cNvGrpSpPr>
            <a:grpSpLocks noChangeAspect="1"/>
          </p:cNvGrpSpPr>
          <p:nvPr userDrawn="1"/>
        </p:nvGrpSpPr>
        <p:grpSpPr bwMode="black">
          <a:xfrm>
            <a:off x="11369256" y="6276977"/>
            <a:ext cx="346158" cy="355219"/>
            <a:chOff x="7110" y="4004"/>
            <a:chExt cx="191" cy="196"/>
          </a:xfrm>
        </p:grpSpPr>
        <p:sp>
          <p:nvSpPr>
            <p:cNvPr id="10" name="Freeform 5">
              <a:extLst>
                <a:ext uri="{FF2B5EF4-FFF2-40B4-BE49-F238E27FC236}">
                  <a16:creationId xmlns:a16="http://schemas.microsoft.com/office/drawing/2014/main" id="{B723EA5F-F3B9-3E07-4D91-298FB9630071}"/>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6">
              <a:extLst>
                <a:ext uri="{FF2B5EF4-FFF2-40B4-BE49-F238E27FC236}">
                  <a16:creationId xmlns:a16="http://schemas.microsoft.com/office/drawing/2014/main" id="{96D65FFF-23F5-C71D-D9C0-3B03671CE670}"/>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2" name="Freeform 7">
              <a:extLst>
                <a:ext uri="{FF2B5EF4-FFF2-40B4-BE49-F238E27FC236}">
                  <a16:creationId xmlns:a16="http://schemas.microsoft.com/office/drawing/2014/main" id="{D0F3E79B-8E5A-665A-83EC-1397ED5D45FF}"/>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4" name="Slide Number Placeholder 4">
            <a:extLst>
              <a:ext uri="{FF2B5EF4-FFF2-40B4-BE49-F238E27FC236}">
                <a16:creationId xmlns:a16="http://schemas.microsoft.com/office/drawing/2014/main" id="{FCC5CCE5-4728-DAD0-CCD1-331E2BF452E0}"/>
              </a:ext>
            </a:extLst>
          </p:cNvPr>
          <p:cNvSpPr txBox="1">
            <a:spLocks/>
          </p:cNvSpPr>
          <p:nvPr userDrawn="1"/>
        </p:nvSpPr>
        <p:spPr>
          <a:xfrm>
            <a:off x="479425" y="6437115"/>
            <a:ext cx="663066"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latin typeface="+mn-lt"/>
              </a:rPr>
              <a:t>Page </a:t>
            </a:r>
            <a:fld id="{D5B76411-544C-4F9A-8EDE-9EEB2BD21F95}" type="slidenum">
              <a:rPr lang="en-IN" smtClean="0">
                <a:latin typeface="+mn-lt"/>
              </a:rPr>
              <a:t>‹#›</a:t>
            </a:fld>
            <a:endParaRPr dirty="0">
              <a:latin typeface="+mn-lt"/>
            </a:endParaRPr>
          </a:p>
        </p:txBody>
      </p:sp>
      <p:sp>
        <p:nvSpPr>
          <p:cNvPr id="5" name="Date Placeholder 1">
            <a:extLst>
              <a:ext uri="{FF2B5EF4-FFF2-40B4-BE49-F238E27FC236}">
                <a16:creationId xmlns:a16="http://schemas.microsoft.com/office/drawing/2014/main" id="{1693FACB-886B-70E6-5123-2DB87EB7A670}"/>
              </a:ext>
            </a:extLst>
          </p:cNvPr>
          <p:cNvSpPr txBox="1">
            <a:spLocks/>
          </p:cNvSpPr>
          <p:nvPr userDrawn="1"/>
        </p:nvSpPr>
        <p:spPr>
          <a:xfrm>
            <a:off x="1026493" y="6437115"/>
            <a:ext cx="2224190" cy="123111"/>
          </a:xfrm>
          <a:prstGeom prst="rect">
            <a:avLst/>
          </a:prstGeom>
        </p:spPr>
        <p:txBody>
          <a:bodyPr wrap="square"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r>
              <a:rPr lang="en-IN" b="0" dirty="0">
                <a:solidFill>
                  <a:schemeClr val="tx2"/>
                </a:solidFill>
                <a:latin typeface="+mn-lt"/>
              </a:rPr>
              <a:t>|</a:t>
            </a:r>
            <a:r>
              <a:rPr lang="en-IN" b="0" dirty="0">
                <a:latin typeface="+mn-lt"/>
              </a:rPr>
              <a:t> Future Tax Leaders 2025 closing session </a:t>
            </a:r>
          </a:p>
        </p:txBody>
      </p:sp>
    </p:spTree>
    <p:extLst>
      <p:ext uri="{BB962C8B-B14F-4D97-AF65-F5344CB8AC3E}">
        <p14:creationId xmlns:p14="http://schemas.microsoft.com/office/powerpoint/2010/main" val="35654197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Header 2">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DA6CC61-607C-8259-276F-CF9D8E855810}"/>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6745C785-317C-4454-FFFA-6B2CE9F46DA9}"/>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8F435021-B5F8-8330-2058-B50B58EB8DA7}"/>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3944C984-0640-AAB7-335F-5B3871ABEB47}"/>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D4EEEDB6-C2FA-4576-7DA4-4A6C519DDB2A}"/>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9" name="Slide Number Placeholder 4">
            <a:extLst>
              <a:ext uri="{FF2B5EF4-FFF2-40B4-BE49-F238E27FC236}">
                <a16:creationId xmlns:a16="http://schemas.microsoft.com/office/drawing/2014/main" id="{1E5F09FF-A6C4-F87D-3890-5823DB97ECC2}"/>
              </a:ext>
            </a:extLst>
          </p:cNvPr>
          <p:cNvSpPr txBox="1">
            <a:spLocks/>
          </p:cNvSpPr>
          <p:nvPr userDrawn="1"/>
        </p:nvSpPr>
        <p:spPr>
          <a:xfrm>
            <a:off x="479425" y="6437115"/>
            <a:ext cx="663066"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latin typeface="+mn-lt"/>
              </a:rPr>
              <a:t>Page </a:t>
            </a:r>
            <a:fld id="{D5B76411-544C-4F9A-8EDE-9EEB2BD21F95}" type="slidenum">
              <a:rPr lang="en-IN" smtClean="0">
                <a:latin typeface="+mn-lt"/>
              </a:rPr>
              <a:t>‹#›</a:t>
            </a:fld>
            <a:endParaRPr dirty="0">
              <a:latin typeface="+mn-lt"/>
            </a:endParaRPr>
          </a:p>
        </p:txBody>
      </p:sp>
      <p:sp>
        <p:nvSpPr>
          <p:cNvPr id="10" name="Date Placeholder 1">
            <a:extLst>
              <a:ext uri="{FF2B5EF4-FFF2-40B4-BE49-F238E27FC236}">
                <a16:creationId xmlns:a16="http://schemas.microsoft.com/office/drawing/2014/main" id="{5F84BC35-9F86-3B98-2F90-353F2321D1F9}"/>
              </a:ext>
            </a:extLst>
          </p:cNvPr>
          <p:cNvSpPr txBox="1">
            <a:spLocks/>
          </p:cNvSpPr>
          <p:nvPr userDrawn="1"/>
        </p:nvSpPr>
        <p:spPr>
          <a:xfrm>
            <a:off x="1026493" y="6437115"/>
            <a:ext cx="2224190" cy="123111"/>
          </a:xfrm>
          <a:prstGeom prst="rect">
            <a:avLst/>
          </a:prstGeom>
        </p:spPr>
        <p:txBody>
          <a:bodyPr wrap="square"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r>
              <a:rPr lang="en-IN" b="0" dirty="0">
                <a:solidFill>
                  <a:schemeClr val="tx2"/>
                </a:solidFill>
                <a:latin typeface="+mn-lt"/>
              </a:rPr>
              <a:t>|</a:t>
            </a:r>
            <a:r>
              <a:rPr lang="en-IN" b="0" dirty="0">
                <a:latin typeface="+mn-lt"/>
              </a:rPr>
              <a:t> Future Tax Leaders 2025 closing session </a:t>
            </a:r>
          </a:p>
        </p:txBody>
      </p:sp>
    </p:spTree>
    <p:extLst>
      <p:ext uri="{BB962C8B-B14F-4D97-AF65-F5344CB8AC3E}">
        <p14:creationId xmlns:p14="http://schemas.microsoft.com/office/powerpoint/2010/main" val="310034487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3">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B419BADC-2A71-6C47-44D2-747DC10A94B2}"/>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4" name="Group 4">
            <a:extLst>
              <a:ext uri="{FF2B5EF4-FFF2-40B4-BE49-F238E27FC236}">
                <a16:creationId xmlns:a16="http://schemas.microsoft.com/office/drawing/2014/main" id="{57078BE8-1131-644C-7B7D-AF8352589CED}"/>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220216D6-2295-E44E-85E9-09102951CDED}"/>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2D9ECA41-0746-A347-EE2E-AB979CE22546}"/>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E09BE7A3-2BBF-30ED-653F-2309F4F46EA2}"/>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3" name="Slide Number Placeholder 4">
            <a:extLst>
              <a:ext uri="{FF2B5EF4-FFF2-40B4-BE49-F238E27FC236}">
                <a16:creationId xmlns:a16="http://schemas.microsoft.com/office/drawing/2014/main" id="{1437FA28-2B90-4AED-3EEA-D541314CE1C8}"/>
              </a:ext>
            </a:extLst>
          </p:cNvPr>
          <p:cNvSpPr txBox="1">
            <a:spLocks/>
          </p:cNvSpPr>
          <p:nvPr userDrawn="1"/>
        </p:nvSpPr>
        <p:spPr>
          <a:xfrm>
            <a:off x="479425" y="6437115"/>
            <a:ext cx="663066"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latin typeface="+mn-lt"/>
              </a:rPr>
              <a:t>Page </a:t>
            </a:r>
            <a:fld id="{D5B76411-544C-4F9A-8EDE-9EEB2BD21F95}" type="slidenum">
              <a:rPr lang="en-IN" smtClean="0">
                <a:latin typeface="+mn-lt"/>
              </a:rPr>
              <a:t>‹#›</a:t>
            </a:fld>
            <a:endParaRPr dirty="0">
              <a:latin typeface="+mn-lt"/>
            </a:endParaRPr>
          </a:p>
        </p:txBody>
      </p:sp>
      <p:sp>
        <p:nvSpPr>
          <p:cNvPr id="10" name="Date Placeholder 1">
            <a:extLst>
              <a:ext uri="{FF2B5EF4-FFF2-40B4-BE49-F238E27FC236}">
                <a16:creationId xmlns:a16="http://schemas.microsoft.com/office/drawing/2014/main" id="{5D5A2039-027D-ACEE-EC23-6C1AD008C0DB}"/>
              </a:ext>
            </a:extLst>
          </p:cNvPr>
          <p:cNvSpPr txBox="1">
            <a:spLocks/>
          </p:cNvSpPr>
          <p:nvPr userDrawn="1"/>
        </p:nvSpPr>
        <p:spPr>
          <a:xfrm>
            <a:off x="1026493" y="6437115"/>
            <a:ext cx="2224190" cy="123111"/>
          </a:xfrm>
          <a:prstGeom prst="rect">
            <a:avLst/>
          </a:prstGeom>
        </p:spPr>
        <p:txBody>
          <a:bodyPr wrap="square"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r>
              <a:rPr lang="en-IN" b="0" dirty="0">
                <a:solidFill>
                  <a:schemeClr val="tx2"/>
                </a:solidFill>
                <a:latin typeface="+mn-lt"/>
              </a:rPr>
              <a:t>|</a:t>
            </a:r>
            <a:r>
              <a:rPr lang="en-IN" b="0" dirty="0">
                <a:latin typeface="+mn-lt"/>
              </a:rPr>
              <a:t> Future Tax Leaders 2025 closing session </a:t>
            </a:r>
          </a:p>
        </p:txBody>
      </p:sp>
    </p:spTree>
    <p:extLst>
      <p:ext uri="{BB962C8B-B14F-4D97-AF65-F5344CB8AC3E}">
        <p14:creationId xmlns:p14="http://schemas.microsoft.com/office/powerpoint/2010/main" val="19827728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Header 4">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D641F8F-F1A3-C02A-9509-767375311DF5}"/>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7" name="Group 4">
            <a:extLst>
              <a:ext uri="{FF2B5EF4-FFF2-40B4-BE49-F238E27FC236}">
                <a16:creationId xmlns:a16="http://schemas.microsoft.com/office/drawing/2014/main" id="{2C6AFE4F-F119-873B-BC32-65AEE32FEFD8}"/>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86899C81-0230-7DF5-AB36-74267A5BCA0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307EDCAF-C8F9-A48B-E23D-CCB6242C740D}"/>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3B13B5A6-630E-F8A8-984B-A65DFBE7468F}"/>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6070400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ection Header 5">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1D269107-74ED-F425-10CA-BAD209A9A764}"/>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F288159A-7C48-1C07-50FC-8F7D8559BF61}"/>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F2C5552B-2F76-F2C7-FA60-7AED59B7655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E3C4F5CE-6F0C-45EA-8C1B-EA936294D824}"/>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4E116A81-3AFB-B9FA-0679-241EC8863055}"/>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7" name="Slide Number Placeholder 4">
            <a:extLst>
              <a:ext uri="{FF2B5EF4-FFF2-40B4-BE49-F238E27FC236}">
                <a16:creationId xmlns:a16="http://schemas.microsoft.com/office/drawing/2014/main" id="{D9D29C35-9ACB-9EB9-DE28-BBB81F7DED16}"/>
              </a:ext>
            </a:extLst>
          </p:cNvPr>
          <p:cNvSpPr txBox="1">
            <a:spLocks/>
          </p:cNvSpPr>
          <p:nvPr userDrawn="1"/>
        </p:nvSpPr>
        <p:spPr>
          <a:xfrm>
            <a:off x="479425" y="6437115"/>
            <a:ext cx="663066"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latin typeface="+mn-lt"/>
              </a:rPr>
              <a:t>Page </a:t>
            </a:r>
            <a:fld id="{D5B76411-544C-4F9A-8EDE-9EEB2BD21F95}" type="slidenum">
              <a:rPr lang="en-IN" smtClean="0">
                <a:latin typeface="+mn-lt"/>
              </a:rPr>
              <a:t>‹#›</a:t>
            </a:fld>
            <a:endParaRPr dirty="0">
              <a:latin typeface="+mn-lt"/>
            </a:endParaRPr>
          </a:p>
        </p:txBody>
      </p:sp>
      <p:sp>
        <p:nvSpPr>
          <p:cNvPr id="10" name="Date Placeholder 1">
            <a:extLst>
              <a:ext uri="{FF2B5EF4-FFF2-40B4-BE49-F238E27FC236}">
                <a16:creationId xmlns:a16="http://schemas.microsoft.com/office/drawing/2014/main" id="{0B2AD9DA-D143-6B64-5252-6A303101E2C2}"/>
              </a:ext>
            </a:extLst>
          </p:cNvPr>
          <p:cNvSpPr txBox="1">
            <a:spLocks/>
          </p:cNvSpPr>
          <p:nvPr userDrawn="1"/>
        </p:nvSpPr>
        <p:spPr>
          <a:xfrm>
            <a:off x="1026493" y="6437115"/>
            <a:ext cx="2224190" cy="123111"/>
          </a:xfrm>
          <a:prstGeom prst="rect">
            <a:avLst/>
          </a:prstGeom>
        </p:spPr>
        <p:txBody>
          <a:bodyPr wrap="square"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r>
              <a:rPr lang="en-IN" b="0" dirty="0">
                <a:solidFill>
                  <a:schemeClr val="tx2"/>
                </a:solidFill>
                <a:latin typeface="+mn-lt"/>
              </a:rPr>
              <a:t>|</a:t>
            </a:r>
            <a:r>
              <a:rPr lang="en-IN" b="0" dirty="0">
                <a:latin typeface="+mn-lt"/>
              </a:rPr>
              <a:t> Future Tax Leaders 2025 closing session </a:t>
            </a:r>
          </a:p>
        </p:txBody>
      </p:sp>
    </p:spTree>
    <p:extLst>
      <p:ext uri="{BB962C8B-B14F-4D97-AF65-F5344CB8AC3E}">
        <p14:creationId xmlns:p14="http://schemas.microsoft.com/office/powerpoint/2010/main" val="236424105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ection Header 6">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6E441942-DF85-E262-6220-F5154DABC722}"/>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305361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2169200"/>
          </a:xfrm>
        </p:spPr>
        <p:txBody>
          <a:bodyPr lIns="0" tIns="0" rIns="0" bIns="0" anchor="b">
            <a:noAutofit/>
          </a:bodyPr>
          <a:lstStyle>
            <a:lvl1pPr marL="0" indent="0">
              <a:lnSpc>
                <a:spcPct val="85000"/>
              </a:lnSpc>
              <a:spcAft>
                <a:spcPts val="0"/>
              </a:spcAft>
              <a:buNone/>
              <a:defRPr kumimoji="0" lang="en-US" sz="16600" b="1" i="0" u="none" strike="noStrike" kern="1200" cap="none" spc="0" normalizeH="0" baseline="0" dirty="0">
                <a:ln>
                  <a:noFill/>
                </a:ln>
                <a:solidFill>
                  <a:srgbClr val="747480">
                    <a:alpha val="50000"/>
                  </a:srgbClr>
                </a:solidFill>
                <a:effectLst/>
                <a:uLnTx/>
                <a:uFillTx/>
                <a:latin typeface="EYInterstate Light" panose="02000506000000020004" pitchFamily="2" charset="0"/>
                <a:ea typeface="+mn-ea"/>
                <a:cs typeface="+mn-cs"/>
              </a:defRPr>
            </a:lvl1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r>
              <a:rPr lang="en-GB" dirty="0"/>
              <a:t>00</a:t>
            </a:r>
            <a:endParaRPr lang="en-US" dirty="0"/>
          </a:p>
        </p:txBody>
      </p:sp>
      <p:grpSp>
        <p:nvGrpSpPr>
          <p:cNvPr id="3" name="Group 4">
            <a:extLst>
              <a:ext uri="{FF2B5EF4-FFF2-40B4-BE49-F238E27FC236}">
                <a16:creationId xmlns:a16="http://schemas.microsoft.com/office/drawing/2014/main" id="{E6D21E2B-23D8-463B-2582-9FD3BAC13E59}"/>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8B3BC5D4-40BF-9012-B76B-B4F41BB147C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CD2350F0-611C-7CB1-8668-F3F06893FDB0}"/>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2693D47D-C136-D277-4DA0-1C66C74DF03C}"/>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5" name="Slide Number Placeholder 4">
            <a:extLst>
              <a:ext uri="{FF2B5EF4-FFF2-40B4-BE49-F238E27FC236}">
                <a16:creationId xmlns:a16="http://schemas.microsoft.com/office/drawing/2014/main" id="{8C9CFF50-00DE-ACB4-F3B0-750BED6610D3}"/>
              </a:ext>
            </a:extLst>
          </p:cNvPr>
          <p:cNvSpPr txBox="1">
            <a:spLocks/>
          </p:cNvSpPr>
          <p:nvPr userDrawn="1"/>
        </p:nvSpPr>
        <p:spPr>
          <a:xfrm>
            <a:off x="479425" y="6437115"/>
            <a:ext cx="663066"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latin typeface="+mn-lt"/>
              </a:rPr>
              <a:t>Page </a:t>
            </a:r>
            <a:fld id="{D5B76411-544C-4F9A-8EDE-9EEB2BD21F95}" type="slidenum">
              <a:rPr lang="en-IN" smtClean="0">
                <a:latin typeface="+mn-lt"/>
              </a:rPr>
              <a:t>‹#›</a:t>
            </a:fld>
            <a:endParaRPr dirty="0">
              <a:latin typeface="+mn-lt"/>
            </a:endParaRPr>
          </a:p>
        </p:txBody>
      </p:sp>
      <p:sp>
        <p:nvSpPr>
          <p:cNvPr id="10" name="Date Placeholder 1">
            <a:extLst>
              <a:ext uri="{FF2B5EF4-FFF2-40B4-BE49-F238E27FC236}">
                <a16:creationId xmlns:a16="http://schemas.microsoft.com/office/drawing/2014/main" id="{CB4669F8-C7BF-5EF0-4696-3B2931F2BE72}"/>
              </a:ext>
            </a:extLst>
          </p:cNvPr>
          <p:cNvSpPr txBox="1">
            <a:spLocks/>
          </p:cNvSpPr>
          <p:nvPr userDrawn="1"/>
        </p:nvSpPr>
        <p:spPr>
          <a:xfrm>
            <a:off x="1026493" y="6437115"/>
            <a:ext cx="2224190" cy="123111"/>
          </a:xfrm>
          <a:prstGeom prst="rect">
            <a:avLst/>
          </a:prstGeom>
        </p:spPr>
        <p:txBody>
          <a:bodyPr wrap="square"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r>
              <a:rPr lang="en-IN" b="0" dirty="0">
                <a:solidFill>
                  <a:schemeClr val="tx2"/>
                </a:solidFill>
                <a:latin typeface="+mn-lt"/>
              </a:rPr>
              <a:t>|</a:t>
            </a:r>
            <a:r>
              <a:rPr lang="en-IN" b="0" dirty="0">
                <a:latin typeface="+mn-lt"/>
              </a:rPr>
              <a:t> Future Tax Leaders 2025 closing session </a:t>
            </a:r>
          </a:p>
        </p:txBody>
      </p:sp>
    </p:spTree>
    <p:extLst>
      <p:ext uri="{BB962C8B-B14F-4D97-AF65-F5344CB8AC3E}">
        <p14:creationId xmlns:p14="http://schemas.microsoft.com/office/powerpoint/2010/main" val="392133321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Section Header 6">
    <p:spTree>
      <p:nvGrpSpPr>
        <p:cNvPr id="1" name=""/>
        <p:cNvGrpSpPr/>
        <p:nvPr/>
      </p:nvGrpSpPr>
      <p:grpSpPr>
        <a:xfrm>
          <a:off x="0" y="0"/>
          <a:ext cx="0" cy="0"/>
          <a:chOff x="0" y="0"/>
          <a:chExt cx="0" cy="0"/>
        </a:xfrm>
      </p:grpSpPr>
      <p:graphicFrame>
        <p:nvGraphicFramePr>
          <p:cNvPr id="18" name="think-cell data - do not delete" hidden="1">
            <a:extLst>
              <a:ext uri="{FF2B5EF4-FFF2-40B4-BE49-F238E27FC236}">
                <a16:creationId xmlns:a16="http://schemas.microsoft.com/office/drawing/2014/main" id="{970EEA0B-9DF5-C72B-23B4-03ADCB17C38B}"/>
              </a:ext>
            </a:extLst>
          </p:cNvPr>
          <p:cNvGraphicFramePr>
            <a:graphicFrameLocks noChangeAspect="1"/>
          </p:cNvGraphicFramePr>
          <p:nvPr userDrawn="1">
            <p:custDataLst>
              <p:tags r:id="rId1"/>
            </p:custDataLst>
            <p:extLst>
              <p:ext uri="{D42A27DB-BD31-4B8C-83A1-F6EECF244321}">
                <p14:modId xmlns:p14="http://schemas.microsoft.com/office/powerpoint/2010/main" val="37123069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18" name="think-cell data - do not delete" hidden="1">
                        <a:extLst>
                          <a:ext uri="{FF2B5EF4-FFF2-40B4-BE49-F238E27FC236}">
                            <a16:creationId xmlns:a16="http://schemas.microsoft.com/office/drawing/2014/main" id="{970EEA0B-9DF5-C72B-23B4-03ADCB17C38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6" name="Picture 15" descr="A group of people sitting around a table&#10;&#10;AI-generated content may be incorrect.">
            <a:extLst>
              <a:ext uri="{FF2B5EF4-FFF2-40B4-BE49-F238E27FC236}">
                <a16:creationId xmlns:a16="http://schemas.microsoft.com/office/drawing/2014/main" id="{D31F614B-0253-80B5-DC63-C1F8687A6247}"/>
              </a:ext>
            </a:extLst>
          </p:cNvPr>
          <p:cNvPicPr>
            <a:picLocks noChangeAspect="1"/>
          </p:cNvPicPr>
          <p:nvPr userDrawn="1"/>
        </p:nvPicPr>
        <p:blipFill>
          <a:blip r:embed="rId5" cstate="screen">
            <a:extLst>
              <a:ext uri="{BEBA8EAE-BF5A-486C-A8C5-ECC9F3942E4B}">
                <a14:imgProps xmlns:a14="http://schemas.microsoft.com/office/drawing/2010/main">
                  <a14:imgLayer r:embed="rId6">
                    <a14:imgEffect>
                      <a14:brightnessContrast bright="-34000"/>
                    </a14:imgEffect>
                  </a14:imgLayer>
                </a14:imgProps>
              </a:ext>
              <a:ext uri="{28A0092B-C50C-407E-A947-70E740481C1C}">
                <a14:useLocalDpi xmlns:a14="http://schemas.microsoft.com/office/drawing/2010/main"/>
              </a:ext>
            </a:extLst>
          </a:blip>
          <a:srcRect l="-1"/>
          <a:stretch>
            <a:fillRect/>
          </a:stretch>
        </p:blipFill>
        <p:spPr>
          <a:xfrm>
            <a:off x="-1" y="0"/>
            <a:ext cx="12191999" cy="6858000"/>
          </a:xfrm>
          <a:prstGeom prst="rect">
            <a:avLst/>
          </a:prstGeom>
        </p:spPr>
      </p:pic>
      <p:grpSp>
        <p:nvGrpSpPr>
          <p:cNvPr id="3" name="Group 4">
            <a:extLst>
              <a:ext uri="{FF2B5EF4-FFF2-40B4-BE49-F238E27FC236}">
                <a16:creationId xmlns:a16="http://schemas.microsoft.com/office/drawing/2014/main" id="{E6D21E2B-23D8-463B-2582-9FD3BAC13E59}"/>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8B3BC5D4-40BF-9012-B76B-B4F41BB147C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CD2350F0-611C-7CB1-8668-F3F06893FDB0}"/>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2693D47D-C136-D277-4DA0-1C66C74DF03C}"/>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19" name="Rectangle 18">
            <a:extLst>
              <a:ext uri="{FF2B5EF4-FFF2-40B4-BE49-F238E27FC236}">
                <a16:creationId xmlns:a16="http://schemas.microsoft.com/office/drawing/2014/main" id="{4A99F079-2AAE-98D6-180D-9CF05DAD4513}"/>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8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3053616"/>
            <a:ext cx="7394575" cy="2869882"/>
          </a:xfrm>
        </p:spPr>
        <p:txBody>
          <a:bodyPr vert="horz"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2169200"/>
          </a:xfrm>
        </p:spPr>
        <p:txBody>
          <a:bodyPr lIns="0" tIns="0" rIns="0" bIns="0" anchor="b">
            <a:noAutofit/>
          </a:bodyPr>
          <a:lstStyle>
            <a:lvl1pPr marL="0" indent="0">
              <a:lnSpc>
                <a:spcPct val="85000"/>
              </a:lnSpc>
              <a:spcAft>
                <a:spcPts val="0"/>
              </a:spcAft>
              <a:buNone/>
              <a:defRPr kumimoji="0" lang="en-US" sz="16600" b="1" i="0" u="none" strike="noStrike" kern="1200" cap="none" spc="0" normalizeH="0" baseline="0" dirty="0">
                <a:ln>
                  <a:noFill/>
                </a:ln>
                <a:solidFill>
                  <a:schemeClr val="tx2"/>
                </a:solidFill>
                <a:effectLst/>
                <a:uLnTx/>
                <a:uFillTx/>
                <a:latin typeface="EYInterstate Light" panose="02000506000000020004" pitchFamily="2" charset="0"/>
                <a:ea typeface="+mn-ea"/>
                <a:cs typeface="+mn-cs"/>
              </a:defRPr>
            </a:lvl1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r>
              <a:rPr lang="en-GB" dirty="0"/>
              <a:t>00</a:t>
            </a:r>
            <a:endParaRPr lang="en-US" dirty="0"/>
          </a:p>
        </p:txBody>
      </p:sp>
      <p:sp>
        <p:nvSpPr>
          <p:cNvPr id="5" name="Slide Number Placeholder 4">
            <a:extLst>
              <a:ext uri="{FF2B5EF4-FFF2-40B4-BE49-F238E27FC236}">
                <a16:creationId xmlns:a16="http://schemas.microsoft.com/office/drawing/2014/main" id="{8C9CFF50-00DE-ACB4-F3B0-750BED6610D3}"/>
              </a:ext>
            </a:extLst>
          </p:cNvPr>
          <p:cNvSpPr txBox="1">
            <a:spLocks/>
          </p:cNvSpPr>
          <p:nvPr userDrawn="1"/>
        </p:nvSpPr>
        <p:spPr>
          <a:xfrm>
            <a:off x="479425" y="6437115"/>
            <a:ext cx="663066"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latin typeface="+mn-lt"/>
              </a:rPr>
              <a:t>Page </a:t>
            </a:r>
            <a:fld id="{D5B76411-544C-4F9A-8EDE-9EEB2BD21F95}" type="slidenum">
              <a:rPr lang="en-IN" smtClean="0">
                <a:latin typeface="+mn-lt"/>
              </a:rPr>
              <a:t>‹#›</a:t>
            </a:fld>
            <a:endParaRPr dirty="0">
              <a:latin typeface="+mn-lt"/>
            </a:endParaRPr>
          </a:p>
        </p:txBody>
      </p:sp>
      <p:sp>
        <p:nvSpPr>
          <p:cNvPr id="10" name="Date Placeholder 1">
            <a:extLst>
              <a:ext uri="{FF2B5EF4-FFF2-40B4-BE49-F238E27FC236}">
                <a16:creationId xmlns:a16="http://schemas.microsoft.com/office/drawing/2014/main" id="{CB4669F8-C7BF-5EF0-4696-3B2931F2BE72}"/>
              </a:ext>
            </a:extLst>
          </p:cNvPr>
          <p:cNvSpPr txBox="1">
            <a:spLocks/>
          </p:cNvSpPr>
          <p:nvPr userDrawn="1"/>
        </p:nvSpPr>
        <p:spPr>
          <a:xfrm>
            <a:off x="1026493" y="6437115"/>
            <a:ext cx="2224190" cy="123111"/>
          </a:xfrm>
          <a:prstGeom prst="rect">
            <a:avLst/>
          </a:prstGeom>
        </p:spPr>
        <p:txBody>
          <a:bodyPr wrap="square"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r>
              <a:rPr lang="en-IN" b="0" dirty="0">
                <a:solidFill>
                  <a:schemeClr val="tx2"/>
                </a:solidFill>
                <a:latin typeface="+mn-lt"/>
              </a:rPr>
              <a:t>|</a:t>
            </a:r>
            <a:r>
              <a:rPr lang="en-IN" b="0" dirty="0">
                <a:latin typeface="+mn-lt"/>
              </a:rPr>
              <a:t> Future Tax Leaders 2025 closing session </a:t>
            </a:r>
          </a:p>
        </p:txBody>
      </p:sp>
    </p:spTree>
    <p:extLst>
      <p:ext uri="{BB962C8B-B14F-4D97-AF65-F5344CB8AC3E}">
        <p14:creationId xmlns:p14="http://schemas.microsoft.com/office/powerpoint/2010/main" val="38262013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Spectrum 2">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F0844B0-C30F-88C7-65D1-F2FA69E455D0}"/>
              </a:ext>
            </a:extLst>
          </p:cNvPr>
          <p:cNvPicPr>
            <a:picLocks noChangeAspect="1"/>
          </p:cNvPicPr>
          <p:nvPr userDrawn="1"/>
        </p:nvPicPr>
        <p:blipFill>
          <a:blip r:embed="rId2"/>
          <a:stretch>
            <a:fillRect/>
          </a:stretch>
        </p:blipFill>
        <p:spPr>
          <a:xfrm>
            <a:off x="0" y="0"/>
            <a:ext cx="12192000" cy="6858000"/>
          </a:xfrm>
          <a:prstGeom prst="rect">
            <a:avLst/>
          </a:prstGeom>
        </p:spPr>
      </p:pic>
      <p:grpSp>
        <p:nvGrpSpPr>
          <p:cNvPr id="16" name="Group 15">
            <a:extLst>
              <a:ext uri="{FF2B5EF4-FFF2-40B4-BE49-F238E27FC236}">
                <a16:creationId xmlns:a16="http://schemas.microsoft.com/office/drawing/2014/main" id="{D6511197-B1BA-E6CC-13B8-2DD99B355A04}"/>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1EE8315B-FEB1-CC4D-6FB1-F5D1F2C1EE95}"/>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F51C6EC0-0FDE-C123-7424-1752D2374435}"/>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DFB16D98-C784-FAB9-BCBC-EA53480E5BA8}"/>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4788DF65-E85A-7EA9-F2BB-B439D5C7EB16}"/>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DB6421F7-1BA7-70C3-4C7B-0694CD3F9A6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E0E8BD61-2DD9-6340-EB16-98CFEA0A221D}"/>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B4038A11-FAB8-DE3A-2D5D-3D1F11925688}"/>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7" name="Freeform 26">
              <a:extLst>
                <a:ext uri="{FF2B5EF4-FFF2-40B4-BE49-F238E27FC236}">
                  <a16:creationId xmlns:a16="http://schemas.microsoft.com/office/drawing/2014/main" id="{FD45E8E5-E623-933A-074B-D3B9860ABECB}"/>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sp>
        <p:nvSpPr>
          <p:cNvPr id="28" name="Subtitle 2">
            <a:extLst>
              <a:ext uri="{FF2B5EF4-FFF2-40B4-BE49-F238E27FC236}">
                <a16:creationId xmlns:a16="http://schemas.microsoft.com/office/drawing/2014/main" id="{4CE2B77E-5DDA-CC5C-A575-69779E57947F}"/>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2C2EB3B4-62C2-DB27-F905-7B5310DF5CFC}"/>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41B1F747-977A-C01C-9182-B92C691E57F0}"/>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spTree>
    <p:extLst>
      <p:ext uri="{BB962C8B-B14F-4D97-AF65-F5344CB8AC3E}">
        <p14:creationId xmlns:p14="http://schemas.microsoft.com/office/powerpoint/2010/main" val="169587819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FED768E4-EBD9-6D2A-D6E2-1E5DAA9FD0D5}"/>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3930FFC6-DEA1-5FCD-0ABD-350186ADBF5D}"/>
              </a:ext>
            </a:extLst>
          </p:cNvPr>
          <p:cNvSpPr>
            <a:spLocks noGrp="1"/>
          </p:cNvSpPr>
          <p:nvPr>
            <p:ph type="title" hasCustomPrompt="1"/>
          </p:nvPr>
        </p:nvSpPr>
        <p:spPr>
          <a:xfrm>
            <a:off x="485523" y="369888"/>
            <a:ext cx="3314701" cy="470898"/>
          </a:xfrm>
        </p:spPr>
        <p:txBody>
          <a:bodyPr/>
          <a:lstStyle/>
          <a:p>
            <a:r>
              <a:rPr lang="en-GB" dirty="0"/>
              <a:t>Contents</a:t>
            </a:r>
            <a:endParaRPr lang="en-US" dirty="0"/>
          </a:p>
        </p:txBody>
      </p:sp>
      <p:sp>
        <p:nvSpPr>
          <p:cNvPr id="7" name="Text Placeholder 6">
            <a:extLst>
              <a:ext uri="{FF2B5EF4-FFF2-40B4-BE49-F238E27FC236}">
                <a16:creationId xmlns:a16="http://schemas.microsoft.com/office/drawing/2014/main" id="{7B8AEA00-448F-1217-B10E-ABF6D402B4CB}"/>
              </a:ext>
            </a:extLst>
          </p:cNvPr>
          <p:cNvSpPr>
            <a:spLocks noGrp="1"/>
          </p:cNvSpPr>
          <p:nvPr>
            <p:ph type="body" sz="quarter" idx="15" hasCustomPrompt="1"/>
          </p:nvPr>
        </p:nvSpPr>
        <p:spPr>
          <a:xfrm>
            <a:off x="485775" y="1411287"/>
            <a:ext cx="5099050" cy="4638675"/>
          </a:xfrm>
        </p:spPr>
        <p:txBody>
          <a:bodyPr/>
          <a:lstStyle>
            <a:lvl1pPr>
              <a:defRPr sz="2400"/>
            </a:lvl1pPr>
            <a:lvl2pPr>
              <a:defRPr sz="2400"/>
            </a:lvl2pPr>
            <a:lvl3pPr>
              <a:defRPr sz="2000"/>
            </a:lvl3pPr>
            <a:lvl4pPr>
              <a:defRPr sz="1800"/>
            </a:lvl4pPr>
            <a:lvl5pPr>
              <a:defRPr sz="1800"/>
            </a:lvl5pPr>
          </a:lstStyle>
          <a:p>
            <a:pPr lvl="0"/>
            <a:r>
              <a:rPr lang="en-GB" dirty="0"/>
              <a:t>Introduction text goes here and delete the bullet if not required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Text Placeholder 6">
            <a:extLst>
              <a:ext uri="{FF2B5EF4-FFF2-40B4-BE49-F238E27FC236}">
                <a16:creationId xmlns:a16="http://schemas.microsoft.com/office/drawing/2014/main" id="{4A244641-8AF5-E5A2-18FB-105E0DDC424F}"/>
              </a:ext>
            </a:extLst>
          </p:cNvPr>
          <p:cNvSpPr>
            <a:spLocks noGrp="1"/>
          </p:cNvSpPr>
          <p:nvPr>
            <p:ph type="body" sz="quarter" idx="21" hasCustomPrompt="1"/>
          </p:nvPr>
        </p:nvSpPr>
        <p:spPr>
          <a:xfrm>
            <a:off x="6099647" y="1411287"/>
            <a:ext cx="5610225" cy="4638675"/>
          </a:xfrm>
        </p:spPr>
        <p:txBody>
          <a:bodyPr/>
          <a:lstStyle>
            <a:lvl1pPr marL="457200" indent="-457200">
              <a:buFont typeface="+mj-lt"/>
              <a:buAutoNum type="arabicPeriod"/>
              <a:defRPr sz="1800"/>
            </a:lvl1pPr>
            <a:lvl2pPr marL="914400" indent="-457200">
              <a:defRPr sz="1600"/>
            </a:lvl2pPr>
            <a:lvl3pPr marL="914400" indent="-457200">
              <a:defRPr sz="1600"/>
            </a:lvl3pPr>
            <a:lvl4pPr marL="914400" indent="-457200">
              <a:defRPr sz="1400"/>
            </a:lvl4pPr>
            <a:lvl5pPr marL="914400" indent="-457200">
              <a:defRPr sz="1400"/>
            </a:lvl5pPr>
          </a:lstStyle>
          <a:p>
            <a:pPr lvl="0"/>
            <a:r>
              <a:rPr lang="en-IN" dirty="0"/>
              <a:t>Section header goes here and to insert page numbers use the tab button on the keyboard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3" name="Group 4">
            <a:extLst>
              <a:ext uri="{FF2B5EF4-FFF2-40B4-BE49-F238E27FC236}">
                <a16:creationId xmlns:a16="http://schemas.microsoft.com/office/drawing/2014/main" id="{A73022D2-B2DD-2636-3681-D4BBDB34288F}"/>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D8FD926C-DD40-4E50-BCB8-5B99D6C74B72}"/>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19351E26-728A-9509-F1C9-463C5F0A75C8}"/>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8" name="Freeform 7">
              <a:extLst>
                <a:ext uri="{FF2B5EF4-FFF2-40B4-BE49-F238E27FC236}">
                  <a16:creationId xmlns:a16="http://schemas.microsoft.com/office/drawing/2014/main" id="{D0A07C93-ECC1-F080-CC7F-8E8F73BDCCA1}"/>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9853038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E78FD345-F922-7300-77C1-843B1DF06F7F}"/>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7" name="Text Placeholder 9">
            <a:extLst>
              <a:ext uri="{FF2B5EF4-FFF2-40B4-BE49-F238E27FC236}">
                <a16:creationId xmlns:a16="http://schemas.microsoft.com/office/drawing/2014/main" id="{B9199D71-1BDD-2925-CD92-9B0B3F8439E9}"/>
              </a:ext>
            </a:extLst>
          </p:cNvPr>
          <p:cNvSpPr>
            <a:spLocks noGrp="1"/>
          </p:cNvSpPr>
          <p:nvPr>
            <p:ph type="body" sz="quarter" idx="28" hasCustomPrompt="1"/>
          </p:nvPr>
        </p:nvSpPr>
        <p:spPr>
          <a:xfrm>
            <a:off x="2756521" y="1411287"/>
            <a:ext cx="1873220" cy="2031325"/>
          </a:xfrm>
        </p:spPr>
        <p:txBody>
          <a:bodyPr wrap="square">
            <a:spAutoFit/>
          </a:bodyPr>
          <a:lstStyle>
            <a:lvl1pPr marL="0" indent="0">
              <a:buNone/>
              <a:defRPr sz="13200"/>
            </a:lvl1pPr>
          </a:lstStyle>
          <a:p>
            <a:pPr lvl="0"/>
            <a:r>
              <a:rPr lang="en-GB" dirty="0"/>
              <a:t>0</a:t>
            </a:r>
            <a:endParaRPr lang="en-US" dirty="0"/>
          </a:p>
        </p:txBody>
      </p:sp>
      <p:sp>
        <p:nvSpPr>
          <p:cNvPr id="19" name="Text Placeholder 6">
            <a:extLst>
              <a:ext uri="{FF2B5EF4-FFF2-40B4-BE49-F238E27FC236}">
                <a16:creationId xmlns:a16="http://schemas.microsoft.com/office/drawing/2014/main" id="{F8391354-FDE4-DE4D-8084-A61467B9F410}"/>
              </a:ext>
            </a:extLst>
          </p:cNvPr>
          <p:cNvSpPr>
            <a:spLocks noGrp="1"/>
          </p:cNvSpPr>
          <p:nvPr>
            <p:ph type="body" sz="quarter" idx="29" hasCustomPrompt="1"/>
          </p:nvPr>
        </p:nvSpPr>
        <p:spPr>
          <a:xfrm flipH="1">
            <a:off x="2845421"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0" name="Text Placeholder 9">
            <a:extLst>
              <a:ext uri="{FF2B5EF4-FFF2-40B4-BE49-F238E27FC236}">
                <a16:creationId xmlns:a16="http://schemas.microsoft.com/office/drawing/2014/main" id="{F575A1BC-5BD6-1793-C917-0720FC3DE980}"/>
              </a:ext>
            </a:extLst>
          </p:cNvPr>
          <p:cNvSpPr>
            <a:spLocks noGrp="1"/>
          </p:cNvSpPr>
          <p:nvPr>
            <p:ph type="body" sz="quarter" idx="30" hasCustomPrompt="1"/>
          </p:nvPr>
        </p:nvSpPr>
        <p:spPr>
          <a:xfrm>
            <a:off x="5116419" y="1411287"/>
            <a:ext cx="1873220" cy="2031325"/>
          </a:xfrm>
        </p:spPr>
        <p:txBody>
          <a:bodyPr wrap="square">
            <a:spAutoFit/>
          </a:bodyPr>
          <a:lstStyle>
            <a:lvl1pPr marL="0" indent="0">
              <a:buNone/>
              <a:defRPr sz="13200"/>
            </a:lvl1pPr>
          </a:lstStyle>
          <a:p>
            <a:pPr lvl="0"/>
            <a:r>
              <a:rPr lang="en-GB" dirty="0"/>
              <a:t>0</a:t>
            </a:r>
            <a:endParaRPr lang="en-US" dirty="0"/>
          </a:p>
        </p:txBody>
      </p:sp>
      <p:sp>
        <p:nvSpPr>
          <p:cNvPr id="22" name="Text Placeholder 6">
            <a:extLst>
              <a:ext uri="{FF2B5EF4-FFF2-40B4-BE49-F238E27FC236}">
                <a16:creationId xmlns:a16="http://schemas.microsoft.com/office/drawing/2014/main" id="{F9CBCE1B-3F39-C7B5-CCE2-AE84242E7749}"/>
              </a:ext>
            </a:extLst>
          </p:cNvPr>
          <p:cNvSpPr>
            <a:spLocks noGrp="1"/>
          </p:cNvSpPr>
          <p:nvPr>
            <p:ph type="body" sz="quarter" idx="31" hasCustomPrompt="1"/>
          </p:nvPr>
        </p:nvSpPr>
        <p:spPr>
          <a:xfrm flipH="1">
            <a:off x="5205319"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5" name="Text Placeholder 6">
            <a:extLst>
              <a:ext uri="{FF2B5EF4-FFF2-40B4-BE49-F238E27FC236}">
                <a16:creationId xmlns:a16="http://schemas.microsoft.com/office/drawing/2014/main" id="{814015C2-B8E4-B890-4CD0-F6A3A2052CAC}"/>
              </a:ext>
            </a:extLst>
          </p:cNvPr>
          <p:cNvSpPr>
            <a:spLocks noGrp="1"/>
          </p:cNvSpPr>
          <p:nvPr>
            <p:ph type="body" sz="quarter" idx="33" hasCustomPrompt="1"/>
          </p:nvPr>
        </p:nvSpPr>
        <p:spPr>
          <a:xfrm>
            <a:off x="7565217"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30" name="Text Placeholder 9">
            <a:extLst>
              <a:ext uri="{FF2B5EF4-FFF2-40B4-BE49-F238E27FC236}">
                <a16:creationId xmlns:a16="http://schemas.microsoft.com/office/drawing/2014/main" id="{37959C9A-F406-FB92-6FFF-08F42234CF91}"/>
              </a:ext>
            </a:extLst>
          </p:cNvPr>
          <p:cNvSpPr>
            <a:spLocks noGrp="1"/>
          </p:cNvSpPr>
          <p:nvPr>
            <p:ph type="body" sz="quarter" idx="34" hasCustomPrompt="1"/>
          </p:nvPr>
        </p:nvSpPr>
        <p:spPr>
          <a:xfrm>
            <a:off x="9836214"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4" name="Text Placeholder 6">
            <a:extLst>
              <a:ext uri="{FF2B5EF4-FFF2-40B4-BE49-F238E27FC236}">
                <a16:creationId xmlns:a16="http://schemas.microsoft.com/office/drawing/2014/main" id="{BC6A6256-32C1-F83C-4A32-D674785CF1DF}"/>
              </a:ext>
            </a:extLst>
          </p:cNvPr>
          <p:cNvSpPr>
            <a:spLocks noGrp="1"/>
          </p:cNvSpPr>
          <p:nvPr>
            <p:ph type="body" sz="quarter" idx="35" hasCustomPrompt="1"/>
          </p:nvPr>
        </p:nvSpPr>
        <p:spPr>
          <a:xfrm>
            <a:off x="9925114"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 name="Title 1">
            <a:extLst>
              <a:ext uri="{FF2B5EF4-FFF2-40B4-BE49-F238E27FC236}">
                <a16:creationId xmlns:a16="http://schemas.microsoft.com/office/drawing/2014/main" id="{E49EC5F5-14E0-4B05-29E6-E9A059AA1002}"/>
              </a:ext>
            </a:extLst>
          </p:cNvPr>
          <p:cNvSpPr>
            <a:spLocks noGrp="1"/>
          </p:cNvSpPr>
          <p:nvPr>
            <p:ph type="title" hasCustomPrompt="1"/>
          </p:nvPr>
        </p:nvSpPr>
        <p:spPr>
          <a:xfrm>
            <a:off x="485523" y="369888"/>
            <a:ext cx="11224347" cy="470898"/>
          </a:xfrm>
        </p:spPr>
        <p:txBody>
          <a:bodyPr/>
          <a:lstStyle/>
          <a:p>
            <a:r>
              <a:rPr lang="en-GB" dirty="0"/>
              <a:t>Agenda</a:t>
            </a:r>
            <a:endParaRPr lang="en-US" dirty="0"/>
          </a:p>
        </p:txBody>
      </p:sp>
      <p:sp>
        <p:nvSpPr>
          <p:cNvPr id="10" name="Text Placeholder 9">
            <a:extLst>
              <a:ext uri="{FF2B5EF4-FFF2-40B4-BE49-F238E27FC236}">
                <a16:creationId xmlns:a16="http://schemas.microsoft.com/office/drawing/2014/main" id="{920A2165-CDB3-28AA-F42A-E5E3D72C1440}"/>
              </a:ext>
            </a:extLst>
          </p:cNvPr>
          <p:cNvSpPr>
            <a:spLocks noGrp="1"/>
          </p:cNvSpPr>
          <p:nvPr>
            <p:ph type="body" sz="quarter" idx="13" hasCustomPrompt="1"/>
          </p:nvPr>
        </p:nvSpPr>
        <p:spPr>
          <a:xfrm>
            <a:off x="396623"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 name="Text Placeholder 6">
            <a:extLst>
              <a:ext uri="{FF2B5EF4-FFF2-40B4-BE49-F238E27FC236}">
                <a16:creationId xmlns:a16="http://schemas.microsoft.com/office/drawing/2014/main" id="{F78D4931-12A7-7D80-F380-EDF6BE10CA42}"/>
              </a:ext>
            </a:extLst>
          </p:cNvPr>
          <p:cNvSpPr>
            <a:spLocks noGrp="1"/>
          </p:cNvSpPr>
          <p:nvPr>
            <p:ph type="body" sz="quarter" idx="27" hasCustomPrompt="1"/>
          </p:nvPr>
        </p:nvSpPr>
        <p:spPr>
          <a:xfrm>
            <a:off x="485523"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3" name="Text Placeholder 9">
            <a:extLst>
              <a:ext uri="{FF2B5EF4-FFF2-40B4-BE49-F238E27FC236}">
                <a16:creationId xmlns:a16="http://schemas.microsoft.com/office/drawing/2014/main" id="{38D52684-7A0E-2BDF-C56C-F721FED04E3A}"/>
              </a:ext>
            </a:extLst>
          </p:cNvPr>
          <p:cNvSpPr>
            <a:spLocks noGrp="1"/>
          </p:cNvSpPr>
          <p:nvPr>
            <p:ph type="body" sz="quarter" idx="32" hasCustomPrompt="1"/>
          </p:nvPr>
        </p:nvSpPr>
        <p:spPr>
          <a:xfrm>
            <a:off x="7476317"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6" name="SmartArt Placeholder 35">
            <a:extLst>
              <a:ext uri="{FF2B5EF4-FFF2-40B4-BE49-F238E27FC236}">
                <a16:creationId xmlns:a16="http://schemas.microsoft.com/office/drawing/2014/main" id="{6D23DAA3-59C7-A352-8728-D157F22D25EF}"/>
              </a:ext>
            </a:extLst>
          </p:cNvPr>
          <p:cNvSpPr>
            <a:spLocks noGrp="1"/>
          </p:cNvSpPr>
          <p:nvPr>
            <p:ph type="dgm" sz="quarter" idx="36" hasCustomPrompt="1"/>
          </p:nvPr>
        </p:nvSpPr>
        <p:spPr>
          <a:xfrm>
            <a:off x="2556050" y="2020781"/>
            <a:ext cx="3600" cy="4030662"/>
          </a:xfrm>
          <a:solidFill>
            <a:schemeClr val="bg1"/>
          </a:solidFill>
        </p:spPr>
        <p:txBody>
          <a:bodyPr/>
          <a:lstStyle>
            <a:lvl1pPr marL="0" indent="0">
              <a:buNone/>
              <a:defRPr/>
            </a:lvl1pPr>
          </a:lstStyle>
          <a:p>
            <a:r>
              <a:rPr lang="en-US" dirty="0"/>
              <a:t> </a:t>
            </a:r>
          </a:p>
        </p:txBody>
      </p:sp>
      <p:sp>
        <p:nvSpPr>
          <p:cNvPr id="37" name="SmartArt Placeholder 35">
            <a:extLst>
              <a:ext uri="{FF2B5EF4-FFF2-40B4-BE49-F238E27FC236}">
                <a16:creationId xmlns:a16="http://schemas.microsoft.com/office/drawing/2014/main" id="{D33DFC67-321E-4CFE-436A-CF6FA96BA7E4}"/>
              </a:ext>
            </a:extLst>
          </p:cNvPr>
          <p:cNvSpPr>
            <a:spLocks noGrp="1"/>
          </p:cNvSpPr>
          <p:nvPr>
            <p:ph type="dgm" sz="quarter" idx="37" hasCustomPrompt="1"/>
          </p:nvPr>
        </p:nvSpPr>
        <p:spPr>
          <a:xfrm flipH="1">
            <a:off x="4915948" y="2020781"/>
            <a:ext cx="3600" cy="4030662"/>
          </a:xfrm>
          <a:solidFill>
            <a:schemeClr val="bg1"/>
          </a:solidFill>
        </p:spPr>
        <p:txBody>
          <a:bodyPr/>
          <a:lstStyle>
            <a:lvl1pPr marL="0" indent="0">
              <a:buNone/>
              <a:defRPr/>
            </a:lvl1pPr>
          </a:lstStyle>
          <a:p>
            <a:r>
              <a:rPr lang="en-US" dirty="0"/>
              <a:t> </a:t>
            </a:r>
          </a:p>
        </p:txBody>
      </p:sp>
      <p:sp>
        <p:nvSpPr>
          <p:cNvPr id="38" name="SmartArt Placeholder 35">
            <a:extLst>
              <a:ext uri="{FF2B5EF4-FFF2-40B4-BE49-F238E27FC236}">
                <a16:creationId xmlns:a16="http://schemas.microsoft.com/office/drawing/2014/main" id="{A43CB924-4778-AEB3-1D6C-5B802CD043B0}"/>
              </a:ext>
            </a:extLst>
          </p:cNvPr>
          <p:cNvSpPr>
            <a:spLocks noGrp="1"/>
          </p:cNvSpPr>
          <p:nvPr>
            <p:ph type="dgm" sz="quarter" idx="38" hasCustomPrompt="1"/>
          </p:nvPr>
        </p:nvSpPr>
        <p:spPr>
          <a:xfrm>
            <a:off x="7275846" y="2020781"/>
            <a:ext cx="3600" cy="4030662"/>
          </a:xfrm>
          <a:solidFill>
            <a:schemeClr val="bg1"/>
          </a:solidFill>
        </p:spPr>
        <p:txBody>
          <a:bodyPr/>
          <a:lstStyle>
            <a:lvl1pPr marL="0" indent="0">
              <a:buNone/>
              <a:defRPr/>
            </a:lvl1pPr>
          </a:lstStyle>
          <a:p>
            <a:r>
              <a:rPr lang="en-US" dirty="0"/>
              <a:t> </a:t>
            </a:r>
          </a:p>
        </p:txBody>
      </p:sp>
      <p:sp>
        <p:nvSpPr>
          <p:cNvPr id="39" name="SmartArt Placeholder 35">
            <a:extLst>
              <a:ext uri="{FF2B5EF4-FFF2-40B4-BE49-F238E27FC236}">
                <a16:creationId xmlns:a16="http://schemas.microsoft.com/office/drawing/2014/main" id="{225723D6-9330-76F1-3F3B-6A582AC1C154}"/>
              </a:ext>
            </a:extLst>
          </p:cNvPr>
          <p:cNvSpPr>
            <a:spLocks noGrp="1"/>
          </p:cNvSpPr>
          <p:nvPr>
            <p:ph type="dgm" sz="quarter" idx="39" hasCustomPrompt="1"/>
          </p:nvPr>
        </p:nvSpPr>
        <p:spPr>
          <a:xfrm>
            <a:off x="9635744" y="2020781"/>
            <a:ext cx="3600" cy="4030662"/>
          </a:xfrm>
          <a:solidFill>
            <a:schemeClr val="bg1"/>
          </a:solidFill>
        </p:spPr>
        <p:txBody>
          <a:bodyPr/>
          <a:lstStyle>
            <a:lvl1pPr marL="0" indent="0">
              <a:buNone/>
              <a:defRPr/>
            </a:lvl1pPr>
          </a:lstStyle>
          <a:p>
            <a:r>
              <a:rPr lang="en-US" dirty="0"/>
              <a:t> </a:t>
            </a:r>
          </a:p>
        </p:txBody>
      </p:sp>
      <p:grpSp>
        <p:nvGrpSpPr>
          <p:cNvPr id="4" name="Group 4">
            <a:extLst>
              <a:ext uri="{FF2B5EF4-FFF2-40B4-BE49-F238E27FC236}">
                <a16:creationId xmlns:a16="http://schemas.microsoft.com/office/drawing/2014/main" id="{50C160A0-AEF4-BAD8-6504-E35190D5CB12}"/>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5DA69780-18D0-1E72-3710-13A43F7DFB89}"/>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54484328-C792-A860-CDFD-BA313DD33A0C}"/>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D5EBE5EB-0645-4239-3BCA-1448D66CEA58}"/>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4778773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24A9F7F-6F19-6EBB-74CD-CB95A0CB741A}"/>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411287"/>
            <a:ext cx="11218863" cy="4638675"/>
          </a:xfrm>
        </p:spPr>
        <p:txBody>
          <a:bodyPr/>
          <a:lstStyle>
            <a:lvl1pPr marL="0" indent="0">
              <a:lnSpc>
                <a:spcPct val="85000"/>
              </a:lnSpc>
              <a:buNone/>
              <a:defRPr sz="8000" b="1">
                <a:solidFill>
                  <a:schemeClr val="bg1"/>
                </a:solidFill>
                <a:latin typeface="EYInterstate" panose="02000503020000020004" pitchFamily="2"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2" name="Group 4">
            <a:extLst>
              <a:ext uri="{FF2B5EF4-FFF2-40B4-BE49-F238E27FC236}">
                <a16:creationId xmlns:a16="http://schemas.microsoft.com/office/drawing/2014/main" id="{0F186386-DEF4-429C-B2EF-EDFB90967DAD}"/>
              </a:ext>
            </a:extLst>
          </p:cNvPr>
          <p:cNvGrpSpPr>
            <a:grpSpLocks noChangeAspect="1"/>
          </p:cNvGrpSpPr>
          <p:nvPr userDrawn="1"/>
        </p:nvGrpSpPr>
        <p:grpSpPr bwMode="black">
          <a:xfrm>
            <a:off x="11369256" y="6276977"/>
            <a:ext cx="346158" cy="355219"/>
            <a:chOff x="7110" y="4004"/>
            <a:chExt cx="191" cy="196"/>
          </a:xfrm>
        </p:grpSpPr>
        <p:sp>
          <p:nvSpPr>
            <p:cNvPr id="3" name="Freeform 5">
              <a:extLst>
                <a:ext uri="{FF2B5EF4-FFF2-40B4-BE49-F238E27FC236}">
                  <a16:creationId xmlns:a16="http://schemas.microsoft.com/office/drawing/2014/main" id="{9F2E5EAA-5A57-323C-4CE9-B38C55655F5D}"/>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4" name="Freeform 6">
              <a:extLst>
                <a:ext uri="{FF2B5EF4-FFF2-40B4-BE49-F238E27FC236}">
                  <a16:creationId xmlns:a16="http://schemas.microsoft.com/office/drawing/2014/main" id="{FA3FEC59-A6D2-AAEA-7A78-7E2C9DF3F9AC}"/>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7">
              <a:extLst>
                <a:ext uri="{FF2B5EF4-FFF2-40B4-BE49-F238E27FC236}">
                  <a16:creationId xmlns:a16="http://schemas.microsoft.com/office/drawing/2014/main" id="{11C0BD38-74F5-FA1F-D893-B4908B574AD8}"/>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67464262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Key Statement 2">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88B2262-FCAC-334E-D6D1-AB37B68D0FC2}"/>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411287"/>
            <a:ext cx="11218863" cy="4638675"/>
          </a:xfrm>
        </p:spPr>
        <p:txBody>
          <a:bodyPr/>
          <a:lstStyle>
            <a:lvl1pPr marL="0" indent="0">
              <a:lnSpc>
                <a:spcPct val="85000"/>
              </a:lnSpc>
              <a:buNone/>
              <a:defRPr sz="8000" b="1">
                <a:solidFill>
                  <a:schemeClr val="bg1"/>
                </a:solidFill>
                <a:latin typeface="EYInterstate" panose="02000503020000020004" pitchFamily="2"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2" name="Group 4">
            <a:extLst>
              <a:ext uri="{FF2B5EF4-FFF2-40B4-BE49-F238E27FC236}">
                <a16:creationId xmlns:a16="http://schemas.microsoft.com/office/drawing/2014/main" id="{1324BCF6-C0B1-532B-B6E2-3580B77ACBE1}"/>
              </a:ext>
            </a:extLst>
          </p:cNvPr>
          <p:cNvGrpSpPr>
            <a:grpSpLocks noChangeAspect="1"/>
          </p:cNvGrpSpPr>
          <p:nvPr userDrawn="1"/>
        </p:nvGrpSpPr>
        <p:grpSpPr bwMode="black">
          <a:xfrm>
            <a:off x="11369256" y="6276977"/>
            <a:ext cx="346158" cy="355219"/>
            <a:chOff x="7110" y="4004"/>
            <a:chExt cx="191" cy="196"/>
          </a:xfrm>
        </p:grpSpPr>
        <p:sp>
          <p:nvSpPr>
            <p:cNvPr id="3" name="Freeform 5">
              <a:extLst>
                <a:ext uri="{FF2B5EF4-FFF2-40B4-BE49-F238E27FC236}">
                  <a16:creationId xmlns:a16="http://schemas.microsoft.com/office/drawing/2014/main" id="{EF5B4281-B0DF-AD52-98E4-B128D4D4FB3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4" name="Freeform 6">
              <a:extLst>
                <a:ext uri="{FF2B5EF4-FFF2-40B4-BE49-F238E27FC236}">
                  <a16:creationId xmlns:a16="http://schemas.microsoft.com/office/drawing/2014/main" id="{AA52232D-F904-DE89-5355-E89CEC0F0FDA}"/>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7">
              <a:extLst>
                <a:ext uri="{FF2B5EF4-FFF2-40B4-BE49-F238E27FC236}">
                  <a16:creationId xmlns:a16="http://schemas.microsoft.com/office/drawing/2014/main" id="{9407D765-2B05-05B5-F0A6-3DD817D58564}"/>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5122259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a:extLst>
              <a:ext uri="{FF2B5EF4-FFF2-40B4-BE49-F238E27FC236}">
                <a16:creationId xmlns:a16="http://schemas.microsoft.com/office/drawing/2014/main" id="{E49EC5F5-14E0-4B05-29E6-E9A059AA1002}"/>
              </a:ext>
            </a:extLst>
          </p:cNvPr>
          <p:cNvSpPr>
            <a:spLocks noGrp="1"/>
          </p:cNvSpPr>
          <p:nvPr>
            <p:ph type="title"/>
          </p:nvPr>
        </p:nvSpPr>
        <p:spPr/>
        <p:txBody>
          <a:bodyPr/>
          <a:lstStyle/>
          <a:p>
            <a:r>
              <a:rPr lang="en-GB" dirty="0"/>
              <a:t>Click to edit Master title style</a:t>
            </a:r>
            <a:endParaRPr lang="en-US" dirty="0"/>
          </a:p>
        </p:txBody>
      </p:sp>
      <p:sp>
        <p:nvSpPr>
          <p:cNvPr id="14" name="Content Placeholder">
            <a:extLst>
              <a:ext uri="{FF2B5EF4-FFF2-40B4-BE49-F238E27FC236}">
                <a16:creationId xmlns:a16="http://schemas.microsoft.com/office/drawing/2014/main" id="{A5EED3AD-188C-E954-617B-9CB9E1BA8A14}"/>
              </a:ext>
            </a:extLst>
          </p:cNvPr>
          <p:cNvSpPr>
            <a:spLocks noGrp="1"/>
          </p:cNvSpPr>
          <p:nvPr>
            <p:ph sz="quarter" idx="16"/>
          </p:nvPr>
        </p:nvSpPr>
        <p:spPr>
          <a:xfrm>
            <a:off x="485521" y="1411287"/>
            <a:ext cx="11224800" cy="4638675"/>
          </a:xfrm>
        </p:spPr>
        <p:txBody>
          <a:bodyPr/>
          <a:lstStyle>
            <a:lvl1pPr>
              <a:defRPr sz="1600"/>
            </a:lvl1pPr>
            <a:lvl2pPr>
              <a:defRPr sz="1600"/>
            </a:lvl2pPr>
            <a:lvl3pPr>
              <a:defRPr sz="1400"/>
            </a:lvl3pPr>
            <a:lvl4pPr>
              <a:defRPr sz="1200"/>
            </a:lvl4pPr>
            <a:lvl5pPr>
              <a:defRPr sz="12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Tree>
    <p:extLst>
      <p:ext uri="{BB962C8B-B14F-4D97-AF65-F5344CB8AC3E}">
        <p14:creationId xmlns:p14="http://schemas.microsoft.com/office/powerpoint/2010/main" val="3730599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8AE523-7B3C-8783-DFC0-18E1AA2D887A}"/>
              </a:ext>
            </a:extLst>
          </p:cNvPr>
          <p:cNvSpPr>
            <a:spLocks noGrp="1"/>
          </p:cNvSpPr>
          <p:nvPr>
            <p:ph type="title"/>
          </p:nvPr>
        </p:nvSpPr>
        <p:spPr/>
        <p:txBody>
          <a:bodyPr/>
          <a:lstStyle/>
          <a:p>
            <a:r>
              <a:rPr lang="en-GB"/>
              <a:t>Click to edit Master title style</a:t>
            </a:r>
            <a:endParaRPr lang="en-US"/>
          </a:p>
        </p:txBody>
      </p:sp>
    </p:spTree>
    <p:extLst>
      <p:ext uri="{BB962C8B-B14F-4D97-AF65-F5344CB8AC3E}">
        <p14:creationId xmlns:p14="http://schemas.microsoft.com/office/powerpoint/2010/main" val="29271960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5523" y="341769"/>
            <a:ext cx="11224347" cy="494844"/>
          </a:xfrm>
        </p:spPr>
        <p:txBody>
          <a:bodyPr/>
          <a:lstStyle/>
          <a:p>
            <a:r>
              <a:rPr lang="en-GB"/>
              <a:t>Click to edit Master title style</a:t>
            </a:r>
            <a:endParaRPr lang="en-US"/>
          </a:p>
        </p:txBody>
      </p:sp>
      <p:sp>
        <p:nvSpPr>
          <p:cNvPr id="14" name="Content Placeholder 1">
            <a:extLst>
              <a:ext uri="{FF2B5EF4-FFF2-40B4-BE49-F238E27FC236}">
                <a16:creationId xmlns:a16="http://schemas.microsoft.com/office/drawing/2014/main" id="{A5EED3AD-188C-E954-617B-9CB9E1BA8A14}"/>
              </a:ext>
            </a:extLst>
          </p:cNvPr>
          <p:cNvSpPr>
            <a:spLocks noGrp="1"/>
          </p:cNvSpPr>
          <p:nvPr>
            <p:ph sz="quarter" idx="16"/>
          </p:nvPr>
        </p:nvSpPr>
        <p:spPr>
          <a:xfrm>
            <a:off x="485520" y="1411287"/>
            <a:ext cx="5356800" cy="4638675"/>
          </a:xfrm>
        </p:spPr>
        <p:txBody>
          <a:bodyPr/>
          <a:lstStyle>
            <a:lvl1pPr>
              <a:defRPr sz="1600"/>
            </a:lvl1pPr>
            <a:lvl2pPr>
              <a:defRPr sz="1600"/>
            </a:lvl2pPr>
            <a:lvl3pPr>
              <a:defRPr sz="1400"/>
            </a:lvl3pPr>
            <a:lvl4pPr>
              <a:defRPr sz="1200"/>
            </a:lvl4pPr>
            <a:lvl5pPr>
              <a:defRPr sz="12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5" name="Content Placeholder 2">
            <a:extLst>
              <a:ext uri="{FF2B5EF4-FFF2-40B4-BE49-F238E27FC236}">
                <a16:creationId xmlns:a16="http://schemas.microsoft.com/office/drawing/2014/main" id="{C87884BD-C538-2E4C-E4FE-1C5F73563883}"/>
              </a:ext>
            </a:extLst>
          </p:cNvPr>
          <p:cNvSpPr>
            <a:spLocks noGrp="1"/>
          </p:cNvSpPr>
          <p:nvPr>
            <p:ph sz="quarter" idx="15"/>
          </p:nvPr>
        </p:nvSpPr>
        <p:spPr>
          <a:xfrm>
            <a:off x="6353069" y="1411287"/>
            <a:ext cx="5356800" cy="4638675"/>
          </a:xfrm>
        </p:spPr>
        <p:txBody>
          <a:bodyPr/>
          <a:lstStyle>
            <a:lvl1pPr marL="252000" indent="-252000">
              <a:defRPr lang="en-GB" sz="1600" kern="1200" dirty="0">
                <a:solidFill>
                  <a:schemeClr val="bg1"/>
                </a:solidFill>
                <a:latin typeface="+mn-lt"/>
                <a:ea typeface="+mn-ea"/>
                <a:cs typeface="+mn-cs"/>
              </a:defRPr>
            </a:lvl1pPr>
            <a:lvl2pPr marL="504000" indent="-252000">
              <a:defRPr lang="en-GB" sz="1600" kern="1200" dirty="0">
                <a:solidFill>
                  <a:schemeClr val="bg1"/>
                </a:solidFill>
                <a:latin typeface="+mn-lt"/>
                <a:ea typeface="+mn-ea"/>
                <a:cs typeface="+mn-cs"/>
              </a:defRPr>
            </a:lvl2pPr>
            <a:lvl3pPr marL="756000" indent="-252000">
              <a:defRPr lang="en-GB" sz="1400" kern="1200" dirty="0">
                <a:solidFill>
                  <a:schemeClr val="bg1"/>
                </a:solidFill>
                <a:latin typeface="+mn-lt"/>
                <a:ea typeface="+mn-ea"/>
                <a:cs typeface="+mn-cs"/>
              </a:defRPr>
            </a:lvl3pPr>
            <a:lvl4pPr marL="1008000" indent="-252000">
              <a:defRPr lang="en-GB"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marL="252000" lvl="0"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cxnSp>
        <p:nvCxnSpPr>
          <p:cNvPr id="3" name="Straight Connector 2">
            <a:extLst>
              <a:ext uri="{FF2B5EF4-FFF2-40B4-BE49-F238E27FC236}">
                <a16:creationId xmlns:a16="http://schemas.microsoft.com/office/drawing/2014/main" id="{84306718-9725-46A6-39C4-3D879B2CB97C}"/>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480755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2" y="1411287"/>
            <a:ext cx="3570017" cy="4638675"/>
          </a:xfrm>
        </p:spPr>
        <p:txBody>
          <a:bodyPr/>
          <a:lstStyle>
            <a:lvl1pPr>
              <a:defRPr lang="en-GB" sz="1600" dirty="0"/>
            </a:lvl1pPr>
            <a:lvl2pPr>
              <a:defRPr lang="en-GB" dirty="0"/>
            </a:lvl2pPr>
            <a:lvl3pPr>
              <a:defRPr lang="en-GB" dirty="0"/>
            </a:lvl3pPr>
            <a:lvl4pPr>
              <a:defRPr lang="en-GB" sz="1200"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4312686" y="1411287"/>
            <a:ext cx="3570017" cy="4638675"/>
          </a:xfrm>
        </p:spPr>
        <p:txBody>
          <a:bodyPr/>
          <a:lstStyle>
            <a:lvl1pPr>
              <a:defRPr lang="en-GB" dirty="0"/>
            </a:lvl1pPr>
            <a:lvl2pPr>
              <a:defRPr lang="en-GB" dirty="0"/>
            </a:lvl2pPr>
            <a:lvl3pPr>
              <a:defRPr lang="en-GB" dirty="0"/>
            </a:lvl3pPr>
            <a:lvl4pPr>
              <a:defRPr lang="en-GB" sz="1200"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8139851" y="1411287"/>
            <a:ext cx="3570017" cy="4638675"/>
          </a:xfrm>
        </p:spPr>
        <p:txBody>
          <a:bodyPr/>
          <a:lstStyle>
            <a:lvl1pPr>
              <a:defRPr lang="en-GB" dirty="0"/>
            </a:lvl1pPr>
            <a:lvl2pPr>
              <a:defRPr lang="en-GB" dirty="0"/>
            </a:lvl2pPr>
            <a:lvl3pPr>
              <a:defRPr lang="en-GB" dirty="0"/>
            </a:lvl3pPr>
            <a:lvl4pPr>
              <a:defRPr lang="en-GB" sz="1200"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p:txBody>
          <a:bodyPr/>
          <a:lstStyle/>
          <a:p>
            <a:r>
              <a:rPr lang="en-GB"/>
              <a:t>Click to edit Master title style</a:t>
            </a:r>
            <a:endParaRPr lang="en-US"/>
          </a:p>
        </p:txBody>
      </p:sp>
      <p:cxnSp>
        <p:nvCxnSpPr>
          <p:cNvPr id="2" name="Straight Connector 1">
            <a:extLst>
              <a:ext uri="{FF2B5EF4-FFF2-40B4-BE49-F238E27FC236}">
                <a16:creationId xmlns:a16="http://schemas.microsoft.com/office/drawing/2014/main" id="{18DFB1CC-C3A1-32B5-E360-CC8DEAAD1E6A}"/>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2310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Four Content">
    <p:spTree>
      <p:nvGrpSpPr>
        <p:cNvPr id="1" name=""/>
        <p:cNvGrpSpPr/>
        <p:nvPr/>
      </p:nvGrpSpPr>
      <p:grpSpPr>
        <a:xfrm>
          <a:off x="0" y="0"/>
          <a:ext cx="0" cy="0"/>
          <a:chOff x="0" y="0"/>
          <a:chExt cx="0" cy="0"/>
        </a:xfrm>
      </p:grpSpPr>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3"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3377372"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6269221"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sp>
        <p:nvSpPr>
          <p:cNvPr id="15" name="Content Placeholder 3">
            <a:extLst>
              <a:ext uri="{FF2B5EF4-FFF2-40B4-BE49-F238E27FC236}">
                <a16:creationId xmlns:a16="http://schemas.microsoft.com/office/drawing/2014/main" id="{3A89EC53-4B4E-25EA-86D3-0A198384FA8D}"/>
              </a:ext>
            </a:extLst>
          </p:cNvPr>
          <p:cNvSpPr>
            <a:spLocks noGrp="1"/>
          </p:cNvSpPr>
          <p:nvPr>
            <p:ph idx="15"/>
          </p:nvPr>
        </p:nvSpPr>
        <p:spPr>
          <a:xfrm>
            <a:off x="9161070"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2" name="Straight Connector 1">
            <a:extLst>
              <a:ext uri="{FF2B5EF4-FFF2-40B4-BE49-F238E27FC236}">
                <a16:creationId xmlns:a16="http://schemas.microsoft.com/office/drawing/2014/main" id="{A44FEE5C-5E65-E04A-88F0-B916BFFCE517}"/>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367665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Eight Content">
    <p:spTree>
      <p:nvGrpSpPr>
        <p:cNvPr id="1" name=""/>
        <p:cNvGrpSpPr/>
        <p:nvPr/>
      </p:nvGrpSpPr>
      <p:grpSpPr>
        <a:xfrm>
          <a:off x="0" y="0"/>
          <a:ext cx="0" cy="0"/>
          <a:chOff x="0" y="0"/>
          <a:chExt cx="0" cy="0"/>
        </a:xfrm>
      </p:grpSpPr>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3"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3377372"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6269221"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a:xfrm>
            <a:off x="485523" y="341768"/>
            <a:ext cx="11224347" cy="494845"/>
          </a:xfrm>
        </p:spPr>
        <p:txBody>
          <a:bodyPr/>
          <a:lstStyle/>
          <a:p>
            <a:r>
              <a:rPr lang="en-GB" dirty="0"/>
              <a:t>Click to edit Master title style</a:t>
            </a:r>
            <a:endParaRPr lang="en-US" dirty="0"/>
          </a:p>
        </p:txBody>
      </p:sp>
      <p:sp>
        <p:nvSpPr>
          <p:cNvPr id="15" name="Content Placeholder 3">
            <a:extLst>
              <a:ext uri="{FF2B5EF4-FFF2-40B4-BE49-F238E27FC236}">
                <a16:creationId xmlns:a16="http://schemas.microsoft.com/office/drawing/2014/main" id="{3A89EC53-4B4E-25EA-86D3-0A198384FA8D}"/>
              </a:ext>
            </a:extLst>
          </p:cNvPr>
          <p:cNvSpPr>
            <a:spLocks noGrp="1"/>
          </p:cNvSpPr>
          <p:nvPr>
            <p:ph idx="15"/>
          </p:nvPr>
        </p:nvSpPr>
        <p:spPr>
          <a:xfrm>
            <a:off x="9161070"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2" name="Content Placeholder 1">
            <a:extLst>
              <a:ext uri="{FF2B5EF4-FFF2-40B4-BE49-F238E27FC236}">
                <a16:creationId xmlns:a16="http://schemas.microsoft.com/office/drawing/2014/main" id="{A0091EC5-9CD6-B52C-F192-1D28C197D5EB}"/>
              </a:ext>
            </a:extLst>
          </p:cNvPr>
          <p:cNvSpPr>
            <a:spLocks noGrp="1"/>
          </p:cNvSpPr>
          <p:nvPr>
            <p:ph idx="16"/>
          </p:nvPr>
        </p:nvSpPr>
        <p:spPr>
          <a:xfrm>
            <a:off x="485523"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6" name="Content Placeholder 2">
            <a:extLst>
              <a:ext uri="{FF2B5EF4-FFF2-40B4-BE49-F238E27FC236}">
                <a16:creationId xmlns:a16="http://schemas.microsoft.com/office/drawing/2014/main" id="{BF5F74F9-864E-3DD7-6291-763A9D830F2E}"/>
              </a:ext>
            </a:extLst>
          </p:cNvPr>
          <p:cNvSpPr>
            <a:spLocks noGrp="1"/>
          </p:cNvSpPr>
          <p:nvPr>
            <p:ph idx="17"/>
          </p:nvPr>
        </p:nvSpPr>
        <p:spPr>
          <a:xfrm>
            <a:off x="3377373"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7" name="Content Placeholder 3">
            <a:extLst>
              <a:ext uri="{FF2B5EF4-FFF2-40B4-BE49-F238E27FC236}">
                <a16:creationId xmlns:a16="http://schemas.microsoft.com/office/drawing/2014/main" id="{4EC6B6C9-6D62-F36C-8404-9E032EF106E3}"/>
              </a:ext>
            </a:extLst>
          </p:cNvPr>
          <p:cNvSpPr>
            <a:spLocks noGrp="1"/>
          </p:cNvSpPr>
          <p:nvPr>
            <p:ph idx="18"/>
          </p:nvPr>
        </p:nvSpPr>
        <p:spPr>
          <a:xfrm>
            <a:off x="6269221"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8" name="Content Placeholder 3">
            <a:extLst>
              <a:ext uri="{FF2B5EF4-FFF2-40B4-BE49-F238E27FC236}">
                <a16:creationId xmlns:a16="http://schemas.microsoft.com/office/drawing/2014/main" id="{D7F9E8A1-A5A0-CC6C-3FD8-D24AC966E14B}"/>
              </a:ext>
            </a:extLst>
          </p:cNvPr>
          <p:cNvSpPr>
            <a:spLocks noGrp="1"/>
          </p:cNvSpPr>
          <p:nvPr>
            <p:ph idx="19"/>
          </p:nvPr>
        </p:nvSpPr>
        <p:spPr>
          <a:xfrm>
            <a:off x="9161070"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8" name="Straight Connector 7">
            <a:extLst>
              <a:ext uri="{FF2B5EF4-FFF2-40B4-BE49-F238E27FC236}">
                <a16:creationId xmlns:a16="http://schemas.microsoft.com/office/drawing/2014/main" id="{3B239758-B137-03FE-108F-895253F88AE9}"/>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53499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Spectrum 3">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52190D1-DA10-4566-343D-8413FE611C0D}"/>
              </a:ext>
            </a:extLst>
          </p:cNvPr>
          <p:cNvPicPr>
            <a:picLocks noChangeAspect="1"/>
          </p:cNvPicPr>
          <p:nvPr userDrawn="1"/>
        </p:nvPicPr>
        <p:blipFill>
          <a:blip r:embed="rId2"/>
          <a:stretch>
            <a:fillRect/>
          </a:stretch>
        </p:blipFill>
        <p:spPr>
          <a:xfrm>
            <a:off x="0" y="0"/>
            <a:ext cx="12192000" cy="6858000"/>
          </a:xfrm>
          <a:prstGeom prst="rect">
            <a:avLst/>
          </a:prstGeom>
        </p:spPr>
      </p:pic>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195E5ED2-D1BB-AC6E-BF6A-D4BD239F1FE9}"/>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51D43938-5757-1C8A-B3BA-59EC353FB68E}"/>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133981851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hree Content with Highlight">
    <p:spTree>
      <p:nvGrpSpPr>
        <p:cNvPr id="1" name=""/>
        <p:cNvGrpSpPr/>
        <p:nvPr/>
      </p:nvGrpSpPr>
      <p:grpSpPr>
        <a:xfrm>
          <a:off x="0" y="0"/>
          <a:ext cx="0" cy="0"/>
          <a:chOff x="0" y="0"/>
          <a:chExt cx="0" cy="0"/>
        </a:xfrm>
      </p:grpSpPr>
      <p:sp>
        <p:nvSpPr>
          <p:cNvPr id="7" name="Content Placeholder 1">
            <a:extLst>
              <a:ext uri="{FF2B5EF4-FFF2-40B4-BE49-F238E27FC236}">
                <a16:creationId xmlns:a16="http://schemas.microsoft.com/office/drawing/2014/main" id="{99DD3D67-FDA7-A413-313B-AF74B5AA9F16}"/>
              </a:ext>
            </a:extLst>
          </p:cNvPr>
          <p:cNvSpPr>
            <a:spLocks noGrp="1"/>
          </p:cNvSpPr>
          <p:nvPr>
            <p:ph idx="1" hasCustomPrompt="1"/>
          </p:nvPr>
        </p:nvSpPr>
        <p:spPr>
          <a:xfrm>
            <a:off x="485521"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hasCustomPrompt="1"/>
          </p:nvPr>
        </p:nvSpPr>
        <p:spPr>
          <a:xfrm>
            <a:off x="4312096"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hasCustomPrompt="1"/>
          </p:nvPr>
        </p:nvSpPr>
        <p:spPr>
          <a:xfrm>
            <a:off x="8138670"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Highlight line 1">
            <a:extLst>
              <a:ext uri="{FF2B5EF4-FFF2-40B4-BE49-F238E27FC236}">
                <a16:creationId xmlns:a16="http://schemas.microsoft.com/office/drawing/2014/main" id="{E1FBA9F5-4E1E-7157-650F-920396E6BD16}"/>
              </a:ext>
            </a:extLst>
          </p:cNvPr>
          <p:cNvSpPr>
            <a:spLocks noGrp="1"/>
          </p:cNvSpPr>
          <p:nvPr>
            <p:ph type="dgm" sz="quarter" idx="15" hasCustomPrompt="1"/>
          </p:nvPr>
        </p:nvSpPr>
        <p:spPr>
          <a:xfrm>
            <a:off x="485775" y="1411287"/>
            <a:ext cx="3571200" cy="36000"/>
          </a:xfrm>
          <a:solidFill>
            <a:schemeClr val="tx2"/>
          </a:solidFill>
        </p:spPr>
        <p:txBody>
          <a:bodyPr/>
          <a:lstStyle>
            <a:lvl1pPr marL="0" indent="0">
              <a:buNone/>
              <a:defRPr sz="800"/>
            </a:lvl1pPr>
          </a:lstStyle>
          <a:p>
            <a:r>
              <a:rPr lang="en-US" dirty="0"/>
              <a:t> </a:t>
            </a:r>
          </a:p>
        </p:txBody>
      </p:sp>
      <p:sp>
        <p:nvSpPr>
          <p:cNvPr id="9" name="Highlight line 2">
            <a:extLst>
              <a:ext uri="{FF2B5EF4-FFF2-40B4-BE49-F238E27FC236}">
                <a16:creationId xmlns:a16="http://schemas.microsoft.com/office/drawing/2014/main" id="{F0D5216F-CE4B-8B47-FCA1-EA9B01BBAD6B}"/>
              </a:ext>
            </a:extLst>
          </p:cNvPr>
          <p:cNvSpPr>
            <a:spLocks noGrp="1"/>
          </p:cNvSpPr>
          <p:nvPr>
            <p:ph type="dgm" sz="quarter" idx="16" hasCustomPrompt="1"/>
          </p:nvPr>
        </p:nvSpPr>
        <p:spPr>
          <a:xfrm>
            <a:off x="4312096" y="1411287"/>
            <a:ext cx="3571200" cy="36000"/>
          </a:xfrm>
          <a:solidFill>
            <a:schemeClr val="tx2"/>
          </a:solidFill>
        </p:spPr>
        <p:txBody>
          <a:bodyPr/>
          <a:lstStyle>
            <a:lvl1pPr marL="0" indent="0">
              <a:buNone/>
              <a:defRPr sz="800"/>
            </a:lvl1pPr>
          </a:lstStyle>
          <a:p>
            <a:r>
              <a:rPr lang="en-US" dirty="0"/>
              <a:t> </a:t>
            </a:r>
          </a:p>
        </p:txBody>
      </p:sp>
      <p:sp>
        <p:nvSpPr>
          <p:cNvPr id="10" name="Highlight line 3">
            <a:extLst>
              <a:ext uri="{FF2B5EF4-FFF2-40B4-BE49-F238E27FC236}">
                <a16:creationId xmlns:a16="http://schemas.microsoft.com/office/drawing/2014/main" id="{945CF969-2B44-5C5F-B1A2-132B74FE4B46}"/>
              </a:ext>
            </a:extLst>
          </p:cNvPr>
          <p:cNvSpPr>
            <a:spLocks noGrp="1"/>
          </p:cNvSpPr>
          <p:nvPr>
            <p:ph type="dgm" sz="quarter" idx="17" hasCustomPrompt="1"/>
          </p:nvPr>
        </p:nvSpPr>
        <p:spPr>
          <a:xfrm>
            <a:off x="8138670" y="1411287"/>
            <a:ext cx="3571200" cy="36000"/>
          </a:xfrm>
          <a:solidFill>
            <a:schemeClr val="tx2"/>
          </a:solidFill>
        </p:spPr>
        <p:txBody>
          <a:bodyPr/>
          <a:lstStyle>
            <a:lvl1pPr marL="0" indent="0">
              <a:buNone/>
              <a:defRPr sz="800"/>
            </a:lvl1pPr>
          </a:lstStyle>
          <a:p>
            <a:r>
              <a:rPr lang="en-US" dirty="0"/>
              <a:t> </a:t>
            </a:r>
          </a:p>
        </p:txBody>
      </p:sp>
      <p:sp>
        <p:nvSpPr>
          <p:cNvPr id="3" name="Title 2">
            <a:extLst>
              <a:ext uri="{FF2B5EF4-FFF2-40B4-BE49-F238E27FC236}">
                <a16:creationId xmlns:a16="http://schemas.microsoft.com/office/drawing/2014/main" id="{861D1C9E-8438-3A10-53E8-497704D4A0E4}"/>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spTree>
    <p:extLst>
      <p:ext uri="{BB962C8B-B14F-4D97-AF65-F5344CB8AC3E}">
        <p14:creationId xmlns:p14="http://schemas.microsoft.com/office/powerpoint/2010/main" val="280266821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ntent and Image">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2" y="1411289"/>
            <a:ext cx="5610479" cy="4638673"/>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6349868" y="0"/>
            <a:ext cx="5842132" cy="6858000"/>
          </a:xfrm>
        </p:spPr>
        <p:txBody>
          <a:bodyPr/>
          <a:lstStyle/>
          <a:p>
            <a:endParaRPr lang="en-US" dirty="0"/>
          </a:p>
        </p:txBody>
      </p:sp>
      <p:sp>
        <p:nvSpPr>
          <p:cNvPr id="2" name="Title 1">
            <a:extLst>
              <a:ext uri="{FF2B5EF4-FFF2-40B4-BE49-F238E27FC236}">
                <a16:creationId xmlns:a16="http://schemas.microsoft.com/office/drawing/2014/main" id="{9B88C567-2561-2AD2-63FE-0886450DCC49}"/>
              </a:ext>
            </a:extLst>
          </p:cNvPr>
          <p:cNvSpPr>
            <a:spLocks noGrp="1"/>
          </p:cNvSpPr>
          <p:nvPr>
            <p:ph type="title"/>
          </p:nvPr>
        </p:nvSpPr>
        <p:spPr>
          <a:xfrm>
            <a:off x="485523" y="341768"/>
            <a:ext cx="5610477" cy="494845"/>
          </a:xfrm>
        </p:spPr>
        <p:txBody>
          <a:bodyPr/>
          <a:lstStyle/>
          <a:p>
            <a:r>
              <a:rPr lang="en-GB" dirty="0"/>
              <a:t>Click to edit Master title style</a:t>
            </a:r>
            <a:endParaRPr lang="en-US" dirty="0"/>
          </a:p>
        </p:txBody>
      </p:sp>
    </p:spTree>
    <p:extLst>
      <p:ext uri="{BB962C8B-B14F-4D97-AF65-F5344CB8AC3E}">
        <p14:creationId xmlns:p14="http://schemas.microsoft.com/office/powerpoint/2010/main" val="132580968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wo Content and Image">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35712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8389938" y="0"/>
            <a:ext cx="3802061"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4309277" y="1411287"/>
            <a:ext cx="35712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Title 7">
            <a:extLst>
              <a:ext uri="{FF2B5EF4-FFF2-40B4-BE49-F238E27FC236}">
                <a16:creationId xmlns:a16="http://schemas.microsoft.com/office/drawing/2014/main" id="{79361665-A619-0AEE-E8F0-5711C7980200}"/>
              </a:ext>
            </a:extLst>
          </p:cNvPr>
          <p:cNvSpPr>
            <a:spLocks noGrp="1"/>
          </p:cNvSpPr>
          <p:nvPr>
            <p:ph type="title"/>
          </p:nvPr>
        </p:nvSpPr>
        <p:spPr>
          <a:xfrm>
            <a:off x="485523" y="341768"/>
            <a:ext cx="7394953" cy="494845"/>
          </a:xfrm>
        </p:spPr>
        <p:txBody>
          <a:bodyPr/>
          <a:lstStyle/>
          <a:p>
            <a:r>
              <a:rPr lang="en-GB" dirty="0"/>
              <a:t>Click to edit Master title style</a:t>
            </a:r>
            <a:endParaRPr lang="en-US" dirty="0"/>
          </a:p>
        </p:txBody>
      </p:sp>
    </p:spTree>
    <p:extLst>
      <p:ext uri="{BB962C8B-B14F-4D97-AF65-F5344CB8AC3E}">
        <p14:creationId xmlns:p14="http://schemas.microsoft.com/office/powerpoint/2010/main" val="57125908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hree Content and Image">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9155113" y="0"/>
            <a:ext cx="3036886"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3302078"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2" name="Content Placeholder 2">
            <a:extLst>
              <a:ext uri="{FF2B5EF4-FFF2-40B4-BE49-F238E27FC236}">
                <a16:creationId xmlns:a16="http://schemas.microsoft.com/office/drawing/2014/main" id="{E8468690-9C07-32F0-8029-E127A361B770}"/>
              </a:ext>
            </a:extLst>
          </p:cNvPr>
          <p:cNvSpPr>
            <a:spLocks noGrp="1"/>
          </p:cNvSpPr>
          <p:nvPr>
            <p:ph idx="31"/>
          </p:nvPr>
        </p:nvSpPr>
        <p:spPr>
          <a:xfrm>
            <a:off x="6118634"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Title 7">
            <a:extLst>
              <a:ext uri="{FF2B5EF4-FFF2-40B4-BE49-F238E27FC236}">
                <a16:creationId xmlns:a16="http://schemas.microsoft.com/office/drawing/2014/main" id="{34452E42-0F44-3CC2-78EC-9EE78A1B18DF}"/>
              </a:ext>
            </a:extLst>
          </p:cNvPr>
          <p:cNvSpPr>
            <a:spLocks noGrp="1"/>
          </p:cNvSpPr>
          <p:nvPr>
            <p:ph type="title"/>
          </p:nvPr>
        </p:nvSpPr>
        <p:spPr>
          <a:xfrm>
            <a:off x="485524" y="341768"/>
            <a:ext cx="8181910" cy="494845"/>
          </a:xfrm>
        </p:spPr>
        <p:txBody>
          <a:bodyPr/>
          <a:lstStyle/>
          <a:p>
            <a:r>
              <a:rPr lang="en-GB"/>
              <a:t>Click to edit Master title style</a:t>
            </a:r>
            <a:endParaRPr lang="en-US"/>
          </a:p>
        </p:txBody>
      </p:sp>
    </p:spTree>
    <p:extLst>
      <p:ext uri="{BB962C8B-B14F-4D97-AF65-F5344CB8AC3E}">
        <p14:creationId xmlns:p14="http://schemas.microsoft.com/office/powerpoint/2010/main" val="342069633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Video and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sp>
        <p:nvSpPr>
          <p:cNvPr id="12" name="Media Placeholder 11">
            <a:extLst>
              <a:ext uri="{FF2B5EF4-FFF2-40B4-BE49-F238E27FC236}">
                <a16:creationId xmlns:a16="http://schemas.microsoft.com/office/drawing/2014/main" id="{7AA8680C-DF0E-A59A-1D40-85E5B348B8F4}"/>
              </a:ext>
            </a:extLst>
          </p:cNvPr>
          <p:cNvSpPr>
            <a:spLocks noGrp="1"/>
          </p:cNvSpPr>
          <p:nvPr>
            <p:ph type="media" sz="quarter" idx="13"/>
          </p:nvPr>
        </p:nvSpPr>
        <p:spPr>
          <a:xfrm>
            <a:off x="485524" y="1411287"/>
            <a:ext cx="8160263" cy="4638675"/>
          </a:xfrm>
        </p:spPr>
        <p:txBody>
          <a:bodyPr/>
          <a:lstStyle/>
          <a:p>
            <a:r>
              <a:rPr lang="en-GB" dirty="0"/>
              <a:t>Click icon to add media</a:t>
            </a:r>
            <a:endParaRPr lang="en-US" dirty="0"/>
          </a:p>
        </p:txBody>
      </p:sp>
      <p:sp>
        <p:nvSpPr>
          <p:cNvPr id="14" name="Text Placeholder 13">
            <a:extLst>
              <a:ext uri="{FF2B5EF4-FFF2-40B4-BE49-F238E27FC236}">
                <a16:creationId xmlns:a16="http://schemas.microsoft.com/office/drawing/2014/main" id="{7E85579B-86BF-EE24-023A-9F648CFE072C}"/>
              </a:ext>
            </a:extLst>
          </p:cNvPr>
          <p:cNvSpPr>
            <a:spLocks noGrp="1"/>
          </p:cNvSpPr>
          <p:nvPr>
            <p:ph type="body" sz="quarter" idx="14"/>
          </p:nvPr>
        </p:nvSpPr>
        <p:spPr>
          <a:xfrm>
            <a:off x="8904632" y="1411287"/>
            <a:ext cx="2805238"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Tree>
    <p:extLst>
      <p:ext uri="{BB962C8B-B14F-4D97-AF65-F5344CB8AC3E}">
        <p14:creationId xmlns:p14="http://schemas.microsoft.com/office/powerpoint/2010/main" val="230822016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5396"/>
            <a:ext cx="11224347" cy="470898"/>
          </a:xfrm>
        </p:spPr>
        <p:txBody>
          <a:bodyPr/>
          <a:lstStyle/>
          <a:p>
            <a:r>
              <a:rPr lang="en-GB"/>
              <a:t>Click to edit Master title style</a:t>
            </a:r>
            <a:endParaRPr lang="en-US"/>
          </a:p>
        </p:txBody>
      </p:sp>
      <p:sp>
        <p:nvSpPr>
          <p:cNvPr id="8" name="Text Placeholder 9">
            <a:extLst>
              <a:ext uri="{FF2B5EF4-FFF2-40B4-BE49-F238E27FC236}">
                <a16:creationId xmlns:a16="http://schemas.microsoft.com/office/drawing/2014/main" id="{598768BB-4BDB-C49C-A213-8E609C3B6C15}"/>
              </a:ext>
            </a:extLst>
          </p:cNvPr>
          <p:cNvSpPr>
            <a:spLocks noGrp="1"/>
          </p:cNvSpPr>
          <p:nvPr>
            <p:ph type="body" sz="quarter" idx="13" hasCustomPrompt="1"/>
          </p:nvPr>
        </p:nvSpPr>
        <p:spPr>
          <a:xfrm>
            <a:off x="485523"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13" name="Text Placeholder 9">
            <a:extLst>
              <a:ext uri="{FF2B5EF4-FFF2-40B4-BE49-F238E27FC236}">
                <a16:creationId xmlns:a16="http://schemas.microsoft.com/office/drawing/2014/main" id="{1B146ACC-EAC5-CFE4-53FA-012FF3AD1EC9}"/>
              </a:ext>
            </a:extLst>
          </p:cNvPr>
          <p:cNvSpPr>
            <a:spLocks noGrp="1"/>
          </p:cNvSpPr>
          <p:nvPr>
            <p:ph type="body" sz="quarter" idx="14" hasCustomPrompt="1"/>
          </p:nvPr>
        </p:nvSpPr>
        <p:spPr>
          <a:xfrm>
            <a:off x="485136"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18" name="Text Placeholder 9">
            <a:extLst>
              <a:ext uri="{FF2B5EF4-FFF2-40B4-BE49-F238E27FC236}">
                <a16:creationId xmlns:a16="http://schemas.microsoft.com/office/drawing/2014/main" id="{C63A6034-B161-C968-7B24-9637CAD6BA6D}"/>
              </a:ext>
            </a:extLst>
          </p:cNvPr>
          <p:cNvSpPr>
            <a:spLocks noGrp="1"/>
          </p:cNvSpPr>
          <p:nvPr>
            <p:ph type="body" sz="quarter" idx="16" hasCustomPrompt="1"/>
          </p:nvPr>
        </p:nvSpPr>
        <p:spPr>
          <a:xfrm>
            <a:off x="3378661"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19" name="Text Placeholder 9">
            <a:extLst>
              <a:ext uri="{FF2B5EF4-FFF2-40B4-BE49-F238E27FC236}">
                <a16:creationId xmlns:a16="http://schemas.microsoft.com/office/drawing/2014/main" id="{7A93D60F-69E4-2399-3375-10FE08085BF4}"/>
              </a:ext>
            </a:extLst>
          </p:cNvPr>
          <p:cNvSpPr>
            <a:spLocks noGrp="1"/>
          </p:cNvSpPr>
          <p:nvPr>
            <p:ph type="body" sz="quarter" idx="17" hasCustomPrompt="1"/>
          </p:nvPr>
        </p:nvSpPr>
        <p:spPr>
          <a:xfrm>
            <a:off x="3378661"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0" name="Text Placeholder 9">
            <a:extLst>
              <a:ext uri="{FF2B5EF4-FFF2-40B4-BE49-F238E27FC236}">
                <a16:creationId xmlns:a16="http://schemas.microsoft.com/office/drawing/2014/main" id="{73DD63FB-924F-5AA5-D440-E1D8744375EA}"/>
              </a:ext>
            </a:extLst>
          </p:cNvPr>
          <p:cNvSpPr>
            <a:spLocks noGrp="1"/>
          </p:cNvSpPr>
          <p:nvPr>
            <p:ph type="body" sz="quarter" idx="19" hasCustomPrompt="1"/>
          </p:nvPr>
        </p:nvSpPr>
        <p:spPr>
          <a:xfrm>
            <a:off x="6271799"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21" name="Text Placeholder 9">
            <a:extLst>
              <a:ext uri="{FF2B5EF4-FFF2-40B4-BE49-F238E27FC236}">
                <a16:creationId xmlns:a16="http://schemas.microsoft.com/office/drawing/2014/main" id="{4C420FFC-7E58-FD40-8EA4-FE5A7231160E}"/>
              </a:ext>
            </a:extLst>
          </p:cNvPr>
          <p:cNvSpPr>
            <a:spLocks noGrp="1"/>
          </p:cNvSpPr>
          <p:nvPr>
            <p:ph type="body" sz="quarter" idx="20" hasCustomPrompt="1"/>
          </p:nvPr>
        </p:nvSpPr>
        <p:spPr>
          <a:xfrm>
            <a:off x="6272781"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2" name="Text Placeholder 9">
            <a:extLst>
              <a:ext uri="{FF2B5EF4-FFF2-40B4-BE49-F238E27FC236}">
                <a16:creationId xmlns:a16="http://schemas.microsoft.com/office/drawing/2014/main" id="{8E9F923A-3B01-3E5C-5855-1723BB7F4CA4}"/>
              </a:ext>
            </a:extLst>
          </p:cNvPr>
          <p:cNvSpPr>
            <a:spLocks noGrp="1"/>
          </p:cNvSpPr>
          <p:nvPr>
            <p:ph type="body" sz="quarter" idx="22" hasCustomPrompt="1"/>
          </p:nvPr>
        </p:nvSpPr>
        <p:spPr>
          <a:xfrm>
            <a:off x="9164937"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23" name="Text Placeholder 9">
            <a:extLst>
              <a:ext uri="{FF2B5EF4-FFF2-40B4-BE49-F238E27FC236}">
                <a16:creationId xmlns:a16="http://schemas.microsoft.com/office/drawing/2014/main" id="{B31D3701-39DC-192A-5936-2E64C5419F0C}"/>
              </a:ext>
            </a:extLst>
          </p:cNvPr>
          <p:cNvSpPr>
            <a:spLocks noGrp="1"/>
          </p:cNvSpPr>
          <p:nvPr>
            <p:ph type="body" sz="quarter" idx="23" hasCustomPrompt="1"/>
          </p:nvPr>
        </p:nvSpPr>
        <p:spPr>
          <a:xfrm>
            <a:off x="9166603"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6" name="Picture Placeholder 12">
            <a:extLst>
              <a:ext uri="{FF2B5EF4-FFF2-40B4-BE49-F238E27FC236}">
                <a16:creationId xmlns:a16="http://schemas.microsoft.com/office/drawing/2014/main" id="{72BB5F0C-3F71-0E9C-10EC-E60EE977973D}"/>
              </a:ext>
            </a:extLst>
          </p:cNvPr>
          <p:cNvSpPr>
            <a:spLocks noGrp="1"/>
          </p:cNvSpPr>
          <p:nvPr>
            <p:ph type="pic" sz="quarter" idx="15"/>
          </p:nvPr>
        </p:nvSpPr>
        <p:spPr>
          <a:xfrm>
            <a:off x="486802"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7" name="Picture Placeholder 12">
            <a:extLst>
              <a:ext uri="{FF2B5EF4-FFF2-40B4-BE49-F238E27FC236}">
                <a16:creationId xmlns:a16="http://schemas.microsoft.com/office/drawing/2014/main" id="{BA20E760-3BF7-B812-4C18-5CA6507ABC95}"/>
              </a:ext>
            </a:extLst>
          </p:cNvPr>
          <p:cNvSpPr>
            <a:spLocks noGrp="1"/>
          </p:cNvSpPr>
          <p:nvPr>
            <p:ph type="pic" sz="quarter" idx="18"/>
          </p:nvPr>
        </p:nvSpPr>
        <p:spPr>
          <a:xfrm>
            <a:off x="3380625"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8" name="Picture Placeholder 12">
            <a:extLst>
              <a:ext uri="{FF2B5EF4-FFF2-40B4-BE49-F238E27FC236}">
                <a16:creationId xmlns:a16="http://schemas.microsoft.com/office/drawing/2014/main" id="{86C2E626-CD04-3251-D0E0-5D23E92FE735}"/>
              </a:ext>
            </a:extLst>
          </p:cNvPr>
          <p:cNvSpPr>
            <a:spLocks noGrp="1"/>
          </p:cNvSpPr>
          <p:nvPr>
            <p:ph type="pic" sz="quarter" idx="21"/>
          </p:nvPr>
        </p:nvSpPr>
        <p:spPr>
          <a:xfrm>
            <a:off x="6274448"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9" name="Picture Placeholder 12">
            <a:extLst>
              <a:ext uri="{FF2B5EF4-FFF2-40B4-BE49-F238E27FC236}">
                <a16:creationId xmlns:a16="http://schemas.microsoft.com/office/drawing/2014/main" id="{DF5E09A8-5D06-013D-F612-3162F72FF31D}"/>
              </a:ext>
            </a:extLst>
          </p:cNvPr>
          <p:cNvSpPr>
            <a:spLocks noGrp="1"/>
          </p:cNvSpPr>
          <p:nvPr>
            <p:ph type="pic" sz="quarter" idx="24"/>
          </p:nvPr>
        </p:nvSpPr>
        <p:spPr>
          <a:xfrm>
            <a:off x="9168270"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Tree>
    <p:extLst>
      <p:ext uri="{BB962C8B-B14F-4D97-AF65-F5344CB8AC3E}">
        <p14:creationId xmlns:p14="http://schemas.microsoft.com/office/powerpoint/2010/main" val="15640492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am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1768"/>
            <a:ext cx="11224347" cy="479719"/>
          </a:xfrm>
        </p:spPr>
        <p:txBody>
          <a:bodyPr/>
          <a:lstStyle/>
          <a:p>
            <a:r>
              <a:rPr lang="en-GB"/>
              <a:t>Click to edit Master title style</a:t>
            </a:r>
            <a:endParaRPr lang="en-US"/>
          </a:p>
        </p:txBody>
      </p:sp>
      <p:sp>
        <p:nvSpPr>
          <p:cNvPr id="14" name="Text Placeholder 9">
            <a:extLst>
              <a:ext uri="{FF2B5EF4-FFF2-40B4-BE49-F238E27FC236}">
                <a16:creationId xmlns:a16="http://schemas.microsoft.com/office/drawing/2014/main" id="{1B7BC80A-0B74-DD25-90D5-7D9F71589678}"/>
              </a:ext>
            </a:extLst>
          </p:cNvPr>
          <p:cNvSpPr>
            <a:spLocks noGrp="1"/>
          </p:cNvSpPr>
          <p:nvPr>
            <p:ph type="body" sz="quarter" idx="13" hasCustomPrompt="1"/>
          </p:nvPr>
        </p:nvSpPr>
        <p:spPr>
          <a:xfrm>
            <a:off x="1508549"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15" name="Text Placeholder 9">
            <a:extLst>
              <a:ext uri="{FF2B5EF4-FFF2-40B4-BE49-F238E27FC236}">
                <a16:creationId xmlns:a16="http://schemas.microsoft.com/office/drawing/2014/main" id="{6F5E5E41-09E4-029C-0E75-C9B547EC8A03}"/>
              </a:ext>
            </a:extLst>
          </p:cNvPr>
          <p:cNvSpPr>
            <a:spLocks noGrp="1"/>
          </p:cNvSpPr>
          <p:nvPr>
            <p:ph type="body" sz="quarter" idx="14" hasCustomPrompt="1"/>
          </p:nvPr>
        </p:nvSpPr>
        <p:spPr>
          <a:xfrm>
            <a:off x="1508549"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16" name="Picture Placeholder 12">
            <a:extLst>
              <a:ext uri="{FF2B5EF4-FFF2-40B4-BE49-F238E27FC236}">
                <a16:creationId xmlns:a16="http://schemas.microsoft.com/office/drawing/2014/main" id="{1A34F1E0-A87C-7178-6538-22253973A914}"/>
              </a:ext>
            </a:extLst>
          </p:cNvPr>
          <p:cNvSpPr>
            <a:spLocks noGrp="1"/>
          </p:cNvSpPr>
          <p:nvPr>
            <p:ph type="pic" sz="quarter" idx="15" hasCustomPrompt="1"/>
          </p:nvPr>
        </p:nvSpPr>
        <p:spPr>
          <a:xfrm>
            <a:off x="485523"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17" name="Text Placeholder 9">
            <a:extLst>
              <a:ext uri="{FF2B5EF4-FFF2-40B4-BE49-F238E27FC236}">
                <a16:creationId xmlns:a16="http://schemas.microsoft.com/office/drawing/2014/main" id="{474E37A4-57E6-2CDF-2A5F-3C554861B75B}"/>
              </a:ext>
            </a:extLst>
          </p:cNvPr>
          <p:cNvSpPr>
            <a:spLocks noGrp="1"/>
          </p:cNvSpPr>
          <p:nvPr>
            <p:ph type="body" sz="quarter" idx="25" hasCustomPrompt="1"/>
          </p:nvPr>
        </p:nvSpPr>
        <p:spPr>
          <a:xfrm>
            <a:off x="485523"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18" name="Text Placeholder 9">
            <a:extLst>
              <a:ext uri="{FF2B5EF4-FFF2-40B4-BE49-F238E27FC236}">
                <a16:creationId xmlns:a16="http://schemas.microsoft.com/office/drawing/2014/main" id="{8116B2E5-B73A-D121-0F3D-AD18A29831EB}"/>
              </a:ext>
            </a:extLst>
          </p:cNvPr>
          <p:cNvSpPr>
            <a:spLocks noGrp="1"/>
          </p:cNvSpPr>
          <p:nvPr>
            <p:ph type="body" sz="quarter" idx="26" hasCustomPrompt="1"/>
          </p:nvPr>
        </p:nvSpPr>
        <p:spPr>
          <a:xfrm>
            <a:off x="1508549"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19" name="Text Placeholder 9">
            <a:extLst>
              <a:ext uri="{FF2B5EF4-FFF2-40B4-BE49-F238E27FC236}">
                <a16:creationId xmlns:a16="http://schemas.microsoft.com/office/drawing/2014/main" id="{EEB861F1-1DCD-AC14-72C5-74E3CBEDCC66}"/>
              </a:ext>
            </a:extLst>
          </p:cNvPr>
          <p:cNvSpPr>
            <a:spLocks noGrp="1"/>
          </p:cNvSpPr>
          <p:nvPr>
            <p:ph type="body" sz="quarter" idx="27" hasCustomPrompt="1"/>
          </p:nvPr>
        </p:nvSpPr>
        <p:spPr>
          <a:xfrm>
            <a:off x="1508549"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20" name="Picture Placeholder 12">
            <a:extLst>
              <a:ext uri="{FF2B5EF4-FFF2-40B4-BE49-F238E27FC236}">
                <a16:creationId xmlns:a16="http://schemas.microsoft.com/office/drawing/2014/main" id="{2AD0FA3F-F163-4A05-299B-BC661CE2D5AA}"/>
              </a:ext>
            </a:extLst>
          </p:cNvPr>
          <p:cNvSpPr>
            <a:spLocks noGrp="1"/>
          </p:cNvSpPr>
          <p:nvPr>
            <p:ph type="pic" sz="quarter" idx="28" hasCustomPrompt="1"/>
          </p:nvPr>
        </p:nvSpPr>
        <p:spPr>
          <a:xfrm>
            <a:off x="485523"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21" name="Text Placeholder 9">
            <a:extLst>
              <a:ext uri="{FF2B5EF4-FFF2-40B4-BE49-F238E27FC236}">
                <a16:creationId xmlns:a16="http://schemas.microsoft.com/office/drawing/2014/main" id="{E5857066-46A9-72C9-EBC1-46A671B0000D}"/>
              </a:ext>
            </a:extLst>
          </p:cNvPr>
          <p:cNvSpPr>
            <a:spLocks noGrp="1"/>
          </p:cNvSpPr>
          <p:nvPr>
            <p:ph type="body" sz="quarter" idx="29" hasCustomPrompt="1"/>
          </p:nvPr>
        </p:nvSpPr>
        <p:spPr>
          <a:xfrm>
            <a:off x="1508549"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22" name="Text Placeholder 9">
            <a:extLst>
              <a:ext uri="{FF2B5EF4-FFF2-40B4-BE49-F238E27FC236}">
                <a16:creationId xmlns:a16="http://schemas.microsoft.com/office/drawing/2014/main" id="{018DCA9A-F508-544F-26AE-564194DADCBA}"/>
              </a:ext>
            </a:extLst>
          </p:cNvPr>
          <p:cNvSpPr>
            <a:spLocks noGrp="1"/>
          </p:cNvSpPr>
          <p:nvPr>
            <p:ph type="body" sz="quarter" idx="30" hasCustomPrompt="1"/>
          </p:nvPr>
        </p:nvSpPr>
        <p:spPr>
          <a:xfrm>
            <a:off x="1508549"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27" name="Picture Placeholder 12">
            <a:extLst>
              <a:ext uri="{FF2B5EF4-FFF2-40B4-BE49-F238E27FC236}">
                <a16:creationId xmlns:a16="http://schemas.microsoft.com/office/drawing/2014/main" id="{0057E680-F84B-F640-97B3-1574895E5903}"/>
              </a:ext>
            </a:extLst>
          </p:cNvPr>
          <p:cNvSpPr>
            <a:spLocks noGrp="1"/>
          </p:cNvSpPr>
          <p:nvPr>
            <p:ph type="pic" sz="quarter" idx="31" hasCustomPrompt="1"/>
          </p:nvPr>
        </p:nvSpPr>
        <p:spPr>
          <a:xfrm>
            <a:off x="485523"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28" name="Text Placeholder 9">
            <a:extLst>
              <a:ext uri="{FF2B5EF4-FFF2-40B4-BE49-F238E27FC236}">
                <a16:creationId xmlns:a16="http://schemas.microsoft.com/office/drawing/2014/main" id="{7A0A840B-4CD0-8E51-0DB8-CAA8C5CE5614}"/>
              </a:ext>
            </a:extLst>
          </p:cNvPr>
          <p:cNvSpPr>
            <a:spLocks noGrp="1"/>
          </p:cNvSpPr>
          <p:nvPr>
            <p:ph type="body" sz="quarter" idx="32" hasCustomPrompt="1"/>
          </p:nvPr>
        </p:nvSpPr>
        <p:spPr>
          <a:xfrm>
            <a:off x="1508549"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29" name="Text Placeholder 9">
            <a:extLst>
              <a:ext uri="{FF2B5EF4-FFF2-40B4-BE49-F238E27FC236}">
                <a16:creationId xmlns:a16="http://schemas.microsoft.com/office/drawing/2014/main" id="{907FD0F3-2EFB-1048-729B-F8D9C5387EBD}"/>
              </a:ext>
            </a:extLst>
          </p:cNvPr>
          <p:cNvSpPr>
            <a:spLocks noGrp="1"/>
          </p:cNvSpPr>
          <p:nvPr>
            <p:ph type="body" sz="quarter" idx="33" hasCustomPrompt="1"/>
          </p:nvPr>
        </p:nvSpPr>
        <p:spPr>
          <a:xfrm>
            <a:off x="1508549"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0" name="Picture Placeholder 12">
            <a:extLst>
              <a:ext uri="{FF2B5EF4-FFF2-40B4-BE49-F238E27FC236}">
                <a16:creationId xmlns:a16="http://schemas.microsoft.com/office/drawing/2014/main" id="{8F182A88-FA5D-6BF5-64A4-F27206333D05}"/>
              </a:ext>
            </a:extLst>
          </p:cNvPr>
          <p:cNvSpPr>
            <a:spLocks noGrp="1"/>
          </p:cNvSpPr>
          <p:nvPr>
            <p:ph type="pic" sz="quarter" idx="34" hasCustomPrompt="1"/>
          </p:nvPr>
        </p:nvSpPr>
        <p:spPr>
          <a:xfrm>
            <a:off x="485523"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1" name="Text Placeholder 9">
            <a:extLst>
              <a:ext uri="{FF2B5EF4-FFF2-40B4-BE49-F238E27FC236}">
                <a16:creationId xmlns:a16="http://schemas.microsoft.com/office/drawing/2014/main" id="{0E55779C-A246-7AA1-1246-32F3BAC3E9F9}"/>
              </a:ext>
            </a:extLst>
          </p:cNvPr>
          <p:cNvSpPr>
            <a:spLocks noGrp="1"/>
          </p:cNvSpPr>
          <p:nvPr>
            <p:ph type="body" sz="quarter" idx="35" hasCustomPrompt="1"/>
          </p:nvPr>
        </p:nvSpPr>
        <p:spPr>
          <a:xfrm>
            <a:off x="4399994"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2" name="Text Placeholder 9">
            <a:extLst>
              <a:ext uri="{FF2B5EF4-FFF2-40B4-BE49-F238E27FC236}">
                <a16:creationId xmlns:a16="http://schemas.microsoft.com/office/drawing/2014/main" id="{AE906D56-BF94-FEC3-DB85-DEC802C0EDF2}"/>
              </a:ext>
            </a:extLst>
          </p:cNvPr>
          <p:cNvSpPr>
            <a:spLocks noGrp="1"/>
          </p:cNvSpPr>
          <p:nvPr>
            <p:ph type="body" sz="quarter" idx="36" hasCustomPrompt="1"/>
          </p:nvPr>
        </p:nvSpPr>
        <p:spPr>
          <a:xfrm>
            <a:off x="4399994"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3" name="Picture Placeholder 12">
            <a:extLst>
              <a:ext uri="{FF2B5EF4-FFF2-40B4-BE49-F238E27FC236}">
                <a16:creationId xmlns:a16="http://schemas.microsoft.com/office/drawing/2014/main" id="{CF08BE99-68E9-C172-4584-192EAC7EBA24}"/>
              </a:ext>
            </a:extLst>
          </p:cNvPr>
          <p:cNvSpPr>
            <a:spLocks noGrp="1"/>
          </p:cNvSpPr>
          <p:nvPr>
            <p:ph type="pic" sz="quarter" idx="37" hasCustomPrompt="1"/>
          </p:nvPr>
        </p:nvSpPr>
        <p:spPr>
          <a:xfrm>
            <a:off x="3377372"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4" name="Text Placeholder 9">
            <a:extLst>
              <a:ext uri="{FF2B5EF4-FFF2-40B4-BE49-F238E27FC236}">
                <a16:creationId xmlns:a16="http://schemas.microsoft.com/office/drawing/2014/main" id="{61B59087-059A-8552-985C-C458B49492E5}"/>
              </a:ext>
            </a:extLst>
          </p:cNvPr>
          <p:cNvSpPr>
            <a:spLocks noGrp="1"/>
          </p:cNvSpPr>
          <p:nvPr>
            <p:ph type="body" sz="quarter" idx="38" hasCustomPrompt="1"/>
          </p:nvPr>
        </p:nvSpPr>
        <p:spPr>
          <a:xfrm>
            <a:off x="3377372"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35" name="Text Placeholder 9">
            <a:extLst>
              <a:ext uri="{FF2B5EF4-FFF2-40B4-BE49-F238E27FC236}">
                <a16:creationId xmlns:a16="http://schemas.microsoft.com/office/drawing/2014/main" id="{B80CEAFC-3F56-53A9-7CA1-6FF2EFEA9F71}"/>
              </a:ext>
            </a:extLst>
          </p:cNvPr>
          <p:cNvSpPr>
            <a:spLocks noGrp="1"/>
          </p:cNvSpPr>
          <p:nvPr>
            <p:ph type="body" sz="quarter" idx="39" hasCustomPrompt="1"/>
          </p:nvPr>
        </p:nvSpPr>
        <p:spPr>
          <a:xfrm>
            <a:off x="4399994"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6" name="Text Placeholder 9">
            <a:extLst>
              <a:ext uri="{FF2B5EF4-FFF2-40B4-BE49-F238E27FC236}">
                <a16:creationId xmlns:a16="http://schemas.microsoft.com/office/drawing/2014/main" id="{1F927087-C230-38DF-C1BC-D979647576EB}"/>
              </a:ext>
            </a:extLst>
          </p:cNvPr>
          <p:cNvSpPr>
            <a:spLocks noGrp="1"/>
          </p:cNvSpPr>
          <p:nvPr>
            <p:ph type="body" sz="quarter" idx="40" hasCustomPrompt="1"/>
          </p:nvPr>
        </p:nvSpPr>
        <p:spPr>
          <a:xfrm>
            <a:off x="4399994"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7" name="Picture Placeholder 12">
            <a:extLst>
              <a:ext uri="{FF2B5EF4-FFF2-40B4-BE49-F238E27FC236}">
                <a16:creationId xmlns:a16="http://schemas.microsoft.com/office/drawing/2014/main" id="{E5B079F2-242E-7156-DFAD-AED073123B53}"/>
              </a:ext>
            </a:extLst>
          </p:cNvPr>
          <p:cNvSpPr>
            <a:spLocks noGrp="1"/>
          </p:cNvSpPr>
          <p:nvPr>
            <p:ph type="pic" sz="quarter" idx="41" hasCustomPrompt="1"/>
          </p:nvPr>
        </p:nvSpPr>
        <p:spPr>
          <a:xfrm>
            <a:off x="3377372"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8" name="Text Placeholder 9">
            <a:extLst>
              <a:ext uri="{FF2B5EF4-FFF2-40B4-BE49-F238E27FC236}">
                <a16:creationId xmlns:a16="http://schemas.microsoft.com/office/drawing/2014/main" id="{BAD8BB7A-C875-E730-22F2-58BF881807E3}"/>
              </a:ext>
            </a:extLst>
          </p:cNvPr>
          <p:cNvSpPr>
            <a:spLocks noGrp="1"/>
          </p:cNvSpPr>
          <p:nvPr>
            <p:ph type="body" sz="quarter" idx="42" hasCustomPrompt="1"/>
          </p:nvPr>
        </p:nvSpPr>
        <p:spPr>
          <a:xfrm>
            <a:off x="4399994"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9" name="Text Placeholder 9">
            <a:extLst>
              <a:ext uri="{FF2B5EF4-FFF2-40B4-BE49-F238E27FC236}">
                <a16:creationId xmlns:a16="http://schemas.microsoft.com/office/drawing/2014/main" id="{428864EC-7BF7-9E3F-14AA-1569F68FDBF7}"/>
              </a:ext>
            </a:extLst>
          </p:cNvPr>
          <p:cNvSpPr>
            <a:spLocks noGrp="1"/>
          </p:cNvSpPr>
          <p:nvPr>
            <p:ph type="body" sz="quarter" idx="43" hasCustomPrompt="1"/>
          </p:nvPr>
        </p:nvSpPr>
        <p:spPr>
          <a:xfrm>
            <a:off x="4399994"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0" name="Picture Placeholder 12">
            <a:extLst>
              <a:ext uri="{FF2B5EF4-FFF2-40B4-BE49-F238E27FC236}">
                <a16:creationId xmlns:a16="http://schemas.microsoft.com/office/drawing/2014/main" id="{01784631-4FDE-2C65-08D2-90389B52BB27}"/>
              </a:ext>
            </a:extLst>
          </p:cNvPr>
          <p:cNvSpPr>
            <a:spLocks noGrp="1"/>
          </p:cNvSpPr>
          <p:nvPr>
            <p:ph type="pic" sz="quarter" idx="44" hasCustomPrompt="1"/>
          </p:nvPr>
        </p:nvSpPr>
        <p:spPr>
          <a:xfrm>
            <a:off x="3377372"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1" name="Text Placeholder 9">
            <a:extLst>
              <a:ext uri="{FF2B5EF4-FFF2-40B4-BE49-F238E27FC236}">
                <a16:creationId xmlns:a16="http://schemas.microsoft.com/office/drawing/2014/main" id="{0154653D-5642-2E90-794A-C1E075F2C194}"/>
              </a:ext>
            </a:extLst>
          </p:cNvPr>
          <p:cNvSpPr>
            <a:spLocks noGrp="1"/>
          </p:cNvSpPr>
          <p:nvPr>
            <p:ph type="body" sz="quarter" idx="45" hasCustomPrompt="1"/>
          </p:nvPr>
        </p:nvSpPr>
        <p:spPr>
          <a:xfrm>
            <a:off x="4399994"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2" name="Text Placeholder 9">
            <a:extLst>
              <a:ext uri="{FF2B5EF4-FFF2-40B4-BE49-F238E27FC236}">
                <a16:creationId xmlns:a16="http://schemas.microsoft.com/office/drawing/2014/main" id="{7B745924-C16B-48BF-AE37-F5CD447BF3BE}"/>
              </a:ext>
            </a:extLst>
          </p:cNvPr>
          <p:cNvSpPr>
            <a:spLocks noGrp="1"/>
          </p:cNvSpPr>
          <p:nvPr>
            <p:ph type="body" sz="quarter" idx="46" hasCustomPrompt="1"/>
          </p:nvPr>
        </p:nvSpPr>
        <p:spPr>
          <a:xfrm>
            <a:off x="4399994"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3" name="Picture Placeholder 12">
            <a:extLst>
              <a:ext uri="{FF2B5EF4-FFF2-40B4-BE49-F238E27FC236}">
                <a16:creationId xmlns:a16="http://schemas.microsoft.com/office/drawing/2014/main" id="{4E35CBCD-AFBE-52EA-7BC2-89F29ED83F88}"/>
              </a:ext>
            </a:extLst>
          </p:cNvPr>
          <p:cNvSpPr>
            <a:spLocks noGrp="1"/>
          </p:cNvSpPr>
          <p:nvPr>
            <p:ph type="pic" sz="quarter" idx="47" hasCustomPrompt="1"/>
          </p:nvPr>
        </p:nvSpPr>
        <p:spPr>
          <a:xfrm>
            <a:off x="3377372"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4" name="Text Placeholder 9">
            <a:extLst>
              <a:ext uri="{FF2B5EF4-FFF2-40B4-BE49-F238E27FC236}">
                <a16:creationId xmlns:a16="http://schemas.microsoft.com/office/drawing/2014/main" id="{C6A4FD7C-43FE-CC16-4728-179DD98E56D5}"/>
              </a:ext>
            </a:extLst>
          </p:cNvPr>
          <p:cNvSpPr>
            <a:spLocks noGrp="1"/>
          </p:cNvSpPr>
          <p:nvPr>
            <p:ph type="body" sz="quarter" idx="48" hasCustomPrompt="1"/>
          </p:nvPr>
        </p:nvSpPr>
        <p:spPr>
          <a:xfrm>
            <a:off x="7292514"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5" name="Text Placeholder 9">
            <a:extLst>
              <a:ext uri="{FF2B5EF4-FFF2-40B4-BE49-F238E27FC236}">
                <a16:creationId xmlns:a16="http://schemas.microsoft.com/office/drawing/2014/main" id="{CCC5923F-9079-4223-BD7D-2ECA17762C80}"/>
              </a:ext>
            </a:extLst>
          </p:cNvPr>
          <p:cNvSpPr>
            <a:spLocks noGrp="1"/>
          </p:cNvSpPr>
          <p:nvPr>
            <p:ph type="body" sz="quarter" idx="49" hasCustomPrompt="1"/>
          </p:nvPr>
        </p:nvSpPr>
        <p:spPr>
          <a:xfrm>
            <a:off x="7292514"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6" name="Picture Placeholder 12">
            <a:extLst>
              <a:ext uri="{FF2B5EF4-FFF2-40B4-BE49-F238E27FC236}">
                <a16:creationId xmlns:a16="http://schemas.microsoft.com/office/drawing/2014/main" id="{D730576F-217C-362A-C36F-674299D51B91}"/>
              </a:ext>
            </a:extLst>
          </p:cNvPr>
          <p:cNvSpPr>
            <a:spLocks noGrp="1"/>
          </p:cNvSpPr>
          <p:nvPr>
            <p:ph type="pic" sz="quarter" idx="50" hasCustomPrompt="1"/>
          </p:nvPr>
        </p:nvSpPr>
        <p:spPr>
          <a:xfrm>
            <a:off x="6269221"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7" name="Text Placeholder 9">
            <a:extLst>
              <a:ext uri="{FF2B5EF4-FFF2-40B4-BE49-F238E27FC236}">
                <a16:creationId xmlns:a16="http://schemas.microsoft.com/office/drawing/2014/main" id="{683AAA8B-B0B9-8676-2816-59B9081C3443}"/>
              </a:ext>
            </a:extLst>
          </p:cNvPr>
          <p:cNvSpPr>
            <a:spLocks noGrp="1"/>
          </p:cNvSpPr>
          <p:nvPr>
            <p:ph type="body" sz="quarter" idx="51" hasCustomPrompt="1"/>
          </p:nvPr>
        </p:nvSpPr>
        <p:spPr>
          <a:xfrm>
            <a:off x="6269221"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48" name="Text Placeholder 9">
            <a:extLst>
              <a:ext uri="{FF2B5EF4-FFF2-40B4-BE49-F238E27FC236}">
                <a16:creationId xmlns:a16="http://schemas.microsoft.com/office/drawing/2014/main" id="{66FDE5EC-EECA-8ACE-6501-3066CB7FE8A4}"/>
              </a:ext>
            </a:extLst>
          </p:cNvPr>
          <p:cNvSpPr>
            <a:spLocks noGrp="1"/>
          </p:cNvSpPr>
          <p:nvPr>
            <p:ph type="body" sz="quarter" idx="52" hasCustomPrompt="1"/>
          </p:nvPr>
        </p:nvSpPr>
        <p:spPr>
          <a:xfrm>
            <a:off x="7292514"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9" name="Text Placeholder 9">
            <a:extLst>
              <a:ext uri="{FF2B5EF4-FFF2-40B4-BE49-F238E27FC236}">
                <a16:creationId xmlns:a16="http://schemas.microsoft.com/office/drawing/2014/main" id="{73D20F87-E90C-42D0-0ED6-6300216BB309}"/>
              </a:ext>
            </a:extLst>
          </p:cNvPr>
          <p:cNvSpPr>
            <a:spLocks noGrp="1"/>
          </p:cNvSpPr>
          <p:nvPr>
            <p:ph type="body" sz="quarter" idx="53" hasCustomPrompt="1"/>
          </p:nvPr>
        </p:nvSpPr>
        <p:spPr>
          <a:xfrm>
            <a:off x="7292514"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0" name="Picture Placeholder 12">
            <a:extLst>
              <a:ext uri="{FF2B5EF4-FFF2-40B4-BE49-F238E27FC236}">
                <a16:creationId xmlns:a16="http://schemas.microsoft.com/office/drawing/2014/main" id="{03693376-1C6C-F15B-897B-29DF694405E9}"/>
              </a:ext>
            </a:extLst>
          </p:cNvPr>
          <p:cNvSpPr>
            <a:spLocks noGrp="1"/>
          </p:cNvSpPr>
          <p:nvPr>
            <p:ph type="pic" sz="quarter" idx="54" hasCustomPrompt="1"/>
          </p:nvPr>
        </p:nvSpPr>
        <p:spPr>
          <a:xfrm>
            <a:off x="6269221"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1" name="Text Placeholder 9">
            <a:extLst>
              <a:ext uri="{FF2B5EF4-FFF2-40B4-BE49-F238E27FC236}">
                <a16:creationId xmlns:a16="http://schemas.microsoft.com/office/drawing/2014/main" id="{77461B86-A1F2-292C-BC4A-3A720C40ECF3}"/>
              </a:ext>
            </a:extLst>
          </p:cNvPr>
          <p:cNvSpPr>
            <a:spLocks noGrp="1"/>
          </p:cNvSpPr>
          <p:nvPr>
            <p:ph type="body" sz="quarter" idx="55" hasCustomPrompt="1"/>
          </p:nvPr>
        </p:nvSpPr>
        <p:spPr>
          <a:xfrm>
            <a:off x="7292514"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2" name="Text Placeholder 9">
            <a:extLst>
              <a:ext uri="{FF2B5EF4-FFF2-40B4-BE49-F238E27FC236}">
                <a16:creationId xmlns:a16="http://schemas.microsoft.com/office/drawing/2014/main" id="{32236890-E7EA-252D-D7B2-D649918B3AD8}"/>
              </a:ext>
            </a:extLst>
          </p:cNvPr>
          <p:cNvSpPr>
            <a:spLocks noGrp="1"/>
          </p:cNvSpPr>
          <p:nvPr>
            <p:ph type="body" sz="quarter" idx="56" hasCustomPrompt="1"/>
          </p:nvPr>
        </p:nvSpPr>
        <p:spPr>
          <a:xfrm>
            <a:off x="7292514"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3" name="Picture Placeholder 12">
            <a:extLst>
              <a:ext uri="{FF2B5EF4-FFF2-40B4-BE49-F238E27FC236}">
                <a16:creationId xmlns:a16="http://schemas.microsoft.com/office/drawing/2014/main" id="{9D7279F8-145F-2BC9-392D-C195932B23E9}"/>
              </a:ext>
            </a:extLst>
          </p:cNvPr>
          <p:cNvSpPr>
            <a:spLocks noGrp="1"/>
          </p:cNvSpPr>
          <p:nvPr>
            <p:ph type="pic" sz="quarter" idx="57" hasCustomPrompt="1"/>
          </p:nvPr>
        </p:nvSpPr>
        <p:spPr>
          <a:xfrm>
            <a:off x="6269221"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4" name="Text Placeholder 9">
            <a:extLst>
              <a:ext uri="{FF2B5EF4-FFF2-40B4-BE49-F238E27FC236}">
                <a16:creationId xmlns:a16="http://schemas.microsoft.com/office/drawing/2014/main" id="{38CC5E8C-843D-F801-E86E-74E733EC4AC7}"/>
              </a:ext>
            </a:extLst>
          </p:cNvPr>
          <p:cNvSpPr>
            <a:spLocks noGrp="1"/>
          </p:cNvSpPr>
          <p:nvPr>
            <p:ph type="body" sz="quarter" idx="58" hasCustomPrompt="1"/>
          </p:nvPr>
        </p:nvSpPr>
        <p:spPr>
          <a:xfrm>
            <a:off x="7292514"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5" name="Text Placeholder 9">
            <a:extLst>
              <a:ext uri="{FF2B5EF4-FFF2-40B4-BE49-F238E27FC236}">
                <a16:creationId xmlns:a16="http://schemas.microsoft.com/office/drawing/2014/main" id="{1F5E5E23-4BD8-2BF8-132F-46B1EEF1CE42}"/>
              </a:ext>
            </a:extLst>
          </p:cNvPr>
          <p:cNvSpPr>
            <a:spLocks noGrp="1"/>
          </p:cNvSpPr>
          <p:nvPr>
            <p:ph type="body" sz="quarter" idx="59" hasCustomPrompt="1"/>
          </p:nvPr>
        </p:nvSpPr>
        <p:spPr>
          <a:xfrm>
            <a:off x="7292514"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6" name="Picture Placeholder 12">
            <a:extLst>
              <a:ext uri="{FF2B5EF4-FFF2-40B4-BE49-F238E27FC236}">
                <a16:creationId xmlns:a16="http://schemas.microsoft.com/office/drawing/2014/main" id="{5CD9EB6F-BA12-B7A4-0F8D-EF9271F7223A}"/>
              </a:ext>
            </a:extLst>
          </p:cNvPr>
          <p:cNvSpPr>
            <a:spLocks noGrp="1"/>
          </p:cNvSpPr>
          <p:nvPr>
            <p:ph type="pic" sz="quarter" idx="60" hasCustomPrompt="1"/>
          </p:nvPr>
        </p:nvSpPr>
        <p:spPr>
          <a:xfrm>
            <a:off x="6269221"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7" name="Text Placeholder 9">
            <a:extLst>
              <a:ext uri="{FF2B5EF4-FFF2-40B4-BE49-F238E27FC236}">
                <a16:creationId xmlns:a16="http://schemas.microsoft.com/office/drawing/2014/main" id="{23566F37-EF18-0360-14F6-C03B12159510}"/>
              </a:ext>
            </a:extLst>
          </p:cNvPr>
          <p:cNvSpPr>
            <a:spLocks noGrp="1"/>
          </p:cNvSpPr>
          <p:nvPr>
            <p:ph type="body" sz="quarter" idx="61" hasCustomPrompt="1"/>
          </p:nvPr>
        </p:nvSpPr>
        <p:spPr>
          <a:xfrm>
            <a:off x="10176432"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8" name="Text Placeholder 9">
            <a:extLst>
              <a:ext uri="{FF2B5EF4-FFF2-40B4-BE49-F238E27FC236}">
                <a16:creationId xmlns:a16="http://schemas.microsoft.com/office/drawing/2014/main" id="{58D642CD-278F-34F9-CF75-99A7339353CF}"/>
              </a:ext>
            </a:extLst>
          </p:cNvPr>
          <p:cNvSpPr>
            <a:spLocks noGrp="1"/>
          </p:cNvSpPr>
          <p:nvPr>
            <p:ph type="body" sz="quarter" idx="62" hasCustomPrompt="1"/>
          </p:nvPr>
        </p:nvSpPr>
        <p:spPr>
          <a:xfrm>
            <a:off x="10176432"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9" name="Picture Placeholder 12">
            <a:extLst>
              <a:ext uri="{FF2B5EF4-FFF2-40B4-BE49-F238E27FC236}">
                <a16:creationId xmlns:a16="http://schemas.microsoft.com/office/drawing/2014/main" id="{4F6E90F8-DB8A-5E9D-7163-AC30457FEAC0}"/>
              </a:ext>
            </a:extLst>
          </p:cNvPr>
          <p:cNvSpPr>
            <a:spLocks noGrp="1"/>
          </p:cNvSpPr>
          <p:nvPr>
            <p:ph type="pic" sz="quarter" idx="63" hasCustomPrompt="1"/>
          </p:nvPr>
        </p:nvSpPr>
        <p:spPr>
          <a:xfrm>
            <a:off x="9161070"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0" name="Text Placeholder 9">
            <a:extLst>
              <a:ext uri="{FF2B5EF4-FFF2-40B4-BE49-F238E27FC236}">
                <a16:creationId xmlns:a16="http://schemas.microsoft.com/office/drawing/2014/main" id="{7435555B-D553-70C9-B67C-5A661E9585CD}"/>
              </a:ext>
            </a:extLst>
          </p:cNvPr>
          <p:cNvSpPr>
            <a:spLocks noGrp="1"/>
          </p:cNvSpPr>
          <p:nvPr>
            <p:ph type="body" sz="quarter" idx="64" hasCustomPrompt="1"/>
          </p:nvPr>
        </p:nvSpPr>
        <p:spPr>
          <a:xfrm>
            <a:off x="9161070"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61" name="Text Placeholder 9">
            <a:extLst>
              <a:ext uri="{FF2B5EF4-FFF2-40B4-BE49-F238E27FC236}">
                <a16:creationId xmlns:a16="http://schemas.microsoft.com/office/drawing/2014/main" id="{5DB8DE5C-79AE-8E49-DC40-B4E1DDB68BA5}"/>
              </a:ext>
            </a:extLst>
          </p:cNvPr>
          <p:cNvSpPr>
            <a:spLocks noGrp="1"/>
          </p:cNvSpPr>
          <p:nvPr>
            <p:ph type="body" sz="quarter" idx="65" hasCustomPrompt="1"/>
          </p:nvPr>
        </p:nvSpPr>
        <p:spPr>
          <a:xfrm>
            <a:off x="10176432"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2" name="Text Placeholder 9">
            <a:extLst>
              <a:ext uri="{FF2B5EF4-FFF2-40B4-BE49-F238E27FC236}">
                <a16:creationId xmlns:a16="http://schemas.microsoft.com/office/drawing/2014/main" id="{289E0F5F-936F-FA54-01D7-5CD0040D07C7}"/>
              </a:ext>
            </a:extLst>
          </p:cNvPr>
          <p:cNvSpPr>
            <a:spLocks noGrp="1"/>
          </p:cNvSpPr>
          <p:nvPr>
            <p:ph type="body" sz="quarter" idx="66" hasCustomPrompt="1"/>
          </p:nvPr>
        </p:nvSpPr>
        <p:spPr>
          <a:xfrm>
            <a:off x="10176432"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3" name="Picture Placeholder 12">
            <a:extLst>
              <a:ext uri="{FF2B5EF4-FFF2-40B4-BE49-F238E27FC236}">
                <a16:creationId xmlns:a16="http://schemas.microsoft.com/office/drawing/2014/main" id="{11FBE638-0595-F8E5-AFBB-43DC12983672}"/>
              </a:ext>
            </a:extLst>
          </p:cNvPr>
          <p:cNvSpPr>
            <a:spLocks noGrp="1"/>
          </p:cNvSpPr>
          <p:nvPr>
            <p:ph type="pic" sz="quarter" idx="67" hasCustomPrompt="1"/>
          </p:nvPr>
        </p:nvSpPr>
        <p:spPr>
          <a:xfrm>
            <a:off x="9161070"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4" name="Text Placeholder 9">
            <a:extLst>
              <a:ext uri="{FF2B5EF4-FFF2-40B4-BE49-F238E27FC236}">
                <a16:creationId xmlns:a16="http://schemas.microsoft.com/office/drawing/2014/main" id="{A3352A0C-1A08-FCFC-FF9C-CCA8F22308AE}"/>
              </a:ext>
            </a:extLst>
          </p:cNvPr>
          <p:cNvSpPr>
            <a:spLocks noGrp="1"/>
          </p:cNvSpPr>
          <p:nvPr>
            <p:ph type="body" sz="quarter" idx="68" hasCustomPrompt="1"/>
          </p:nvPr>
        </p:nvSpPr>
        <p:spPr>
          <a:xfrm>
            <a:off x="10176432"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5" name="Text Placeholder 9">
            <a:extLst>
              <a:ext uri="{FF2B5EF4-FFF2-40B4-BE49-F238E27FC236}">
                <a16:creationId xmlns:a16="http://schemas.microsoft.com/office/drawing/2014/main" id="{6E261588-76E1-16B7-8374-3F9A28832EF4}"/>
              </a:ext>
            </a:extLst>
          </p:cNvPr>
          <p:cNvSpPr>
            <a:spLocks noGrp="1"/>
          </p:cNvSpPr>
          <p:nvPr>
            <p:ph type="body" sz="quarter" idx="69" hasCustomPrompt="1"/>
          </p:nvPr>
        </p:nvSpPr>
        <p:spPr>
          <a:xfrm>
            <a:off x="10176432"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6" name="Picture Placeholder 12">
            <a:extLst>
              <a:ext uri="{FF2B5EF4-FFF2-40B4-BE49-F238E27FC236}">
                <a16:creationId xmlns:a16="http://schemas.microsoft.com/office/drawing/2014/main" id="{CAE85F7E-2BA3-3513-9E8B-8B03FE7AAC4C}"/>
              </a:ext>
            </a:extLst>
          </p:cNvPr>
          <p:cNvSpPr>
            <a:spLocks noGrp="1"/>
          </p:cNvSpPr>
          <p:nvPr>
            <p:ph type="pic" sz="quarter" idx="70" hasCustomPrompt="1"/>
          </p:nvPr>
        </p:nvSpPr>
        <p:spPr>
          <a:xfrm>
            <a:off x="9161070"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7" name="Text Placeholder 9">
            <a:extLst>
              <a:ext uri="{FF2B5EF4-FFF2-40B4-BE49-F238E27FC236}">
                <a16:creationId xmlns:a16="http://schemas.microsoft.com/office/drawing/2014/main" id="{7280094F-B199-060D-4D4B-CA4F1BFCF5F3}"/>
              </a:ext>
            </a:extLst>
          </p:cNvPr>
          <p:cNvSpPr>
            <a:spLocks noGrp="1"/>
          </p:cNvSpPr>
          <p:nvPr>
            <p:ph type="body" sz="quarter" idx="71" hasCustomPrompt="1"/>
          </p:nvPr>
        </p:nvSpPr>
        <p:spPr>
          <a:xfrm>
            <a:off x="10176432"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8" name="Text Placeholder 9">
            <a:extLst>
              <a:ext uri="{FF2B5EF4-FFF2-40B4-BE49-F238E27FC236}">
                <a16:creationId xmlns:a16="http://schemas.microsoft.com/office/drawing/2014/main" id="{253E3C85-558C-05C1-155E-0E52AA94351F}"/>
              </a:ext>
            </a:extLst>
          </p:cNvPr>
          <p:cNvSpPr>
            <a:spLocks noGrp="1"/>
          </p:cNvSpPr>
          <p:nvPr>
            <p:ph type="body" sz="quarter" idx="72" hasCustomPrompt="1"/>
          </p:nvPr>
        </p:nvSpPr>
        <p:spPr>
          <a:xfrm>
            <a:off x="10176432"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9" name="Picture Placeholder 12">
            <a:extLst>
              <a:ext uri="{FF2B5EF4-FFF2-40B4-BE49-F238E27FC236}">
                <a16:creationId xmlns:a16="http://schemas.microsoft.com/office/drawing/2014/main" id="{E5B87C2C-7F36-6D34-D014-54305471A5A7}"/>
              </a:ext>
            </a:extLst>
          </p:cNvPr>
          <p:cNvSpPr>
            <a:spLocks noGrp="1"/>
          </p:cNvSpPr>
          <p:nvPr>
            <p:ph type="pic" sz="quarter" idx="73" hasCustomPrompt="1"/>
          </p:nvPr>
        </p:nvSpPr>
        <p:spPr>
          <a:xfrm>
            <a:off x="9161070"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70" name="SmartArt Placeholder 7">
            <a:extLst>
              <a:ext uri="{FF2B5EF4-FFF2-40B4-BE49-F238E27FC236}">
                <a16:creationId xmlns:a16="http://schemas.microsoft.com/office/drawing/2014/main" id="{162A8BA6-6F67-C4EB-3430-78F1A0EC0F06}"/>
              </a:ext>
            </a:extLst>
          </p:cNvPr>
          <p:cNvSpPr>
            <a:spLocks noGrp="1"/>
          </p:cNvSpPr>
          <p:nvPr>
            <p:ph type="dgm" sz="quarter" idx="74" hasCustomPrompt="1"/>
          </p:nvPr>
        </p:nvSpPr>
        <p:spPr>
          <a:xfrm>
            <a:off x="485523" y="1696224"/>
            <a:ext cx="2548800" cy="18000"/>
          </a:xfrm>
          <a:solidFill>
            <a:schemeClr val="tx2"/>
          </a:solidFill>
        </p:spPr>
        <p:txBody>
          <a:bodyPr/>
          <a:lstStyle>
            <a:lvl1pPr marL="0" indent="0">
              <a:buNone/>
              <a:defRPr sz="800"/>
            </a:lvl1pPr>
          </a:lstStyle>
          <a:p>
            <a:r>
              <a:rPr lang="en-US" dirty="0"/>
              <a:t> </a:t>
            </a:r>
          </a:p>
        </p:txBody>
      </p:sp>
      <p:sp>
        <p:nvSpPr>
          <p:cNvPr id="71" name="SmartArt Placeholder 7">
            <a:extLst>
              <a:ext uri="{FF2B5EF4-FFF2-40B4-BE49-F238E27FC236}">
                <a16:creationId xmlns:a16="http://schemas.microsoft.com/office/drawing/2014/main" id="{EC5DF0FE-64D1-AB19-CAF1-A390D6492B0D}"/>
              </a:ext>
            </a:extLst>
          </p:cNvPr>
          <p:cNvSpPr>
            <a:spLocks noGrp="1"/>
          </p:cNvSpPr>
          <p:nvPr>
            <p:ph type="dgm" sz="quarter" idx="75" hasCustomPrompt="1"/>
          </p:nvPr>
        </p:nvSpPr>
        <p:spPr>
          <a:xfrm>
            <a:off x="3377372" y="1696224"/>
            <a:ext cx="2548800" cy="18000"/>
          </a:xfrm>
          <a:solidFill>
            <a:schemeClr val="tx2"/>
          </a:solidFill>
        </p:spPr>
        <p:txBody>
          <a:bodyPr/>
          <a:lstStyle>
            <a:lvl1pPr marL="0" indent="0">
              <a:buNone/>
              <a:defRPr sz="800"/>
            </a:lvl1pPr>
          </a:lstStyle>
          <a:p>
            <a:r>
              <a:rPr lang="en-US" dirty="0"/>
              <a:t> </a:t>
            </a:r>
          </a:p>
        </p:txBody>
      </p:sp>
      <p:sp>
        <p:nvSpPr>
          <p:cNvPr id="72" name="SmartArt Placeholder 7">
            <a:extLst>
              <a:ext uri="{FF2B5EF4-FFF2-40B4-BE49-F238E27FC236}">
                <a16:creationId xmlns:a16="http://schemas.microsoft.com/office/drawing/2014/main" id="{60800279-F9E3-EDED-BB35-F73EEF52F830}"/>
              </a:ext>
            </a:extLst>
          </p:cNvPr>
          <p:cNvSpPr>
            <a:spLocks noGrp="1"/>
          </p:cNvSpPr>
          <p:nvPr>
            <p:ph type="dgm" sz="quarter" idx="76" hasCustomPrompt="1"/>
          </p:nvPr>
        </p:nvSpPr>
        <p:spPr>
          <a:xfrm>
            <a:off x="6269221" y="1696224"/>
            <a:ext cx="2548800" cy="18000"/>
          </a:xfrm>
          <a:solidFill>
            <a:schemeClr val="tx2"/>
          </a:solidFill>
        </p:spPr>
        <p:txBody>
          <a:bodyPr/>
          <a:lstStyle>
            <a:lvl1pPr marL="0" indent="0">
              <a:buNone/>
              <a:defRPr sz="800"/>
            </a:lvl1pPr>
          </a:lstStyle>
          <a:p>
            <a:r>
              <a:rPr lang="en-US" dirty="0"/>
              <a:t> </a:t>
            </a:r>
          </a:p>
        </p:txBody>
      </p:sp>
      <p:sp>
        <p:nvSpPr>
          <p:cNvPr id="73" name="SmartArt Placeholder 7">
            <a:extLst>
              <a:ext uri="{FF2B5EF4-FFF2-40B4-BE49-F238E27FC236}">
                <a16:creationId xmlns:a16="http://schemas.microsoft.com/office/drawing/2014/main" id="{1BF95AC1-33EC-C487-C489-B7A97BBB2925}"/>
              </a:ext>
            </a:extLst>
          </p:cNvPr>
          <p:cNvSpPr>
            <a:spLocks noGrp="1"/>
          </p:cNvSpPr>
          <p:nvPr>
            <p:ph type="dgm" sz="quarter" idx="77" hasCustomPrompt="1"/>
          </p:nvPr>
        </p:nvSpPr>
        <p:spPr>
          <a:xfrm>
            <a:off x="9161070" y="1696224"/>
            <a:ext cx="2548800" cy="18000"/>
          </a:xfrm>
          <a:solidFill>
            <a:schemeClr val="tx2"/>
          </a:solidFill>
        </p:spPr>
        <p:txBody>
          <a:bodyPr/>
          <a:lstStyle>
            <a:lvl1pPr marL="0" indent="0">
              <a:buNone/>
              <a:defRPr sz="800"/>
            </a:lvl1pPr>
          </a:lstStyle>
          <a:p>
            <a:r>
              <a:rPr lang="en-US" dirty="0"/>
              <a:t> </a:t>
            </a:r>
          </a:p>
        </p:txBody>
      </p:sp>
    </p:spTree>
    <p:extLst>
      <p:ext uri="{BB962C8B-B14F-4D97-AF65-F5344CB8AC3E}">
        <p14:creationId xmlns:p14="http://schemas.microsoft.com/office/powerpoint/2010/main" val="332169796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Quote and Full Image">
    <p:spTree>
      <p:nvGrpSpPr>
        <p:cNvPr id="1" name=""/>
        <p:cNvGrpSpPr/>
        <p:nvPr/>
      </p:nvGrpSpPr>
      <p:grpSpPr>
        <a:xfrm>
          <a:off x="0" y="0"/>
          <a:ext cx="0" cy="0"/>
          <a:chOff x="0" y="0"/>
          <a:chExt cx="0" cy="0"/>
        </a:xfrm>
      </p:grpSpPr>
      <p:sp>
        <p:nvSpPr>
          <p:cNvPr id="7" name="Text Placeholder 9">
            <a:extLst>
              <a:ext uri="{FF2B5EF4-FFF2-40B4-BE49-F238E27FC236}">
                <a16:creationId xmlns:a16="http://schemas.microsoft.com/office/drawing/2014/main" id="{4BA46848-8969-3428-7E66-3827EB17DC5A}"/>
              </a:ext>
            </a:extLst>
          </p:cNvPr>
          <p:cNvSpPr>
            <a:spLocks noGrp="1"/>
          </p:cNvSpPr>
          <p:nvPr>
            <p:ph type="body" sz="quarter" idx="13" hasCustomPrompt="1"/>
          </p:nvPr>
        </p:nvSpPr>
        <p:spPr>
          <a:xfrm>
            <a:off x="864959" y="4980757"/>
            <a:ext cx="3445104" cy="193899"/>
          </a:xfrm>
        </p:spPr>
        <p:txBody>
          <a:bodyPr>
            <a:spAutoFit/>
          </a:bodyPr>
          <a:lstStyle>
            <a:lvl1pPr marL="0" indent="0">
              <a:lnSpc>
                <a:spcPct val="90000"/>
              </a:lnSpc>
              <a:buNone/>
              <a:defRPr sz="1400" b="1" i="0">
                <a:solidFill>
                  <a:schemeClr val="tx2"/>
                </a:solidFill>
                <a:latin typeface="+mn-lt"/>
              </a:defRPr>
            </a:lvl1pPr>
          </a:lstStyle>
          <a:p>
            <a:pPr lvl="0"/>
            <a:r>
              <a:rPr lang="en-GB" dirty="0"/>
              <a:t>Name</a:t>
            </a:r>
            <a:endParaRPr lang="en-US" dirty="0"/>
          </a:p>
        </p:txBody>
      </p:sp>
      <p:sp>
        <p:nvSpPr>
          <p:cNvPr id="8" name="Text Placeholder 9">
            <a:extLst>
              <a:ext uri="{FF2B5EF4-FFF2-40B4-BE49-F238E27FC236}">
                <a16:creationId xmlns:a16="http://schemas.microsoft.com/office/drawing/2014/main" id="{78B5CC24-699C-7858-0807-40619F0D533F}"/>
              </a:ext>
            </a:extLst>
          </p:cNvPr>
          <p:cNvSpPr>
            <a:spLocks noGrp="1"/>
          </p:cNvSpPr>
          <p:nvPr>
            <p:ph type="body" sz="quarter" idx="14" hasCustomPrompt="1"/>
          </p:nvPr>
        </p:nvSpPr>
        <p:spPr>
          <a:xfrm>
            <a:off x="864961" y="5184857"/>
            <a:ext cx="3445104" cy="153888"/>
          </a:xfrm>
        </p:spPr>
        <p:txBody>
          <a:bodyPr wrap="square">
            <a:spAutoFit/>
          </a:bodyPr>
          <a:lstStyle>
            <a:lvl1pPr marL="0" indent="0">
              <a:buNone/>
              <a:defRPr sz="1000" b="0" i="0">
                <a:solidFill>
                  <a:schemeClr val="bg1"/>
                </a:solidFill>
                <a:latin typeface="+mn-lt"/>
              </a:defRPr>
            </a:lvl1pPr>
          </a:lstStyle>
          <a:p>
            <a:pPr lvl="0"/>
            <a:r>
              <a:rPr lang="en-GB" dirty="0"/>
              <a:t>Job title</a:t>
            </a:r>
            <a:endParaRPr lang="en-US" dirty="0"/>
          </a:p>
        </p:txBody>
      </p:sp>
      <p:sp>
        <p:nvSpPr>
          <p:cNvPr id="4" name="Text Placeholder 23">
            <a:extLst>
              <a:ext uri="{FF2B5EF4-FFF2-40B4-BE49-F238E27FC236}">
                <a16:creationId xmlns:a16="http://schemas.microsoft.com/office/drawing/2014/main" id="{E82A0447-0820-5F05-7D32-3BE15F194869}"/>
              </a:ext>
              <a:ext uri="{C183D7F6-B498-43B3-948B-1728B52AA6E4}">
                <adec:decorative xmlns:adec="http://schemas.microsoft.com/office/drawing/2017/decorative" val="0"/>
              </a:ext>
            </a:extLst>
          </p:cNvPr>
          <p:cNvSpPr>
            <a:spLocks noGrp="1"/>
          </p:cNvSpPr>
          <p:nvPr>
            <p:ph type="body" sz="quarter" idx="26" hasCustomPrompt="1"/>
          </p:nvPr>
        </p:nvSpPr>
        <p:spPr>
          <a:xfrm>
            <a:off x="772884" y="358916"/>
            <a:ext cx="2023892" cy="1419083"/>
          </a:xfrm>
        </p:spPr>
        <p:txBody>
          <a:bodyPr anchor="t"/>
          <a:lstStyle>
            <a:lvl1pPr marL="0" indent="0">
              <a:spcBef>
                <a:spcPts val="0"/>
              </a:spcBef>
              <a:spcAft>
                <a:spcPts val="0"/>
              </a:spcAft>
              <a:buNone/>
              <a:defRPr sz="19200" b="0" i="0">
                <a:solidFill>
                  <a:schemeClr val="tx2"/>
                </a:solidFill>
                <a:latin typeface="Georgia Pro" panose="02040502050405020303" pitchFamily="18" charset="0"/>
              </a:defRPr>
            </a:lvl1pPr>
          </a:lstStyle>
          <a:p>
            <a:pPr lvl="0"/>
            <a:r>
              <a:rPr lang="en-GB" dirty="0"/>
              <a:t>“</a:t>
            </a:r>
          </a:p>
        </p:txBody>
      </p:sp>
      <p:sp>
        <p:nvSpPr>
          <p:cNvPr id="5" name="Text Placeholder 23">
            <a:extLst>
              <a:ext uri="{FF2B5EF4-FFF2-40B4-BE49-F238E27FC236}">
                <a16:creationId xmlns:a16="http://schemas.microsoft.com/office/drawing/2014/main" id="{8A771E8A-8B2A-ED69-3AEC-E5AEDB16F0EE}"/>
              </a:ext>
              <a:ext uri="{C183D7F6-B498-43B3-948B-1728B52AA6E4}">
                <adec:decorative xmlns:adec="http://schemas.microsoft.com/office/drawing/2017/decorative" val="0"/>
              </a:ext>
            </a:extLst>
          </p:cNvPr>
          <p:cNvSpPr>
            <a:spLocks noGrp="1"/>
          </p:cNvSpPr>
          <p:nvPr>
            <p:ph type="body" sz="quarter" idx="25" hasCustomPrompt="1"/>
          </p:nvPr>
        </p:nvSpPr>
        <p:spPr>
          <a:xfrm>
            <a:off x="864959" y="1958113"/>
            <a:ext cx="7524979" cy="2721927"/>
          </a:xfrm>
        </p:spPr>
        <p:txBody>
          <a:bodyPr/>
          <a:lstStyle>
            <a:lvl1pPr marL="0" indent="0">
              <a:buNone/>
              <a:defRPr sz="4800" b="0" i="0">
                <a:latin typeface="Georgia Pro" panose="02040502050405020303" pitchFamily="18" charset="0"/>
              </a:defRPr>
            </a:lvl1pPr>
          </a:lstStyle>
          <a:p>
            <a:pPr lvl="0"/>
            <a:r>
              <a:rPr lang="en-GB" dirty="0"/>
              <a:t>Quote goes here.</a:t>
            </a:r>
          </a:p>
        </p:txBody>
      </p:sp>
    </p:spTree>
    <p:extLst>
      <p:ext uri="{BB962C8B-B14F-4D97-AF65-F5344CB8AC3E}">
        <p14:creationId xmlns:p14="http://schemas.microsoft.com/office/powerpoint/2010/main" val="25460152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Video">
    <p:spTree>
      <p:nvGrpSpPr>
        <p:cNvPr id="1" name=""/>
        <p:cNvGrpSpPr/>
        <p:nvPr/>
      </p:nvGrpSpPr>
      <p:grpSpPr>
        <a:xfrm>
          <a:off x="0" y="0"/>
          <a:ext cx="0" cy="0"/>
          <a:chOff x="0" y="0"/>
          <a:chExt cx="0" cy="0"/>
        </a:xfrm>
      </p:grpSpPr>
      <p:sp>
        <p:nvSpPr>
          <p:cNvPr id="7" name="Media Placeholder 6">
            <a:extLst>
              <a:ext uri="{FF2B5EF4-FFF2-40B4-BE49-F238E27FC236}">
                <a16:creationId xmlns:a16="http://schemas.microsoft.com/office/drawing/2014/main" id="{04648CD8-B307-812B-5BD0-91AA365C73D1}"/>
              </a:ext>
            </a:extLst>
          </p:cNvPr>
          <p:cNvSpPr>
            <a:spLocks noGrp="1"/>
          </p:cNvSpPr>
          <p:nvPr>
            <p:ph type="media" sz="quarter" idx="13"/>
          </p:nvPr>
        </p:nvSpPr>
        <p:spPr>
          <a:xfrm>
            <a:off x="0" y="0"/>
            <a:ext cx="12192000" cy="6858000"/>
          </a:xfrm>
        </p:spPr>
        <p:txBody>
          <a:bodyPr/>
          <a:lstStyle/>
          <a:p>
            <a:r>
              <a:rPr lang="en-GB" dirty="0"/>
              <a:t>Click icon to add media</a:t>
            </a:r>
            <a:endParaRPr lang="en-US" dirty="0"/>
          </a:p>
        </p:txBody>
      </p:sp>
    </p:spTree>
    <p:extLst>
      <p:ext uri="{BB962C8B-B14F-4D97-AF65-F5344CB8AC3E}">
        <p14:creationId xmlns:p14="http://schemas.microsoft.com/office/powerpoint/2010/main" val="38606334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58133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Frame Yellow">
    <p:bg>
      <p:bgPr>
        <a:solidFill>
          <a:schemeClr val="tx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D5BBB5A-0446-3C14-B12C-56A5730E1CC1}"/>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34EF81A0-CB40-42B3-5E1A-AA5D72BFB4DD}"/>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F7C1D2CA-2DB1-76BC-DAFE-210631AEC288}"/>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343461827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_Content and Imag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787677E-1397-5723-8B2B-2DE02207A62D}"/>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5649502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Yellow">
    <p:bg>
      <p:bgPr>
        <a:solidFill>
          <a:schemeClr val="tx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6936F3-C182-891A-97A0-CF098568C803}"/>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8" name="Group 7">
            <a:extLst>
              <a:ext uri="{FF2B5EF4-FFF2-40B4-BE49-F238E27FC236}">
                <a16:creationId xmlns:a16="http://schemas.microsoft.com/office/drawing/2014/main" id="{865A0015-0244-01BA-67B6-11CDC3C588A5}"/>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solidFill>
                  <a:schemeClr val="bg1"/>
                </a:solidFill>
              </a:endParaRPr>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solidFill>
                  <a:schemeClr val="bg1"/>
                </a:solidFill>
              </a:endParaRPr>
            </a:p>
          </p:txBody>
        </p:sp>
      </p:grpSp>
      <p:grpSp>
        <p:nvGrpSpPr>
          <p:cNvPr id="2" name="Group 1">
            <a:extLst>
              <a:ext uri="{FF2B5EF4-FFF2-40B4-BE49-F238E27FC236}">
                <a16:creationId xmlns:a16="http://schemas.microsoft.com/office/drawing/2014/main" id="{15CD7B89-1732-21A9-80B3-03F3E285B8E3}"/>
              </a:ext>
            </a:extLst>
          </p:cNvPr>
          <p:cNvGrpSpPr/>
          <p:nvPr userDrawn="1"/>
        </p:nvGrpSpPr>
        <p:grpSpPr bwMode="black">
          <a:xfrm>
            <a:off x="10563224" y="5167683"/>
            <a:ext cx="1219200" cy="1284606"/>
            <a:chOff x="10563224" y="5158158"/>
            <a:chExt cx="1219200" cy="1284606"/>
          </a:xfrm>
        </p:grpSpPr>
        <p:sp>
          <p:nvSpPr>
            <p:cNvPr id="3" name="Freeform 21">
              <a:extLst>
                <a:ext uri="{FF2B5EF4-FFF2-40B4-BE49-F238E27FC236}">
                  <a16:creationId xmlns:a16="http://schemas.microsoft.com/office/drawing/2014/main" id="{B3D1F132-9888-1D12-123B-99A581A18207}"/>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5" name="Freeform 22">
              <a:extLst>
                <a:ext uri="{FF2B5EF4-FFF2-40B4-BE49-F238E27FC236}">
                  <a16:creationId xmlns:a16="http://schemas.microsoft.com/office/drawing/2014/main" id="{01F94DD1-855D-04C0-4FF8-8E4DDEB0AA49}"/>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212006675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2_Title Slide Frame Yellow">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B9E0129-D3C8-A6D4-9232-252B6E060DC4}"/>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B7172F38-B0D5-FE87-6214-A6C0E1FD7354}"/>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tx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tx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tx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8" name="Group 7">
            <a:extLst>
              <a:ext uri="{FF2B5EF4-FFF2-40B4-BE49-F238E27FC236}">
                <a16:creationId xmlns:a16="http://schemas.microsoft.com/office/drawing/2014/main" id="{865A0015-0244-01BA-67B6-11CDC3C588A5}"/>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solidFill>
                  <a:schemeClr val="tx1"/>
                </a:solidFill>
              </a:endParaRPr>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solidFill>
                  <a:schemeClr val="tx1"/>
                </a:solidFill>
              </a:endParaRPr>
            </a:p>
          </p:txBody>
        </p:sp>
      </p:grpSp>
      <p:grpSp>
        <p:nvGrpSpPr>
          <p:cNvPr id="6" name="Group 5">
            <a:extLst>
              <a:ext uri="{FF2B5EF4-FFF2-40B4-BE49-F238E27FC236}">
                <a16:creationId xmlns:a16="http://schemas.microsoft.com/office/drawing/2014/main" id="{0BF7FF94-AFC8-E5EA-9D2A-8C258D9AC91C}"/>
              </a:ext>
            </a:extLst>
          </p:cNvPr>
          <p:cNvGrpSpPr/>
          <p:nvPr userDrawn="1"/>
        </p:nvGrpSpPr>
        <p:grpSpPr>
          <a:xfrm>
            <a:off x="485775" y="6164633"/>
            <a:ext cx="4940935" cy="318770"/>
            <a:chOff x="485775" y="6164633"/>
            <a:chExt cx="4940935" cy="318770"/>
          </a:xfrm>
        </p:grpSpPr>
        <p:sp>
          <p:nvSpPr>
            <p:cNvPr id="10" name="Freeform 296">
              <a:extLst>
                <a:ext uri="{FF2B5EF4-FFF2-40B4-BE49-F238E27FC236}">
                  <a16:creationId xmlns:a16="http://schemas.microsoft.com/office/drawing/2014/main" id="{EE8286E8-4219-94C1-D962-9A2AA2547C57}"/>
                </a:ext>
              </a:extLst>
            </p:cNvPr>
            <p:cNvSpPr/>
            <p:nvPr/>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tx1"/>
                </a:solidFill>
              </a:endParaRPr>
            </a:p>
          </p:txBody>
        </p:sp>
        <p:sp>
          <p:nvSpPr>
            <p:cNvPr id="11" name="Freeform 297">
              <a:extLst>
                <a:ext uri="{FF2B5EF4-FFF2-40B4-BE49-F238E27FC236}">
                  <a16:creationId xmlns:a16="http://schemas.microsoft.com/office/drawing/2014/main" id="{CFB61475-F592-52FA-E607-81FB42D70CBE}"/>
                </a:ext>
              </a:extLst>
            </p:cNvPr>
            <p:cNvSpPr/>
            <p:nvPr/>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solidFill>
                  <a:schemeClr val="tx1"/>
                </a:solidFill>
              </a:endParaRPr>
            </a:p>
          </p:txBody>
        </p:sp>
      </p:grpSp>
      <p:grpSp>
        <p:nvGrpSpPr>
          <p:cNvPr id="12" name="Group 11">
            <a:extLst>
              <a:ext uri="{FF2B5EF4-FFF2-40B4-BE49-F238E27FC236}">
                <a16:creationId xmlns:a16="http://schemas.microsoft.com/office/drawing/2014/main" id="{93A40F8A-FD28-2D68-98B4-B5A23D16D702}"/>
              </a:ext>
            </a:extLst>
          </p:cNvPr>
          <p:cNvGrpSpPr/>
          <p:nvPr userDrawn="1"/>
        </p:nvGrpSpPr>
        <p:grpSpPr bwMode="black">
          <a:xfrm>
            <a:off x="10563224" y="5167683"/>
            <a:ext cx="1219200" cy="1284606"/>
            <a:chOff x="10563224" y="5158158"/>
            <a:chExt cx="1219200" cy="1284606"/>
          </a:xfrm>
        </p:grpSpPr>
        <p:sp>
          <p:nvSpPr>
            <p:cNvPr id="13" name="Freeform 310">
              <a:extLst>
                <a:ext uri="{FF2B5EF4-FFF2-40B4-BE49-F238E27FC236}">
                  <a16:creationId xmlns:a16="http://schemas.microsoft.com/office/drawing/2014/main" id="{CD32EF29-64F7-35F6-0DC0-A9483C78C337}"/>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solidFill>
                  <a:schemeClr val="tx1"/>
                </a:solidFill>
              </a:endParaRPr>
            </a:p>
          </p:txBody>
        </p:sp>
        <p:sp>
          <p:nvSpPr>
            <p:cNvPr id="14" name="Freeform 311">
              <a:extLst>
                <a:ext uri="{FF2B5EF4-FFF2-40B4-BE49-F238E27FC236}">
                  <a16:creationId xmlns:a16="http://schemas.microsoft.com/office/drawing/2014/main" id="{778274C7-81BC-6232-3D2B-7DD95574BC02}"/>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solidFill>
                  <a:schemeClr val="tx1"/>
                </a:solidFill>
              </a:endParaRPr>
            </a:p>
          </p:txBody>
        </p:sp>
      </p:grpSp>
    </p:spTree>
    <p:extLst>
      <p:ext uri="{BB962C8B-B14F-4D97-AF65-F5344CB8AC3E}">
        <p14:creationId xmlns:p14="http://schemas.microsoft.com/office/powerpoint/2010/main" val="367834326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021E59D-F137-58DD-431D-873AADEC5E8A}"/>
              </a:ext>
            </a:extLst>
          </p:cNvPr>
          <p:cNvPicPr>
            <a:picLocks noChangeAspect="1"/>
          </p:cNvPicPr>
          <p:nvPr userDrawn="1"/>
        </p:nvPicPr>
        <p:blipFill>
          <a:blip r:embed="rId2"/>
          <a:stretch>
            <a:fillRect/>
          </a:stretch>
        </p:blipFill>
        <p:spPr>
          <a:xfrm>
            <a:off x="0" y="0"/>
            <a:ext cx="12192000" cy="6858000"/>
          </a:xfrm>
          <a:prstGeom prst="rect">
            <a:avLst/>
          </a:prstGeom>
        </p:spPr>
      </p:pic>
      <p:grpSp>
        <p:nvGrpSpPr>
          <p:cNvPr id="5" name="Group 4">
            <a:extLst>
              <a:ext uri="{FF2B5EF4-FFF2-40B4-BE49-F238E27FC236}">
                <a16:creationId xmlns:a16="http://schemas.microsoft.com/office/drawing/2014/main" id="{581F3BED-E626-F3AE-FF20-A6D762394718}"/>
              </a:ext>
            </a:extLst>
          </p:cNvPr>
          <p:cNvGrpSpPr/>
          <p:nvPr userDrawn="1"/>
        </p:nvGrpSpPr>
        <p:grpSpPr>
          <a:xfrm>
            <a:off x="485775" y="6164633"/>
            <a:ext cx="4940935" cy="318770"/>
            <a:chOff x="485775" y="6164633"/>
            <a:chExt cx="4940935" cy="318770"/>
          </a:xfrm>
        </p:grpSpPr>
        <p:sp>
          <p:nvSpPr>
            <p:cNvPr id="297" name="Freeform 296">
              <a:extLst>
                <a:ext uri="{FF2B5EF4-FFF2-40B4-BE49-F238E27FC236}">
                  <a16:creationId xmlns:a16="http://schemas.microsoft.com/office/drawing/2014/main" id="{AD4E5D8B-12B4-19F3-17D4-D12BF368FC85}"/>
                </a:ext>
              </a:extLst>
            </p:cNvPr>
            <p:cNvSpPr/>
            <p:nvPr/>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98" name="Freeform 297">
              <a:extLst>
                <a:ext uri="{FF2B5EF4-FFF2-40B4-BE49-F238E27FC236}">
                  <a16:creationId xmlns:a16="http://schemas.microsoft.com/office/drawing/2014/main" id="{219789D6-6B07-F2E6-06BE-8CA9DC83E385}"/>
                </a:ext>
              </a:extLst>
            </p:cNvPr>
            <p:cNvSpPr/>
            <p:nvPr/>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99" name="Freeform 298">
            <a:extLst>
              <a:ext uri="{FF2B5EF4-FFF2-40B4-BE49-F238E27FC236}">
                <a16:creationId xmlns:a16="http://schemas.microsoft.com/office/drawing/2014/main" id="{70589FC3-4491-BD75-2C16-660DF0B71BBC}"/>
              </a:ext>
            </a:extLst>
          </p:cNvPr>
          <p:cNvSpPr/>
          <p:nvPr/>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93" name="Freeform 292">
            <a:extLst>
              <a:ext uri="{FF2B5EF4-FFF2-40B4-BE49-F238E27FC236}">
                <a16:creationId xmlns:a16="http://schemas.microsoft.com/office/drawing/2014/main" id="{B00DB918-F11D-F855-5478-ECB25A1AC3D1}"/>
              </a:ext>
            </a:extLst>
          </p:cNvPr>
          <p:cNvSpPr/>
          <p:nvPr/>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sp>
        <p:nvSpPr>
          <p:cNvPr id="274" name="Subtitle 2">
            <a:extLst>
              <a:ext uri="{FF2B5EF4-FFF2-40B4-BE49-F238E27FC236}">
                <a16:creationId xmlns:a16="http://schemas.microsoft.com/office/drawing/2014/main" id="{74103396-CF0A-A808-BF1B-463C3EF7376E}"/>
              </a:ext>
            </a:extLst>
          </p:cNvPr>
          <p:cNvSpPr>
            <a:spLocks noGrp="1"/>
          </p:cNvSpPr>
          <p:nvPr userDrawn="1">
            <p:ph type="subTitle" idx="1" hasCustomPrompt="1"/>
          </p:nvPr>
        </p:nvSpPr>
        <p:spPr>
          <a:xfrm>
            <a:off x="889762" y="4436485"/>
            <a:ext cx="4907628" cy="511939"/>
          </a:xfrm>
        </p:spPr>
        <p:txBody>
          <a:bodyPr wrap="square">
            <a:noAutofit/>
          </a:bodyPr>
          <a:lstStyle>
            <a:lvl1pPr marL="0" indent="0" algn="l">
              <a:buNone/>
              <a:defRPr sz="1600">
                <a:solidFill>
                  <a:schemeClr val="tx1"/>
                </a:solidFill>
                <a:latin typeface="EYInterstate" panose="02000503020000020004"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75" name="Title 4">
            <a:extLst>
              <a:ext uri="{FF2B5EF4-FFF2-40B4-BE49-F238E27FC236}">
                <a16:creationId xmlns:a16="http://schemas.microsoft.com/office/drawing/2014/main" id="{B57CD4DB-AED0-4F7E-41BA-02CA96598AEC}"/>
              </a:ext>
            </a:extLst>
          </p:cNvPr>
          <p:cNvSpPr>
            <a:spLocks noGrp="1"/>
          </p:cNvSpPr>
          <p:nvPr userDrawn="1">
            <p:ph type="title"/>
          </p:nvPr>
        </p:nvSpPr>
        <p:spPr>
          <a:xfrm>
            <a:off x="889762" y="2698751"/>
            <a:ext cx="4906009" cy="1654043"/>
          </a:xfrm>
        </p:spPr>
        <p:txBody>
          <a:bodyPr anchor="t">
            <a:noAutofit/>
          </a:bodyPr>
          <a:lstStyle>
            <a:lvl1pPr>
              <a:defRPr sz="4200" b="1" i="0">
                <a:solidFill>
                  <a:schemeClr val="tx1"/>
                </a:solidFill>
                <a:latin typeface="EYInterstate" panose="02000503020000020004" pitchFamily="2" charset="0"/>
              </a:defRPr>
            </a:lvl1pPr>
          </a:lstStyle>
          <a:p>
            <a:r>
              <a:rPr lang="en-GB" dirty="0"/>
              <a:t>Click to edit Master title style</a:t>
            </a:r>
            <a:endParaRPr lang="en-US" dirty="0"/>
          </a:p>
        </p:txBody>
      </p:sp>
      <p:sp>
        <p:nvSpPr>
          <p:cNvPr id="289" name="Text Placeholder 288">
            <a:extLst>
              <a:ext uri="{FF2B5EF4-FFF2-40B4-BE49-F238E27FC236}">
                <a16:creationId xmlns:a16="http://schemas.microsoft.com/office/drawing/2014/main" id="{31D45A6D-135C-8C27-4F13-A3BC79AB3ED3}"/>
              </a:ext>
            </a:extLst>
          </p:cNvPr>
          <p:cNvSpPr>
            <a:spLocks noGrp="1"/>
          </p:cNvSpPr>
          <p:nvPr userDrawn="1">
            <p:ph type="body" sz="quarter" idx="10"/>
          </p:nvPr>
        </p:nvSpPr>
        <p:spPr>
          <a:xfrm>
            <a:off x="889762" y="5047485"/>
            <a:ext cx="4906010" cy="246221"/>
          </a:xfrm>
        </p:spPr>
        <p:txBody>
          <a:bodyPr wrap="square">
            <a:spAutoFit/>
          </a:bodyPr>
          <a:lstStyle>
            <a:lvl1pPr marL="0" indent="0">
              <a:buNone/>
              <a:defRPr sz="1600" b="1">
                <a:solidFill>
                  <a:schemeClr val="tx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10" name="Group 309">
            <a:extLst>
              <a:ext uri="{FF2B5EF4-FFF2-40B4-BE49-F238E27FC236}">
                <a16:creationId xmlns:a16="http://schemas.microsoft.com/office/drawing/2014/main" id="{CE838069-3AB1-D532-FB66-FDAEA51877B1}"/>
              </a:ext>
            </a:extLst>
          </p:cNvPr>
          <p:cNvGrpSpPr/>
          <p:nvPr userDrawn="1"/>
        </p:nvGrpSpPr>
        <p:grpSpPr bwMode="black">
          <a:xfrm>
            <a:off x="10563224" y="5167683"/>
            <a:ext cx="1219200" cy="1284606"/>
            <a:chOff x="10563224" y="5158158"/>
            <a:chExt cx="1219200" cy="1284606"/>
          </a:xfrm>
        </p:grpSpPr>
        <p:sp>
          <p:nvSpPr>
            <p:cNvPr id="311" name="Freeform 310">
              <a:extLst>
                <a:ext uri="{FF2B5EF4-FFF2-40B4-BE49-F238E27FC236}">
                  <a16:creationId xmlns:a16="http://schemas.microsoft.com/office/drawing/2014/main" id="{E6AE5B0D-79EC-EE9E-636A-1E7D4A6A240A}"/>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312" name="Freeform 311">
              <a:extLst>
                <a:ext uri="{FF2B5EF4-FFF2-40B4-BE49-F238E27FC236}">
                  <a16:creationId xmlns:a16="http://schemas.microsoft.com/office/drawing/2014/main" id="{8B00C66D-FD9B-3996-472E-1CEF16690026}"/>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55806753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1_Title Slide Spectrum 2">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A6AA1DE-1159-D5CB-D529-878C60F58267}"/>
              </a:ext>
            </a:extLst>
          </p:cNvPr>
          <p:cNvPicPr>
            <a:picLocks noChangeAspect="1"/>
          </p:cNvPicPr>
          <p:nvPr userDrawn="1"/>
        </p:nvPicPr>
        <p:blipFill>
          <a:blip r:embed="rId2"/>
          <a:stretch>
            <a:fillRect/>
          </a:stretch>
        </p:blipFill>
        <p:spPr>
          <a:xfrm>
            <a:off x="0" y="0"/>
            <a:ext cx="12192000" cy="6858000"/>
          </a:xfrm>
          <a:prstGeom prst="rect">
            <a:avLst/>
          </a:prstGeom>
        </p:spPr>
      </p:pic>
      <p:grpSp>
        <p:nvGrpSpPr>
          <p:cNvPr id="16" name="Group 15">
            <a:extLst>
              <a:ext uri="{FF2B5EF4-FFF2-40B4-BE49-F238E27FC236}">
                <a16:creationId xmlns:a16="http://schemas.microsoft.com/office/drawing/2014/main" id="{D6511197-B1BA-E6CC-13B8-2DD99B355A04}"/>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1EE8315B-FEB1-CC4D-6FB1-F5D1F2C1EE95}"/>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F51C6EC0-0FDE-C123-7424-1752D2374435}"/>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A1220A54-6882-53B1-3380-1A61010197C4}"/>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4788DF65-E85A-7EA9-F2BB-B439D5C7EB16}"/>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DB6421F7-1BA7-70C3-4C7B-0694CD3F9A6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068E9B09-FE70-E913-490B-27400CDE026B}"/>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B4038A11-FAB8-DE3A-2D5D-3D1F11925688}"/>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solidFill>
                  <a:schemeClr val="tx1"/>
                </a:solidFill>
              </a:endParaRPr>
            </a:p>
          </p:txBody>
        </p:sp>
        <p:sp>
          <p:nvSpPr>
            <p:cNvPr id="27" name="Freeform 26">
              <a:extLst>
                <a:ext uri="{FF2B5EF4-FFF2-40B4-BE49-F238E27FC236}">
                  <a16:creationId xmlns:a16="http://schemas.microsoft.com/office/drawing/2014/main" id="{FD45E8E5-E623-933A-074B-D3B9860ABECB}"/>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sp>
        <p:nvSpPr>
          <p:cNvPr id="28" name="Subtitle 2">
            <a:extLst>
              <a:ext uri="{FF2B5EF4-FFF2-40B4-BE49-F238E27FC236}">
                <a16:creationId xmlns:a16="http://schemas.microsoft.com/office/drawing/2014/main" id="{4CE2B77E-5DDA-CC5C-A575-69779E57947F}"/>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tx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2C2EB3B4-62C2-DB27-F905-7B5310DF5CFC}"/>
              </a:ext>
            </a:extLst>
          </p:cNvPr>
          <p:cNvSpPr>
            <a:spLocks noGrp="1"/>
          </p:cNvSpPr>
          <p:nvPr>
            <p:ph type="title"/>
          </p:nvPr>
        </p:nvSpPr>
        <p:spPr>
          <a:xfrm>
            <a:off x="889762" y="2698751"/>
            <a:ext cx="4906009" cy="1654043"/>
          </a:xfrm>
        </p:spPr>
        <p:txBody>
          <a:bodyPr anchor="t">
            <a:noAutofit/>
          </a:bodyPr>
          <a:lstStyle>
            <a:lvl1pPr>
              <a:defRPr sz="4200" b="1" i="0">
                <a:solidFill>
                  <a:schemeClr val="tx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41B1F747-977A-C01C-9182-B92C691E57F0}"/>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tx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spTree>
    <p:extLst>
      <p:ext uri="{BB962C8B-B14F-4D97-AF65-F5344CB8AC3E}">
        <p14:creationId xmlns:p14="http://schemas.microsoft.com/office/powerpoint/2010/main" val="149630281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1_Title Slide Spectrum 3">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707BCEE-A563-7BBF-439C-C24B984AD07F}"/>
              </a:ext>
            </a:extLst>
          </p:cNvPr>
          <p:cNvPicPr>
            <a:picLocks noChangeAspect="1"/>
          </p:cNvPicPr>
          <p:nvPr userDrawn="1"/>
        </p:nvPicPr>
        <p:blipFill>
          <a:blip r:embed="rId2"/>
          <a:stretch>
            <a:fillRect/>
          </a:stretch>
        </p:blipFill>
        <p:spPr>
          <a:xfrm>
            <a:off x="0" y="0"/>
            <a:ext cx="12192000" cy="6858000"/>
          </a:xfrm>
          <a:prstGeom prst="rect">
            <a:avLst/>
          </a:prstGeom>
        </p:spPr>
      </p:pic>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3450C8DF-4702-5EBD-26CC-DEBD6800743F}"/>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tx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tx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tx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5" name="Group 4">
            <a:extLst>
              <a:ext uri="{FF2B5EF4-FFF2-40B4-BE49-F238E27FC236}">
                <a16:creationId xmlns:a16="http://schemas.microsoft.com/office/drawing/2014/main" id="{351712FD-9300-4754-120C-13FA331421AB}"/>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solidFill>
                  <a:schemeClr val="tx1"/>
                </a:solidFill>
              </a:endParaRPr>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9279079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Writer">
    <p:bg>
      <p:bgPr>
        <a:solidFill>
          <a:schemeClr val="tx1"/>
        </a:solidFill>
        <a:effectLst/>
      </p:bgPr>
    </p:bg>
    <p:spTree>
      <p:nvGrpSpPr>
        <p:cNvPr id="1" name=""/>
        <p:cNvGrpSpPr/>
        <p:nvPr/>
      </p:nvGrpSpPr>
      <p:grpSpPr>
        <a:xfrm>
          <a:off x="0" y="0"/>
          <a:ext cx="0" cy="0"/>
          <a:chOff x="0" y="0"/>
          <a:chExt cx="0" cy="0"/>
        </a:xfrm>
      </p:grpSpPr>
      <p:sp>
        <p:nvSpPr>
          <p:cNvPr id="11"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38649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12" name="Title 4">
            <a:extLst>
              <a:ext uri="{FF2B5EF4-FFF2-40B4-BE49-F238E27FC236}">
                <a16:creationId xmlns:a16="http://schemas.microsoft.com/office/drawing/2014/main" id="{1F7B1FDC-B90E-6693-A750-B9BA4B535E8A}"/>
              </a:ext>
            </a:extLst>
          </p:cNvPr>
          <p:cNvSpPr>
            <a:spLocks noGrp="1"/>
          </p:cNvSpPr>
          <p:nvPr>
            <p:ph type="title"/>
          </p:nvPr>
        </p:nvSpPr>
        <p:spPr>
          <a:xfrm>
            <a:off x="889762" y="21272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13"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44759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 name="Group 2">
            <a:extLst>
              <a:ext uri="{FF2B5EF4-FFF2-40B4-BE49-F238E27FC236}">
                <a16:creationId xmlns:a16="http://schemas.microsoft.com/office/drawing/2014/main" id="{ED3F6603-D012-19C2-19E4-3C9A6BAA4779}"/>
              </a:ext>
            </a:extLst>
          </p:cNvPr>
          <p:cNvGrpSpPr/>
          <p:nvPr userDrawn="1"/>
        </p:nvGrpSpPr>
        <p:grpSpPr>
          <a:xfrm>
            <a:off x="485774" y="719508"/>
            <a:ext cx="5706110" cy="4360545"/>
            <a:chOff x="485774" y="719508"/>
            <a:chExt cx="5706110" cy="4360545"/>
          </a:xfrm>
        </p:grpSpPr>
        <p:sp>
          <p:nvSpPr>
            <p:cNvPr id="10" name="Freeform 25">
              <a:extLst>
                <a:ext uri="{FF2B5EF4-FFF2-40B4-BE49-F238E27FC236}">
                  <a16:creationId xmlns:a16="http://schemas.microsoft.com/office/drawing/2014/main" id="{F7E50E80-DFF0-E065-898F-1AFD970459B6}"/>
                </a:ext>
              </a:extLst>
            </p:cNvPr>
            <p:cNvSpPr/>
            <p:nvPr userDrawn="1"/>
          </p:nvSpPr>
          <p:spPr>
            <a:xfrm>
              <a:off x="485774" y="49784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solidFill>
                  <a:schemeClr val="bg1"/>
                </a:solidFill>
              </a:endParaRPr>
            </a:p>
          </p:txBody>
        </p:sp>
        <p:sp>
          <p:nvSpPr>
            <p:cNvPr id="14" name="Freeform 3">
              <a:extLst>
                <a:ext uri="{FF2B5EF4-FFF2-40B4-BE49-F238E27FC236}">
                  <a16:creationId xmlns:a16="http://schemas.microsoft.com/office/drawing/2014/main" id="{7E9D0337-F340-664F-6A13-B03AA4BA4F82}"/>
                </a:ext>
              </a:extLst>
            </p:cNvPr>
            <p:cNvSpPr/>
            <p:nvPr userDrawn="1"/>
          </p:nvSpPr>
          <p:spPr>
            <a:xfrm>
              <a:off x="485775" y="7195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solidFill>
                  <a:schemeClr val="bg1"/>
                </a:solidFill>
              </a:endParaRPr>
            </a:p>
          </p:txBody>
        </p:sp>
      </p:grpSp>
      <p:sp>
        <p:nvSpPr>
          <p:cNvPr id="15" name="TextBox 14">
            <a:extLst>
              <a:ext uri="{FF2B5EF4-FFF2-40B4-BE49-F238E27FC236}">
                <a16:creationId xmlns:a16="http://schemas.microsoft.com/office/drawing/2014/main" id="{EEB2775D-C14D-1FFE-E3E9-4E62DDA32301}"/>
              </a:ext>
            </a:extLst>
          </p:cNvPr>
          <p:cNvSpPr txBox="1"/>
          <p:nvPr userDrawn="1"/>
        </p:nvSpPr>
        <p:spPr>
          <a:xfrm>
            <a:off x="461984" y="5552404"/>
            <a:ext cx="1045073" cy="197581"/>
          </a:xfrm>
          <a:prstGeom prst="rect">
            <a:avLst/>
          </a:prstGeom>
          <a:noFill/>
        </p:spPr>
        <p:txBody>
          <a:bodyPr wrap="square" lIns="0" tIns="0" rIns="0" bIns="0" rtlCol="0" anchor="ctr" anchorCtr="0">
            <a:noAutofit/>
          </a:bodyPr>
          <a:lstStyle/>
          <a:p>
            <a:r>
              <a:rPr lang="en-GB" sz="1200" dirty="0">
                <a:solidFill>
                  <a:schemeClr val="bg1"/>
                </a:solidFill>
                <a:latin typeface="EYInterstate Light" panose="02000506000000020004" pitchFamily="2" charset="0"/>
              </a:rPr>
              <a:t>Written by</a:t>
            </a:r>
          </a:p>
        </p:txBody>
      </p:sp>
      <p:sp>
        <p:nvSpPr>
          <p:cNvPr id="16" name="Text Placeholder 16">
            <a:extLst>
              <a:ext uri="{FF2B5EF4-FFF2-40B4-BE49-F238E27FC236}">
                <a16:creationId xmlns:a16="http://schemas.microsoft.com/office/drawing/2014/main" id="{FAE2F50B-78AF-04F3-4BFF-980630AF7AFF}"/>
              </a:ext>
            </a:extLst>
          </p:cNvPr>
          <p:cNvSpPr>
            <a:spLocks noGrp="1"/>
          </p:cNvSpPr>
          <p:nvPr>
            <p:ph type="body" sz="quarter" idx="14" hasCustomPrompt="1"/>
          </p:nvPr>
        </p:nvSpPr>
        <p:spPr>
          <a:xfrm>
            <a:off x="1333184" y="5966393"/>
            <a:ext cx="3089275" cy="180000"/>
          </a:xfrm>
        </p:spPr>
        <p:txBody>
          <a:bodyPr/>
          <a:lstStyle>
            <a:lvl1pPr marL="0" indent="0">
              <a:buNone/>
              <a:defRPr sz="1200" b="1">
                <a:solidFill>
                  <a:schemeClr val="bg1"/>
                </a:solidFill>
                <a:latin typeface="+mn-lt"/>
              </a:defRPr>
            </a:lvl1pPr>
          </a:lstStyle>
          <a:p>
            <a:pPr lvl="0"/>
            <a:r>
              <a:rPr lang="en-US" dirty="0"/>
              <a:t>Name Surname</a:t>
            </a:r>
            <a:endParaRPr lang="en-GB" dirty="0"/>
          </a:p>
        </p:txBody>
      </p:sp>
      <p:sp>
        <p:nvSpPr>
          <p:cNvPr id="17" name="Text Placeholder 16">
            <a:extLst>
              <a:ext uri="{FF2B5EF4-FFF2-40B4-BE49-F238E27FC236}">
                <a16:creationId xmlns:a16="http://schemas.microsoft.com/office/drawing/2014/main" id="{A5473ED8-C1F4-379D-AE01-5E7A3D5F3401}"/>
              </a:ext>
            </a:extLst>
          </p:cNvPr>
          <p:cNvSpPr>
            <a:spLocks noGrp="1"/>
          </p:cNvSpPr>
          <p:nvPr>
            <p:ph type="body" sz="quarter" idx="15" hasCustomPrompt="1"/>
          </p:nvPr>
        </p:nvSpPr>
        <p:spPr>
          <a:xfrm>
            <a:off x="1333184" y="6164011"/>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8" name="Picture Placeholder 19">
            <a:extLst>
              <a:ext uri="{FF2B5EF4-FFF2-40B4-BE49-F238E27FC236}">
                <a16:creationId xmlns:a16="http://schemas.microsoft.com/office/drawing/2014/main" id="{812BC08D-D0F7-900D-1481-4C172F6BE56E}"/>
              </a:ext>
            </a:extLst>
          </p:cNvPr>
          <p:cNvSpPr>
            <a:spLocks noGrp="1"/>
          </p:cNvSpPr>
          <p:nvPr>
            <p:ph type="pic" sz="quarter" idx="16"/>
          </p:nvPr>
        </p:nvSpPr>
        <p:spPr>
          <a:xfrm>
            <a:off x="461983" y="5861846"/>
            <a:ext cx="576000" cy="576000"/>
          </a:xfrm>
          <a:prstGeom prst="ellipse">
            <a:avLst/>
          </a:prstGeom>
        </p:spPr>
        <p:txBody>
          <a:bodyPr anchor="ctr"/>
          <a:lstStyle>
            <a:lvl1pPr marL="0" indent="0" algn="ctr">
              <a:buNone/>
              <a:defRPr sz="900">
                <a:solidFill>
                  <a:schemeClr val="bg1"/>
                </a:solidFill>
              </a:defRPr>
            </a:lvl1pPr>
          </a:lstStyle>
          <a:p>
            <a:endParaRPr lang="en-GB" dirty="0"/>
          </a:p>
        </p:txBody>
      </p:sp>
      <p:cxnSp>
        <p:nvCxnSpPr>
          <p:cNvPr id="19" name="Straight Connector 18">
            <a:extLst>
              <a:ext uri="{FF2B5EF4-FFF2-40B4-BE49-F238E27FC236}">
                <a16:creationId xmlns:a16="http://schemas.microsoft.com/office/drawing/2014/main" id="{D25B130A-4E65-32BD-4CB8-C7E2B623FD74}"/>
              </a:ext>
            </a:extLst>
          </p:cNvPr>
          <p:cNvCxnSpPr>
            <a:cxnSpLocks/>
          </p:cNvCxnSpPr>
          <p:nvPr userDrawn="1"/>
        </p:nvCxnSpPr>
        <p:spPr>
          <a:xfrm>
            <a:off x="1333184" y="5656264"/>
            <a:ext cx="8122101" cy="0"/>
          </a:xfrm>
          <a:prstGeom prst="line">
            <a:avLst/>
          </a:prstGeom>
          <a:ln w="9525" cap="flat" cmpd="sng" algn="ctr">
            <a:solidFill>
              <a:srgbClr val="C4C4CD"/>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30198169-EBCF-F789-C136-516462A02A87}"/>
              </a:ext>
            </a:extLst>
          </p:cNvPr>
          <p:cNvGrpSpPr/>
          <p:nvPr userDrawn="1"/>
        </p:nvGrpSpPr>
        <p:grpSpPr bwMode="black">
          <a:xfrm>
            <a:off x="10563224" y="5167683"/>
            <a:ext cx="1219200" cy="1284606"/>
            <a:chOff x="10563224" y="5158158"/>
            <a:chExt cx="1219200" cy="1284606"/>
          </a:xfrm>
        </p:grpSpPr>
        <p:sp>
          <p:nvSpPr>
            <p:cNvPr id="5" name="Freeform 21">
              <a:extLst>
                <a:ext uri="{FF2B5EF4-FFF2-40B4-BE49-F238E27FC236}">
                  <a16:creationId xmlns:a16="http://schemas.microsoft.com/office/drawing/2014/main" id="{948E788F-209B-C633-EA21-F87ED8782E45}"/>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6" name="Freeform 22">
              <a:extLst>
                <a:ext uri="{FF2B5EF4-FFF2-40B4-BE49-F238E27FC236}">
                  <a16:creationId xmlns:a16="http://schemas.microsoft.com/office/drawing/2014/main" id="{1E01C4C0-AE47-F54F-3296-B24078903EF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53064559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1">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5B4B2F52-E2A6-E7F1-87AB-342BB9BFB918}"/>
              </a:ext>
            </a:extLst>
          </p:cNvPr>
          <p:cNvGrpSpPr/>
          <p:nvPr userDrawn="1"/>
        </p:nvGrpSpPr>
        <p:grpSpPr bwMode="black">
          <a:xfrm>
            <a:off x="10563224" y="5167683"/>
            <a:ext cx="1219200" cy="1284606"/>
            <a:chOff x="10563224" y="5158158"/>
            <a:chExt cx="1219200" cy="1284606"/>
          </a:xfrm>
        </p:grpSpPr>
        <p:sp>
          <p:nvSpPr>
            <p:cNvPr id="12" name="Freeform 21">
              <a:extLst>
                <a:ext uri="{FF2B5EF4-FFF2-40B4-BE49-F238E27FC236}">
                  <a16:creationId xmlns:a16="http://schemas.microsoft.com/office/drawing/2014/main" id="{424D6A69-F274-3A5C-9909-D6BE51FECE67}"/>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3" name="Freeform 22">
              <a:extLst>
                <a:ext uri="{FF2B5EF4-FFF2-40B4-BE49-F238E27FC236}">
                  <a16:creationId xmlns:a16="http://schemas.microsoft.com/office/drawing/2014/main" id="{238925DC-7482-47FF-833A-878397D63E86}"/>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8" name="Group 7">
            <a:extLst>
              <a:ext uri="{FF2B5EF4-FFF2-40B4-BE49-F238E27FC236}">
                <a16:creationId xmlns:a16="http://schemas.microsoft.com/office/drawing/2014/main" id="{74EBDC9A-DAD0-DF95-C863-A513F5757B58}"/>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grpSp>
      <p:grpSp>
        <p:nvGrpSpPr>
          <p:cNvPr id="2" name="Group 1">
            <a:extLst>
              <a:ext uri="{FF2B5EF4-FFF2-40B4-BE49-F238E27FC236}">
                <a16:creationId xmlns:a16="http://schemas.microsoft.com/office/drawing/2014/main" id="{1882E718-34C5-4345-6EDE-C2A2274567A3}"/>
              </a:ext>
            </a:extLst>
          </p:cNvPr>
          <p:cNvGrpSpPr/>
          <p:nvPr userDrawn="1"/>
        </p:nvGrpSpPr>
        <p:grpSpPr>
          <a:xfrm>
            <a:off x="485775" y="6164633"/>
            <a:ext cx="4940935" cy="318770"/>
            <a:chOff x="485775" y="6164633"/>
            <a:chExt cx="4940935" cy="318770"/>
          </a:xfrm>
        </p:grpSpPr>
        <p:sp>
          <p:nvSpPr>
            <p:cNvPr id="5" name="Freeform 23">
              <a:extLst>
                <a:ext uri="{FF2B5EF4-FFF2-40B4-BE49-F238E27FC236}">
                  <a16:creationId xmlns:a16="http://schemas.microsoft.com/office/drawing/2014/main" id="{04769FC2-AA96-BF7D-A57D-6136B16425B4}"/>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6" name="Freeform 24">
              <a:extLst>
                <a:ext uri="{FF2B5EF4-FFF2-40B4-BE49-F238E27FC236}">
                  <a16:creationId xmlns:a16="http://schemas.microsoft.com/office/drawing/2014/main" id="{018A045E-469B-37B4-66BD-A077F6237FA6}"/>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257994047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2">
    <p:spTree>
      <p:nvGrpSpPr>
        <p:cNvPr id="1" name=""/>
        <p:cNvGrpSpPr/>
        <p:nvPr/>
      </p:nvGrpSpPr>
      <p:grpSpPr>
        <a:xfrm>
          <a:off x="0" y="0"/>
          <a:ext cx="0" cy="0"/>
          <a:chOff x="0" y="0"/>
          <a:chExt cx="0" cy="0"/>
        </a:xfrm>
      </p:grpSpPr>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11" name="Group 10">
            <a:extLst>
              <a:ext uri="{FF2B5EF4-FFF2-40B4-BE49-F238E27FC236}">
                <a16:creationId xmlns:a16="http://schemas.microsoft.com/office/drawing/2014/main" id="{8092712F-14F6-2950-E68A-ADC32C53EBC0}"/>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6" name="Freeform 5">
              <a:extLst>
                <a:ext uri="{FF2B5EF4-FFF2-40B4-BE49-F238E27FC236}">
                  <a16:creationId xmlns:a16="http://schemas.microsoft.com/office/drawing/2014/main" id="{CC99724B-50FD-5B78-B6B7-D645073026A7}"/>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grpSp>
        <p:nvGrpSpPr>
          <p:cNvPr id="7" name="Group 6">
            <a:extLst>
              <a:ext uri="{FF2B5EF4-FFF2-40B4-BE49-F238E27FC236}">
                <a16:creationId xmlns:a16="http://schemas.microsoft.com/office/drawing/2014/main" id="{CFC0762A-8497-5B79-C5BB-73A29AC66441}"/>
              </a:ext>
            </a:extLst>
          </p:cNvPr>
          <p:cNvGrpSpPr/>
          <p:nvPr userDrawn="1"/>
        </p:nvGrpSpPr>
        <p:grpSpPr bwMode="black">
          <a:xfrm>
            <a:off x="10563224" y="5167683"/>
            <a:ext cx="1219200" cy="1284606"/>
            <a:chOff x="10563224" y="5158158"/>
            <a:chExt cx="1219200" cy="1284606"/>
          </a:xfrm>
        </p:grpSpPr>
        <p:sp>
          <p:nvSpPr>
            <p:cNvPr id="12" name="Freeform 21">
              <a:extLst>
                <a:ext uri="{FF2B5EF4-FFF2-40B4-BE49-F238E27FC236}">
                  <a16:creationId xmlns:a16="http://schemas.microsoft.com/office/drawing/2014/main" id="{799C3E0A-B26B-82EE-7A80-E7BA8605203C}"/>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3" name="Freeform 22">
              <a:extLst>
                <a:ext uri="{FF2B5EF4-FFF2-40B4-BE49-F238E27FC236}">
                  <a16:creationId xmlns:a16="http://schemas.microsoft.com/office/drawing/2014/main" id="{BFA27BC0-4608-6064-63BA-AFD78A17F8B2}"/>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D24F0FAD-7582-E59D-E125-54DD5BA160A3}"/>
              </a:ext>
            </a:extLst>
          </p:cNvPr>
          <p:cNvGrpSpPr/>
          <p:nvPr userDrawn="1"/>
        </p:nvGrpSpPr>
        <p:grpSpPr>
          <a:xfrm>
            <a:off x="485775" y="6164633"/>
            <a:ext cx="4940935" cy="318770"/>
            <a:chOff x="485775" y="6164633"/>
            <a:chExt cx="4940935" cy="318770"/>
          </a:xfrm>
        </p:grpSpPr>
        <p:sp>
          <p:nvSpPr>
            <p:cNvPr id="4" name="Freeform 23">
              <a:extLst>
                <a:ext uri="{FF2B5EF4-FFF2-40B4-BE49-F238E27FC236}">
                  <a16:creationId xmlns:a16="http://schemas.microsoft.com/office/drawing/2014/main" id="{6FA849DF-1D4C-EAF0-08A5-7DDBACD55F3C}"/>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5" name="Freeform 24">
              <a:extLst>
                <a:ext uri="{FF2B5EF4-FFF2-40B4-BE49-F238E27FC236}">
                  <a16:creationId xmlns:a16="http://schemas.microsoft.com/office/drawing/2014/main" id="{AFCBB4D7-2A1F-809A-E4FD-A2FEADA71C98}"/>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415306653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3">
    <p:spTree>
      <p:nvGrpSpPr>
        <p:cNvPr id="1" name=""/>
        <p:cNvGrpSpPr/>
        <p:nvPr/>
      </p:nvGrpSpPr>
      <p:grpSpPr>
        <a:xfrm>
          <a:off x="0" y="0"/>
          <a:ext cx="0" cy="0"/>
          <a:chOff x="0" y="0"/>
          <a:chExt cx="0" cy="0"/>
        </a:xfrm>
      </p:grpSpPr>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8" name="Group 7">
            <a:extLst>
              <a:ext uri="{FF2B5EF4-FFF2-40B4-BE49-F238E27FC236}">
                <a16:creationId xmlns:a16="http://schemas.microsoft.com/office/drawing/2014/main" id="{7E4019ED-5B2C-404F-02EC-797AD0FF10FD}"/>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 name="Freeform 1">
              <a:extLst>
                <a:ext uri="{FF2B5EF4-FFF2-40B4-BE49-F238E27FC236}">
                  <a16:creationId xmlns:a16="http://schemas.microsoft.com/office/drawing/2014/main" id="{63327741-8A1F-B922-5F7C-0313A67883A4}"/>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grpSp>
        <p:nvGrpSpPr>
          <p:cNvPr id="7" name="Group 6">
            <a:extLst>
              <a:ext uri="{FF2B5EF4-FFF2-40B4-BE49-F238E27FC236}">
                <a16:creationId xmlns:a16="http://schemas.microsoft.com/office/drawing/2014/main" id="{72B85FCE-7D00-DCCA-BC35-732ABB795B05}"/>
              </a:ext>
            </a:extLst>
          </p:cNvPr>
          <p:cNvGrpSpPr/>
          <p:nvPr userDrawn="1"/>
        </p:nvGrpSpPr>
        <p:grpSpPr bwMode="black">
          <a:xfrm>
            <a:off x="10563224" y="5167683"/>
            <a:ext cx="1219200" cy="1284606"/>
            <a:chOff x="10563224" y="5158158"/>
            <a:chExt cx="1219200" cy="1284606"/>
          </a:xfrm>
        </p:grpSpPr>
        <p:sp>
          <p:nvSpPr>
            <p:cNvPr id="12" name="Freeform 21">
              <a:extLst>
                <a:ext uri="{FF2B5EF4-FFF2-40B4-BE49-F238E27FC236}">
                  <a16:creationId xmlns:a16="http://schemas.microsoft.com/office/drawing/2014/main" id="{D1155DC7-2B94-9E8B-866B-740F6C42BC2F}"/>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3" name="Freeform 22">
              <a:extLst>
                <a:ext uri="{FF2B5EF4-FFF2-40B4-BE49-F238E27FC236}">
                  <a16:creationId xmlns:a16="http://schemas.microsoft.com/office/drawing/2014/main" id="{7E76DE21-502E-8E60-921D-8AE5A6CE5EA0}"/>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A6D27708-5BDE-7609-B2E7-5BB669F020F7}"/>
              </a:ext>
            </a:extLst>
          </p:cNvPr>
          <p:cNvGrpSpPr/>
          <p:nvPr userDrawn="1"/>
        </p:nvGrpSpPr>
        <p:grpSpPr>
          <a:xfrm>
            <a:off x="485775" y="6164633"/>
            <a:ext cx="4940935" cy="318770"/>
            <a:chOff x="485775" y="6164633"/>
            <a:chExt cx="4940935" cy="318770"/>
          </a:xfrm>
        </p:grpSpPr>
        <p:sp>
          <p:nvSpPr>
            <p:cNvPr id="5" name="Freeform 23">
              <a:extLst>
                <a:ext uri="{FF2B5EF4-FFF2-40B4-BE49-F238E27FC236}">
                  <a16:creationId xmlns:a16="http://schemas.microsoft.com/office/drawing/2014/main" id="{ED53A776-F7E6-4162-5C9C-EBEC582A810E}"/>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6" name="Freeform 24">
              <a:extLst>
                <a:ext uri="{FF2B5EF4-FFF2-40B4-BE49-F238E27FC236}">
                  <a16:creationId xmlns:a16="http://schemas.microsoft.com/office/drawing/2014/main" id="{AD73404A-FC7B-D657-2C28-CB0C86D6B749}"/>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790346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Slide Frame Writer">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36FA399-654A-7130-1FF0-0F0197A98C2A}"/>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
        <p:nvSpPr>
          <p:cNvPr id="11"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38649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12" name="Title 4">
            <a:extLst>
              <a:ext uri="{FF2B5EF4-FFF2-40B4-BE49-F238E27FC236}">
                <a16:creationId xmlns:a16="http://schemas.microsoft.com/office/drawing/2014/main" id="{1F7B1FDC-B90E-6693-A750-B9BA4B535E8A}"/>
              </a:ext>
            </a:extLst>
          </p:cNvPr>
          <p:cNvSpPr>
            <a:spLocks noGrp="1"/>
          </p:cNvSpPr>
          <p:nvPr>
            <p:ph type="title"/>
          </p:nvPr>
        </p:nvSpPr>
        <p:spPr>
          <a:xfrm>
            <a:off x="889762" y="21272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13"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44759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CB01B256-70C6-9663-9CC6-1F22ADBAE7C3}"/>
              </a:ext>
            </a:extLst>
          </p:cNvPr>
          <p:cNvGrpSpPr/>
          <p:nvPr userDrawn="1"/>
        </p:nvGrpSpPr>
        <p:grpSpPr>
          <a:xfrm>
            <a:off x="485774" y="719508"/>
            <a:ext cx="5706110" cy="4360545"/>
            <a:chOff x="485774" y="719508"/>
            <a:chExt cx="5706110" cy="4360545"/>
          </a:xfrm>
        </p:grpSpPr>
        <p:sp>
          <p:nvSpPr>
            <p:cNvPr id="10" name="Freeform 25">
              <a:extLst>
                <a:ext uri="{FF2B5EF4-FFF2-40B4-BE49-F238E27FC236}">
                  <a16:creationId xmlns:a16="http://schemas.microsoft.com/office/drawing/2014/main" id="{F7E50E80-DFF0-E065-898F-1AFD970459B6}"/>
                </a:ext>
              </a:extLst>
            </p:cNvPr>
            <p:cNvSpPr/>
            <p:nvPr userDrawn="1"/>
          </p:nvSpPr>
          <p:spPr>
            <a:xfrm>
              <a:off x="485774" y="49784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14" name="Freeform 3">
              <a:extLst>
                <a:ext uri="{FF2B5EF4-FFF2-40B4-BE49-F238E27FC236}">
                  <a16:creationId xmlns:a16="http://schemas.microsoft.com/office/drawing/2014/main" id="{7E9D0337-F340-664F-6A13-B03AA4BA4F82}"/>
                </a:ext>
              </a:extLst>
            </p:cNvPr>
            <p:cNvSpPr/>
            <p:nvPr userDrawn="1"/>
          </p:nvSpPr>
          <p:spPr>
            <a:xfrm>
              <a:off x="485775" y="7195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p>
          </p:txBody>
        </p:sp>
      </p:grpSp>
      <p:sp>
        <p:nvSpPr>
          <p:cNvPr id="15" name="TextBox 14">
            <a:extLst>
              <a:ext uri="{FF2B5EF4-FFF2-40B4-BE49-F238E27FC236}">
                <a16:creationId xmlns:a16="http://schemas.microsoft.com/office/drawing/2014/main" id="{EEB2775D-C14D-1FFE-E3E9-4E62DDA32301}"/>
              </a:ext>
            </a:extLst>
          </p:cNvPr>
          <p:cNvSpPr txBox="1"/>
          <p:nvPr userDrawn="1"/>
        </p:nvSpPr>
        <p:spPr>
          <a:xfrm>
            <a:off x="461984" y="5552404"/>
            <a:ext cx="1045073" cy="197581"/>
          </a:xfrm>
          <a:prstGeom prst="rect">
            <a:avLst/>
          </a:prstGeom>
          <a:noFill/>
        </p:spPr>
        <p:txBody>
          <a:bodyPr wrap="square" lIns="0" tIns="0" rIns="0" bIns="0" rtlCol="0" anchor="ctr" anchorCtr="0">
            <a:noAutofit/>
          </a:bodyPr>
          <a:lstStyle/>
          <a:p>
            <a:r>
              <a:rPr lang="en-GB" sz="1200" dirty="0">
                <a:solidFill>
                  <a:schemeClr val="bg1"/>
                </a:solidFill>
                <a:latin typeface="EYInterstate Light" panose="02000506000000020004" pitchFamily="2" charset="0"/>
              </a:rPr>
              <a:t>Written by</a:t>
            </a:r>
          </a:p>
        </p:txBody>
      </p:sp>
      <p:sp>
        <p:nvSpPr>
          <p:cNvPr id="16" name="Text Placeholder 16">
            <a:extLst>
              <a:ext uri="{FF2B5EF4-FFF2-40B4-BE49-F238E27FC236}">
                <a16:creationId xmlns:a16="http://schemas.microsoft.com/office/drawing/2014/main" id="{FAE2F50B-78AF-04F3-4BFF-980630AF7AFF}"/>
              </a:ext>
            </a:extLst>
          </p:cNvPr>
          <p:cNvSpPr>
            <a:spLocks noGrp="1"/>
          </p:cNvSpPr>
          <p:nvPr>
            <p:ph type="body" sz="quarter" idx="14" hasCustomPrompt="1"/>
          </p:nvPr>
        </p:nvSpPr>
        <p:spPr>
          <a:xfrm>
            <a:off x="1333184" y="5966393"/>
            <a:ext cx="3089275" cy="180000"/>
          </a:xfrm>
        </p:spPr>
        <p:txBody>
          <a:bodyPr/>
          <a:lstStyle>
            <a:lvl1pPr marL="0" indent="0">
              <a:buNone/>
              <a:defRPr sz="1200">
                <a:solidFill>
                  <a:schemeClr val="tx2"/>
                </a:solidFill>
              </a:defRPr>
            </a:lvl1pPr>
          </a:lstStyle>
          <a:p>
            <a:pPr lvl="0"/>
            <a:r>
              <a:rPr lang="en-US" dirty="0"/>
              <a:t>Name Surname</a:t>
            </a:r>
            <a:endParaRPr lang="en-GB" dirty="0"/>
          </a:p>
        </p:txBody>
      </p:sp>
      <p:sp>
        <p:nvSpPr>
          <p:cNvPr id="17" name="Text Placeholder 16">
            <a:extLst>
              <a:ext uri="{FF2B5EF4-FFF2-40B4-BE49-F238E27FC236}">
                <a16:creationId xmlns:a16="http://schemas.microsoft.com/office/drawing/2014/main" id="{A5473ED8-C1F4-379D-AE01-5E7A3D5F3401}"/>
              </a:ext>
            </a:extLst>
          </p:cNvPr>
          <p:cNvSpPr>
            <a:spLocks noGrp="1"/>
          </p:cNvSpPr>
          <p:nvPr>
            <p:ph type="body" sz="quarter" idx="15" hasCustomPrompt="1"/>
          </p:nvPr>
        </p:nvSpPr>
        <p:spPr>
          <a:xfrm>
            <a:off x="1333184" y="6164011"/>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8" name="Picture Placeholder 19">
            <a:extLst>
              <a:ext uri="{FF2B5EF4-FFF2-40B4-BE49-F238E27FC236}">
                <a16:creationId xmlns:a16="http://schemas.microsoft.com/office/drawing/2014/main" id="{812BC08D-D0F7-900D-1481-4C172F6BE56E}"/>
              </a:ext>
            </a:extLst>
          </p:cNvPr>
          <p:cNvSpPr>
            <a:spLocks noGrp="1"/>
          </p:cNvSpPr>
          <p:nvPr>
            <p:ph type="pic" sz="quarter" idx="16"/>
          </p:nvPr>
        </p:nvSpPr>
        <p:spPr>
          <a:xfrm>
            <a:off x="461983" y="5861846"/>
            <a:ext cx="576000" cy="576000"/>
          </a:xfrm>
          <a:prstGeom prst="ellipse">
            <a:avLst/>
          </a:prstGeom>
        </p:spPr>
        <p:txBody>
          <a:bodyPr anchor="ctr"/>
          <a:lstStyle>
            <a:lvl1pPr marL="0" indent="0" algn="ctr">
              <a:buNone/>
              <a:defRPr sz="900">
                <a:solidFill>
                  <a:schemeClr val="bg1"/>
                </a:solidFill>
              </a:defRPr>
            </a:lvl1pPr>
          </a:lstStyle>
          <a:p>
            <a:endParaRPr lang="en-GB" dirty="0"/>
          </a:p>
        </p:txBody>
      </p:sp>
      <p:cxnSp>
        <p:nvCxnSpPr>
          <p:cNvPr id="19" name="Straight Connector 18">
            <a:extLst>
              <a:ext uri="{FF2B5EF4-FFF2-40B4-BE49-F238E27FC236}">
                <a16:creationId xmlns:a16="http://schemas.microsoft.com/office/drawing/2014/main" id="{D25B130A-4E65-32BD-4CB8-C7E2B623FD74}"/>
              </a:ext>
            </a:extLst>
          </p:cNvPr>
          <p:cNvCxnSpPr>
            <a:cxnSpLocks/>
          </p:cNvCxnSpPr>
          <p:nvPr userDrawn="1"/>
        </p:nvCxnSpPr>
        <p:spPr>
          <a:xfrm>
            <a:off x="1333184" y="5656264"/>
            <a:ext cx="8122101" cy="0"/>
          </a:xfrm>
          <a:prstGeom prst="line">
            <a:avLst/>
          </a:prstGeom>
          <a:ln w="9525" cap="flat" cmpd="sng" algn="ctr">
            <a:solidFill>
              <a:srgbClr val="C4C4CD"/>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320140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4">
    <p:spTree>
      <p:nvGrpSpPr>
        <p:cNvPr id="1" name=""/>
        <p:cNvGrpSpPr/>
        <p:nvPr/>
      </p:nvGrpSpPr>
      <p:grpSpPr>
        <a:xfrm>
          <a:off x="0" y="0"/>
          <a:ext cx="0" cy="0"/>
          <a:chOff x="0" y="0"/>
          <a:chExt cx="0" cy="0"/>
        </a:xfrm>
      </p:grpSpPr>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8" name="Group 7">
            <a:extLst>
              <a:ext uri="{FF2B5EF4-FFF2-40B4-BE49-F238E27FC236}">
                <a16:creationId xmlns:a16="http://schemas.microsoft.com/office/drawing/2014/main" id="{CAE5DE78-B7B3-7321-F9AE-079289C97DAA}"/>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00C864"/>
                </a:gs>
                <a:gs pos="100000">
                  <a:srgbClr val="4696FF"/>
                </a:gs>
              </a:gsLst>
              <a:lin ang="18600000" scaled="0"/>
              <a:tileRect/>
            </a:gradFill>
            <a:ln w="8181" cap="flat">
              <a:noFill/>
              <a:prstDash val="solid"/>
              <a:miter/>
            </a:ln>
          </p:spPr>
          <p:txBody>
            <a:bodyPr rtlCol="0" anchor="ctr"/>
            <a:lstStyle/>
            <a:p>
              <a:pPr lvl="0"/>
              <a:endParaRPr lang="en-US" dirty="0"/>
            </a:p>
          </p:txBody>
        </p:sp>
      </p:grpSp>
      <p:grpSp>
        <p:nvGrpSpPr>
          <p:cNvPr id="7" name="Group 6">
            <a:extLst>
              <a:ext uri="{FF2B5EF4-FFF2-40B4-BE49-F238E27FC236}">
                <a16:creationId xmlns:a16="http://schemas.microsoft.com/office/drawing/2014/main" id="{8ABF55A2-059D-B6B9-9AE4-6C1292007A6F}"/>
              </a:ext>
            </a:extLst>
          </p:cNvPr>
          <p:cNvGrpSpPr/>
          <p:nvPr userDrawn="1"/>
        </p:nvGrpSpPr>
        <p:grpSpPr bwMode="black">
          <a:xfrm>
            <a:off x="10563224" y="5167683"/>
            <a:ext cx="1219200" cy="1284606"/>
            <a:chOff x="10563224" y="5158158"/>
            <a:chExt cx="1219200" cy="1284606"/>
          </a:xfrm>
        </p:grpSpPr>
        <p:sp>
          <p:nvSpPr>
            <p:cNvPr id="12" name="Freeform 21">
              <a:extLst>
                <a:ext uri="{FF2B5EF4-FFF2-40B4-BE49-F238E27FC236}">
                  <a16:creationId xmlns:a16="http://schemas.microsoft.com/office/drawing/2014/main" id="{5CD006A2-84E4-525B-D2D6-3AA817F4AD13}"/>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3" name="Freeform 22">
              <a:extLst>
                <a:ext uri="{FF2B5EF4-FFF2-40B4-BE49-F238E27FC236}">
                  <a16:creationId xmlns:a16="http://schemas.microsoft.com/office/drawing/2014/main" id="{2639EFD4-CC46-F7A1-58A2-61FBCAA50F90}"/>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30E3E6A4-E7C7-D8B1-D168-425F837286E8}"/>
              </a:ext>
            </a:extLst>
          </p:cNvPr>
          <p:cNvGrpSpPr/>
          <p:nvPr userDrawn="1"/>
        </p:nvGrpSpPr>
        <p:grpSpPr>
          <a:xfrm>
            <a:off x="485775" y="6164633"/>
            <a:ext cx="4940935" cy="318770"/>
            <a:chOff x="485775" y="6164633"/>
            <a:chExt cx="4940935" cy="318770"/>
          </a:xfrm>
        </p:grpSpPr>
        <p:sp>
          <p:nvSpPr>
            <p:cNvPr id="5" name="Freeform 23">
              <a:extLst>
                <a:ext uri="{FF2B5EF4-FFF2-40B4-BE49-F238E27FC236}">
                  <a16:creationId xmlns:a16="http://schemas.microsoft.com/office/drawing/2014/main" id="{68A48E44-3626-12D9-7447-675C0E15D905}"/>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6" name="Freeform 24">
              <a:extLst>
                <a:ext uri="{FF2B5EF4-FFF2-40B4-BE49-F238E27FC236}">
                  <a16:creationId xmlns:a16="http://schemas.microsoft.com/office/drawing/2014/main" id="{2D5DD4F1-1FCF-E20D-2541-C550DC2B1532}"/>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9928389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5">
    <p:spTree>
      <p:nvGrpSpPr>
        <p:cNvPr id="1" name=""/>
        <p:cNvGrpSpPr/>
        <p:nvPr/>
      </p:nvGrpSpPr>
      <p:grpSpPr>
        <a:xfrm>
          <a:off x="0" y="0"/>
          <a:ext cx="0" cy="0"/>
          <a:chOff x="0" y="0"/>
          <a:chExt cx="0" cy="0"/>
        </a:xfrm>
      </p:grpSpPr>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10" name="Group 9">
            <a:extLst>
              <a:ext uri="{FF2B5EF4-FFF2-40B4-BE49-F238E27FC236}">
                <a16:creationId xmlns:a16="http://schemas.microsoft.com/office/drawing/2014/main" id="{89C7DE68-0AF4-0FBC-E65F-4833641C7EFD}"/>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32FFFF"/>
                </a:gs>
              </a:gsLst>
              <a:lin ang="18720000" scaled="0"/>
              <a:tileRect/>
            </a:gradFill>
            <a:ln w="8181" cap="flat">
              <a:noFill/>
              <a:prstDash val="solid"/>
              <a:miter/>
            </a:ln>
          </p:spPr>
          <p:txBody>
            <a:bodyPr rtlCol="0" anchor="ctr"/>
            <a:lstStyle/>
            <a:p>
              <a:pPr lvl="0"/>
              <a:endParaRPr lang="en-US" dirty="0"/>
            </a:p>
          </p:txBody>
        </p:sp>
      </p:grpSp>
      <p:grpSp>
        <p:nvGrpSpPr>
          <p:cNvPr id="7" name="Group 6">
            <a:extLst>
              <a:ext uri="{FF2B5EF4-FFF2-40B4-BE49-F238E27FC236}">
                <a16:creationId xmlns:a16="http://schemas.microsoft.com/office/drawing/2014/main" id="{E7B2C744-CC9F-2FDB-0078-68606B34068D}"/>
              </a:ext>
            </a:extLst>
          </p:cNvPr>
          <p:cNvGrpSpPr/>
          <p:nvPr userDrawn="1"/>
        </p:nvGrpSpPr>
        <p:grpSpPr bwMode="black">
          <a:xfrm>
            <a:off x="10563224" y="5167683"/>
            <a:ext cx="1219200" cy="1284606"/>
            <a:chOff x="10563224" y="5158158"/>
            <a:chExt cx="1219200" cy="1284606"/>
          </a:xfrm>
        </p:grpSpPr>
        <p:sp>
          <p:nvSpPr>
            <p:cNvPr id="11" name="Freeform 21">
              <a:extLst>
                <a:ext uri="{FF2B5EF4-FFF2-40B4-BE49-F238E27FC236}">
                  <a16:creationId xmlns:a16="http://schemas.microsoft.com/office/drawing/2014/main" id="{DDD06758-15B7-ED24-D60F-98EA36E4B74C}"/>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2" name="Freeform 22">
              <a:extLst>
                <a:ext uri="{FF2B5EF4-FFF2-40B4-BE49-F238E27FC236}">
                  <a16:creationId xmlns:a16="http://schemas.microsoft.com/office/drawing/2014/main" id="{6EAB2540-1DF5-1BE8-4572-1B8D285732C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3E0BD9D2-8DFC-5B4A-B844-B24A38A6307D}"/>
              </a:ext>
            </a:extLst>
          </p:cNvPr>
          <p:cNvGrpSpPr/>
          <p:nvPr userDrawn="1"/>
        </p:nvGrpSpPr>
        <p:grpSpPr>
          <a:xfrm>
            <a:off x="485775" y="6164633"/>
            <a:ext cx="4940935" cy="318770"/>
            <a:chOff x="485775" y="6164633"/>
            <a:chExt cx="4940935" cy="318770"/>
          </a:xfrm>
        </p:grpSpPr>
        <p:sp>
          <p:nvSpPr>
            <p:cNvPr id="4" name="Freeform 23">
              <a:extLst>
                <a:ext uri="{FF2B5EF4-FFF2-40B4-BE49-F238E27FC236}">
                  <a16:creationId xmlns:a16="http://schemas.microsoft.com/office/drawing/2014/main" id="{6E1C76AD-AD2A-6908-C0E9-04C4C1A81DE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5" name="Freeform 24">
              <a:extLst>
                <a:ext uri="{FF2B5EF4-FFF2-40B4-BE49-F238E27FC236}">
                  <a16:creationId xmlns:a16="http://schemas.microsoft.com/office/drawing/2014/main" id="{CAE00036-4F0B-1437-BB6F-8AC8C14ABDC6}"/>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328206802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6">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6E23E26-0A02-44A7-8CCE-6DC4B7738FE6}"/>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alpha val="0"/>
                </a:schemeClr>
              </a:gs>
              <a:gs pos="91000">
                <a:schemeClr val="tx1"/>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6" name="Group 5">
            <a:extLst>
              <a:ext uri="{FF2B5EF4-FFF2-40B4-BE49-F238E27FC236}">
                <a16:creationId xmlns:a16="http://schemas.microsoft.com/office/drawing/2014/main" id="{DA2147BC-BA53-072F-B27C-857DCB3CC434}"/>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32FF"/>
                </a:gs>
                <a:gs pos="100000">
                  <a:srgbClr val="E95023"/>
                </a:gs>
              </a:gsLst>
              <a:lin ang="18720000" scaled="0"/>
              <a:tileRect/>
            </a:gradFill>
            <a:ln w="8181" cap="flat">
              <a:noFill/>
              <a:prstDash val="solid"/>
              <a:miter/>
            </a:ln>
          </p:spPr>
          <p:txBody>
            <a:bodyPr rtlCol="0" anchor="ctr"/>
            <a:lstStyle/>
            <a:p>
              <a:pPr lvl="0"/>
              <a:endParaRPr lang="en-US" dirty="0"/>
            </a:p>
          </p:txBody>
        </p:sp>
      </p:grpSp>
      <p:grpSp>
        <p:nvGrpSpPr>
          <p:cNvPr id="7" name="Group 6">
            <a:extLst>
              <a:ext uri="{FF2B5EF4-FFF2-40B4-BE49-F238E27FC236}">
                <a16:creationId xmlns:a16="http://schemas.microsoft.com/office/drawing/2014/main" id="{6CD5930A-1B2E-B700-7F5B-81D4CB94A568}"/>
              </a:ext>
            </a:extLst>
          </p:cNvPr>
          <p:cNvGrpSpPr/>
          <p:nvPr userDrawn="1"/>
        </p:nvGrpSpPr>
        <p:grpSpPr bwMode="black">
          <a:xfrm>
            <a:off x="10563224" y="5167683"/>
            <a:ext cx="1219200" cy="1284606"/>
            <a:chOff x="10563224" y="5158158"/>
            <a:chExt cx="1219200" cy="1284606"/>
          </a:xfrm>
        </p:grpSpPr>
        <p:sp>
          <p:nvSpPr>
            <p:cNvPr id="11" name="Freeform 21">
              <a:extLst>
                <a:ext uri="{FF2B5EF4-FFF2-40B4-BE49-F238E27FC236}">
                  <a16:creationId xmlns:a16="http://schemas.microsoft.com/office/drawing/2014/main" id="{0326985F-8B96-7276-6C63-944BEDD20347}"/>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2" name="Freeform 22">
              <a:extLst>
                <a:ext uri="{FF2B5EF4-FFF2-40B4-BE49-F238E27FC236}">
                  <a16:creationId xmlns:a16="http://schemas.microsoft.com/office/drawing/2014/main" id="{9929403E-A1FD-CFEF-00C2-8543702E3F0C}"/>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CDBCF8F7-16B2-8025-2163-4CF53707228D}"/>
              </a:ext>
            </a:extLst>
          </p:cNvPr>
          <p:cNvGrpSpPr/>
          <p:nvPr userDrawn="1"/>
        </p:nvGrpSpPr>
        <p:grpSpPr>
          <a:xfrm>
            <a:off x="485775" y="6164633"/>
            <a:ext cx="4940935" cy="318770"/>
            <a:chOff x="485775" y="6164633"/>
            <a:chExt cx="4940935" cy="318770"/>
          </a:xfrm>
        </p:grpSpPr>
        <p:sp>
          <p:nvSpPr>
            <p:cNvPr id="4" name="Freeform 23">
              <a:extLst>
                <a:ext uri="{FF2B5EF4-FFF2-40B4-BE49-F238E27FC236}">
                  <a16:creationId xmlns:a16="http://schemas.microsoft.com/office/drawing/2014/main" id="{6426E6F1-6C8E-DD12-2CA8-4211518D079A}"/>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5" name="Freeform 24">
              <a:extLst>
                <a:ext uri="{FF2B5EF4-FFF2-40B4-BE49-F238E27FC236}">
                  <a16:creationId xmlns:a16="http://schemas.microsoft.com/office/drawing/2014/main" id="{4A734034-5634-67CA-4626-075282D87716}"/>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179053374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7">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AFCAD8-0916-AF46-1471-030E4128E25A}"/>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tx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tx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tx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6" name="Group 5">
            <a:extLst>
              <a:ext uri="{FF2B5EF4-FFF2-40B4-BE49-F238E27FC236}">
                <a16:creationId xmlns:a16="http://schemas.microsoft.com/office/drawing/2014/main" id="{30B5BDB1-ABE4-6C1A-A636-E9D325F7D597}"/>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C5FD45"/>
                </a:gs>
                <a:gs pos="100000">
                  <a:srgbClr val="80FBFD"/>
                </a:gs>
              </a:gsLst>
              <a:lin ang="18720000" scaled="0"/>
              <a:tileRect/>
            </a:gradFill>
            <a:ln w="8181" cap="flat">
              <a:noFill/>
              <a:prstDash val="solid"/>
              <a:miter/>
            </a:ln>
          </p:spPr>
          <p:txBody>
            <a:bodyPr rtlCol="0" anchor="ctr"/>
            <a:lstStyle/>
            <a:p>
              <a:pPr lvl="0"/>
              <a:endParaRPr lang="en-US" dirty="0"/>
            </a:p>
          </p:txBody>
        </p:sp>
      </p:grpSp>
      <p:grpSp>
        <p:nvGrpSpPr>
          <p:cNvPr id="7" name="Group 6">
            <a:extLst>
              <a:ext uri="{FF2B5EF4-FFF2-40B4-BE49-F238E27FC236}">
                <a16:creationId xmlns:a16="http://schemas.microsoft.com/office/drawing/2014/main" id="{5EC19E8A-3E79-F419-0020-83B238271860}"/>
              </a:ext>
            </a:extLst>
          </p:cNvPr>
          <p:cNvGrpSpPr/>
          <p:nvPr userDrawn="1"/>
        </p:nvGrpSpPr>
        <p:grpSpPr bwMode="black">
          <a:xfrm>
            <a:off x="10563224" y="5167683"/>
            <a:ext cx="1219200" cy="1284606"/>
            <a:chOff x="10563224" y="5158158"/>
            <a:chExt cx="1219200" cy="1284606"/>
          </a:xfrm>
        </p:grpSpPr>
        <p:sp>
          <p:nvSpPr>
            <p:cNvPr id="11" name="Freeform 21">
              <a:extLst>
                <a:ext uri="{FF2B5EF4-FFF2-40B4-BE49-F238E27FC236}">
                  <a16:creationId xmlns:a16="http://schemas.microsoft.com/office/drawing/2014/main" id="{6D0E646D-89FC-5990-832D-A2F1DD419672}"/>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2" name="Freeform 22">
              <a:extLst>
                <a:ext uri="{FF2B5EF4-FFF2-40B4-BE49-F238E27FC236}">
                  <a16:creationId xmlns:a16="http://schemas.microsoft.com/office/drawing/2014/main" id="{329DE1D6-32D5-FDD2-0496-200CCF6FBF54}"/>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8" name="Group 7">
            <a:extLst>
              <a:ext uri="{FF2B5EF4-FFF2-40B4-BE49-F238E27FC236}">
                <a16:creationId xmlns:a16="http://schemas.microsoft.com/office/drawing/2014/main" id="{95CB3D82-01E7-B3B2-2286-6EDFCE934BC7}"/>
              </a:ext>
            </a:extLst>
          </p:cNvPr>
          <p:cNvGrpSpPr/>
          <p:nvPr userDrawn="1"/>
        </p:nvGrpSpPr>
        <p:grpSpPr>
          <a:xfrm>
            <a:off x="485775" y="6164633"/>
            <a:ext cx="4940935" cy="318770"/>
            <a:chOff x="485775" y="6164633"/>
            <a:chExt cx="4940935" cy="318770"/>
          </a:xfrm>
        </p:grpSpPr>
        <p:sp>
          <p:nvSpPr>
            <p:cNvPr id="9" name="Freeform 23">
              <a:extLst>
                <a:ext uri="{FF2B5EF4-FFF2-40B4-BE49-F238E27FC236}">
                  <a16:creationId xmlns:a16="http://schemas.microsoft.com/office/drawing/2014/main" id="{65405733-D6B9-1F0E-557C-B8F7838AADF8}"/>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10" name="Freeform 24">
              <a:extLst>
                <a:ext uri="{FF2B5EF4-FFF2-40B4-BE49-F238E27FC236}">
                  <a16:creationId xmlns:a16="http://schemas.microsoft.com/office/drawing/2014/main" id="{DBB1C319-49C3-9381-4151-FB8BC05B02D0}"/>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27720396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Key Statemen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EE76D3D-9B17-ED61-9B7A-7F3E309134A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947546"/>
            <a:ext cx="11218863" cy="4304030"/>
          </a:xfrm>
        </p:spPr>
        <p:txBody>
          <a:bodyPr/>
          <a:lstStyle>
            <a:lvl1pPr marL="0" indent="0">
              <a:lnSpc>
                <a:spcPct val="85000"/>
              </a:lnSpc>
              <a:buNone/>
              <a:defRPr sz="8000" b="1">
                <a:solidFill>
                  <a:schemeClr val="tx1"/>
                </a:solidFill>
                <a:latin typeface="EYInterstate" panose="02000503020000020004"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8" name="Group 4">
            <a:extLst>
              <a:ext uri="{FF2B5EF4-FFF2-40B4-BE49-F238E27FC236}">
                <a16:creationId xmlns:a16="http://schemas.microsoft.com/office/drawing/2014/main" id="{B095339B-91D4-E4C7-7334-9310C0384CD5}"/>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8047D8B2-F2FA-B48F-F135-B56FBC9C6ED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7BA03DB2-86C8-698C-21CB-432AF4446B8D}"/>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BA496BD9-BF93-DD5D-7D7A-ADA6FBA2A311}"/>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415850199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Key Statement 2">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3E7E855-5564-1221-1CE4-64DDC97E6941}"/>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947546"/>
            <a:ext cx="11218863" cy="4304030"/>
          </a:xfrm>
        </p:spPr>
        <p:txBody>
          <a:bodyPr/>
          <a:lstStyle>
            <a:lvl1pPr marL="0" indent="0">
              <a:lnSpc>
                <a:spcPct val="85000"/>
              </a:lnSpc>
              <a:buNone/>
              <a:defRPr sz="8000" b="1">
                <a:solidFill>
                  <a:schemeClr val="tx1"/>
                </a:solidFill>
                <a:latin typeface="EYInterstate" panose="02000503020000020004"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6" name="Group 4">
            <a:extLst>
              <a:ext uri="{FF2B5EF4-FFF2-40B4-BE49-F238E27FC236}">
                <a16:creationId xmlns:a16="http://schemas.microsoft.com/office/drawing/2014/main" id="{C081A8BA-8DFE-338F-01F5-39599146D693}"/>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DA8D385E-A274-4FD5-FDBD-83B333DE84D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06C3DA5A-DE7C-DBD8-421C-A3EA04C0BADF}"/>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97533BD0-0E68-41D4-8E80-044ADCA7ED8A}"/>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03923741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Quote and Full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E0F7440-6F42-6C00-68CC-571F9367646C}"/>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7" name="Text Placeholder 9">
            <a:extLst>
              <a:ext uri="{FF2B5EF4-FFF2-40B4-BE49-F238E27FC236}">
                <a16:creationId xmlns:a16="http://schemas.microsoft.com/office/drawing/2014/main" id="{4BA46848-8969-3428-7E66-3827EB17DC5A}"/>
              </a:ext>
            </a:extLst>
          </p:cNvPr>
          <p:cNvSpPr>
            <a:spLocks noGrp="1"/>
          </p:cNvSpPr>
          <p:nvPr>
            <p:ph type="body" sz="quarter" idx="13" hasCustomPrompt="1"/>
          </p:nvPr>
        </p:nvSpPr>
        <p:spPr>
          <a:xfrm>
            <a:off x="864959" y="4982400"/>
            <a:ext cx="3445104" cy="193899"/>
          </a:xfrm>
        </p:spPr>
        <p:txBody>
          <a:bodyPr>
            <a:spAutoFit/>
          </a:bodyPr>
          <a:lstStyle>
            <a:lvl1pPr marL="0" indent="0">
              <a:lnSpc>
                <a:spcPct val="90000"/>
              </a:lnSpc>
              <a:buNone/>
              <a:defRPr sz="1400" b="1" i="0">
                <a:solidFill>
                  <a:schemeClr val="tx2"/>
                </a:solidFill>
                <a:latin typeface="+mn-lt"/>
              </a:defRPr>
            </a:lvl1pPr>
          </a:lstStyle>
          <a:p>
            <a:pPr lvl="0"/>
            <a:r>
              <a:rPr lang="en-GB" dirty="0"/>
              <a:t>Name</a:t>
            </a:r>
            <a:endParaRPr lang="en-US" dirty="0"/>
          </a:p>
        </p:txBody>
      </p:sp>
      <p:sp>
        <p:nvSpPr>
          <p:cNvPr id="8" name="Text Placeholder 9">
            <a:extLst>
              <a:ext uri="{FF2B5EF4-FFF2-40B4-BE49-F238E27FC236}">
                <a16:creationId xmlns:a16="http://schemas.microsoft.com/office/drawing/2014/main" id="{78B5CC24-699C-7858-0807-40619F0D533F}"/>
              </a:ext>
            </a:extLst>
          </p:cNvPr>
          <p:cNvSpPr>
            <a:spLocks noGrp="1"/>
          </p:cNvSpPr>
          <p:nvPr>
            <p:ph type="body" sz="quarter" idx="14" hasCustomPrompt="1"/>
          </p:nvPr>
        </p:nvSpPr>
        <p:spPr>
          <a:xfrm>
            <a:off x="864961" y="5184000"/>
            <a:ext cx="3445104" cy="153888"/>
          </a:xfrm>
        </p:spPr>
        <p:txBody>
          <a:bodyPr wrap="square">
            <a:spAutoFit/>
          </a:bodyPr>
          <a:lstStyle>
            <a:lvl1pPr marL="0" indent="0">
              <a:buNone/>
              <a:defRPr sz="1000" b="0" i="0">
                <a:solidFill>
                  <a:schemeClr val="tx1"/>
                </a:solidFill>
                <a:latin typeface="+mn-lt"/>
              </a:defRPr>
            </a:lvl1pPr>
          </a:lstStyle>
          <a:p>
            <a:pPr lvl="0"/>
            <a:r>
              <a:rPr lang="en-GB" dirty="0"/>
              <a:t>Job title</a:t>
            </a:r>
            <a:endParaRPr lang="en-US" dirty="0"/>
          </a:p>
        </p:txBody>
      </p:sp>
      <p:sp>
        <p:nvSpPr>
          <p:cNvPr id="4" name="Text Placeholder 23">
            <a:extLst>
              <a:ext uri="{FF2B5EF4-FFF2-40B4-BE49-F238E27FC236}">
                <a16:creationId xmlns:a16="http://schemas.microsoft.com/office/drawing/2014/main" id="{E82A0447-0820-5F05-7D32-3BE15F194869}"/>
              </a:ext>
            </a:extLst>
          </p:cNvPr>
          <p:cNvSpPr>
            <a:spLocks noGrp="1"/>
          </p:cNvSpPr>
          <p:nvPr>
            <p:ph type="body" sz="quarter" idx="26" hasCustomPrompt="1"/>
          </p:nvPr>
        </p:nvSpPr>
        <p:spPr>
          <a:xfrm>
            <a:off x="774000" y="358916"/>
            <a:ext cx="2023892" cy="1419083"/>
          </a:xfrm>
        </p:spPr>
        <p:txBody>
          <a:bodyPr anchor="t"/>
          <a:lstStyle>
            <a:lvl1pPr marL="0" indent="0">
              <a:spcBef>
                <a:spcPts val="0"/>
              </a:spcBef>
              <a:spcAft>
                <a:spcPts val="0"/>
              </a:spcAft>
              <a:buNone/>
              <a:defRPr sz="19200" b="0" i="0">
                <a:solidFill>
                  <a:schemeClr val="tx2"/>
                </a:solidFill>
                <a:latin typeface="Georgia Pro" panose="02040502050405020303" pitchFamily="18" charset="0"/>
              </a:defRPr>
            </a:lvl1pPr>
          </a:lstStyle>
          <a:p>
            <a:pPr lvl="0"/>
            <a:r>
              <a:rPr lang="en-GB" dirty="0"/>
              <a:t>“</a:t>
            </a:r>
          </a:p>
        </p:txBody>
      </p:sp>
      <p:sp>
        <p:nvSpPr>
          <p:cNvPr id="5" name="Text Placeholder 23">
            <a:extLst>
              <a:ext uri="{FF2B5EF4-FFF2-40B4-BE49-F238E27FC236}">
                <a16:creationId xmlns:a16="http://schemas.microsoft.com/office/drawing/2014/main" id="{8A771E8A-8B2A-ED69-3AEC-E5AEDB16F0EE}"/>
              </a:ext>
            </a:extLst>
          </p:cNvPr>
          <p:cNvSpPr>
            <a:spLocks noGrp="1"/>
          </p:cNvSpPr>
          <p:nvPr>
            <p:ph type="body" sz="quarter" idx="25" hasCustomPrompt="1"/>
          </p:nvPr>
        </p:nvSpPr>
        <p:spPr>
          <a:xfrm>
            <a:off x="864959" y="1958400"/>
            <a:ext cx="7524979" cy="2721927"/>
          </a:xfrm>
        </p:spPr>
        <p:txBody>
          <a:bodyPr/>
          <a:lstStyle>
            <a:lvl1pPr marL="0" indent="0">
              <a:buNone/>
              <a:defRPr sz="4800" b="0" i="0">
                <a:solidFill>
                  <a:schemeClr val="tx1"/>
                </a:solidFill>
                <a:latin typeface="Georgia Pro" panose="02040502050405020303" pitchFamily="18" charset="0"/>
              </a:defRPr>
            </a:lvl1pPr>
          </a:lstStyle>
          <a:p>
            <a:pPr lvl="0"/>
            <a:r>
              <a:rPr lang="en-GB" dirty="0"/>
              <a:t>Quote goes here.</a:t>
            </a:r>
          </a:p>
        </p:txBody>
      </p:sp>
    </p:spTree>
    <p:extLst>
      <p:ext uri="{BB962C8B-B14F-4D97-AF65-F5344CB8AC3E}">
        <p14:creationId xmlns:p14="http://schemas.microsoft.com/office/powerpoint/2010/main" val="1005848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D37D903-1036-B4A1-807B-86B8DACBFF9E}"/>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6421769D-8286-15A9-4864-544DC8403C5A}"/>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305FFCD4-8E52-46CE-C7D6-2EDCC704855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D6806D31-49DF-996E-22F1-43E4BFCAE0A8}"/>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8949FDAF-56F2-61EB-2D89-165CE08B0417}"/>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55159699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Section Header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F924F185-BDD1-097D-932B-2B38EC063775}"/>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1172B724-97CE-6EF5-7595-58D6421F43DC}"/>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9C5EF902-28DF-E2A0-2D71-E789FDF71D83}"/>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E96C4E5A-6C8E-00DB-B27B-236318493CBE}"/>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pic>
        <p:nvPicPr>
          <p:cNvPr id="9" name="Picture 8">
            <a:extLst>
              <a:ext uri="{FF2B5EF4-FFF2-40B4-BE49-F238E27FC236}">
                <a16:creationId xmlns:a16="http://schemas.microsoft.com/office/drawing/2014/main" id="{A6B39578-436F-4141-C1DE-419BD639A363}"/>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38077842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Section Header 3">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6A50DEC-3FAB-1F61-C2F4-2750A9B7AB33}"/>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4" name="Group 4">
            <a:extLst>
              <a:ext uri="{FF2B5EF4-FFF2-40B4-BE49-F238E27FC236}">
                <a16:creationId xmlns:a16="http://schemas.microsoft.com/office/drawing/2014/main" id="{FE9C69D2-4394-7E10-23CC-D527D1CEA229}"/>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8F99DA3D-1D52-E223-A92E-5450D502AEC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DB6EEF35-20FC-F0C0-261F-E1178BD4182E}"/>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CE6039D3-F6F8-7628-5C22-B5A68993C0E5}"/>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9081874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Slide Frame 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713817A-1A0E-6215-C86F-711F67622AC3}"/>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9167EEE6-F985-2112-F3A8-85F1A04A37BD}"/>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166D7E4E-2A81-A5AB-16CA-DBCEFBD59141}"/>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13867490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Section Header 4">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A9BA08CE-A29D-D69A-F870-9EE05D812129}"/>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BFC1DA12-C950-0FE3-4553-35878DA60397}"/>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A291EFB5-EC33-095D-D476-A37C0094DD9E}"/>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88AFD803-2D2F-0803-35DE-917D9BE73ED3}"/>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720EA982-F27C-A17D-6085-61F46609A816}"/>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4771246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Section Header 5">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ADD4C7A-DC15-33B8-B022-60396EBFD46B}"/>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756FA84A-2BE2-423C-1A7B-58594594C88B}"/>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B848D57F-25B1-E67E-88F6-33CBDFB95989}"/>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2A97330D-AF19-E372-9812-42C95BA94CAA}"/>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AF95F335-EDA2-88A0-75DC-6CC6F5936FAF}"/>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20162139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Section Header 6">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BB57C93-F468-9F8B-43A8-F142F1C6352B}"/>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305361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2169200"/>
          </a:xfrm>
        </p:spPr>
        <p:txBody>
          <a:bodyPr lIns="0" tIns="0" rIns="0" bIns="0" anchor="b">
            <a:noAutofit/>
          </a:bodyPr>
          <a:lstStyle>
            <a:lvl1pPr marL="0" indent="0">
              <a:lnSpc>
                <a:spcPct val="85000"/>
              </a:lnSpc>
              <a:spcAft>
                <a:spcPts val="0"/>
              </a:spcAft>
              <a:buNone/>
              <a:defRPr kumimoji="0" lang="en-US" sz="16600" b="1" i="0" u="none" strike="noStrike" kern="1200" cap="none" spc="0" normalizeH="0" baseline="0" dirty="0">
                <a:ln>
                  <a:noFill/>
                </a:ln>
                <a:solidFill>
                  <a:srgbClr val="747480">
                    <a:alpha val="50000"/>
                  </a:srgbClr>
                </a:solidFill>
                <a:effectLst/>
                <a:uLnTx/>
                <a:uFillTx/>
                <a:latin typeface="EYInterstate Light" panose="02000506000000020004" pitchFamily="2" charset="0"/>
                <a:ea typeface="+mn-ea"/>
                <a:cs typeface="+mn-cs"/>
              </a:defRPr>
            </a:lvl1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r>
              <a:rPr lang="en-GB" dirty="0"/>
              <a:t>00</a:t>
            </a:r>
            <a:endParaRPr lang="en-US" dirty="0"/>
          </a:p>
        </p:txBody>
      </p:sp>
      <p:grpSp>
        <p:nvGrpSpPr>
          <p:cNvPr id="3" name="Group 4">
            <a:extLst>
              <a:ext uri="{FF2B5EF4-FFF2-40B4-BE49-F238E27FC236}">
                <a16:creationId xmlns:a16="http://schemas.microsoft.com/office/drawing/2014/main" id="{15AC3955-C04A-EBBA-DDE5-D4FA67A13798}"/>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B3647E38-4EA5-E5F5-5C53-EE82BCFD0ACB}"/>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11EA37FB-9702-09DA-4F5D-DE0A69652363}"/>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3A90C050-782A-BF13-B396-75E8A49EFFE4}"/>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9342700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Content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B33E7A1-B587-231C-56C4-517BFA9D71AC}"/>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3930FFC6-DEA1-5FCD-0ABD-350186ADBF5D}"/>
              </a:ext>
            </a:extLst>
          </p:cNvPr>
          <p:cNvSpPr>
            <a:spLocks noGrp="1"/>
          </p:cNvSpPr>
          <p:nvPr>
            <p:ph type="title" hasCustomPrompt="1"/>
          </p:nvPr>
        </p:nvSpPr>
        <p:spPr>
          <a:xfrm>
            <a:off x="485523" y="369888"/>
            <a:ext cx="3314701" cy="470898"/>
          </a:xfrm>
        </p:spPr>
        <p:txBody>
          <a:bodyPr/>
          <a:lstStyle>
            <a:lvl1pPr>
              <a:defRPr>
                <a:solidFill>
                  <a:schemeClr val="tx2"/>
                </a:solidFill>
              </a:defRPr>
            </a:lvl1pPr>
          </a:lstStyle>
          <a:p>
            <a:r>
              <a:rPr lang="en-GB" dirty="0"/>
              <a:t>Contents</a:t>
            </a:r>
            <a:endParaRPr lang="en-US" dirty="0"/>
          </a:p>
        </p:txBody>
      </p:sp>
      <p:sp>
        <p:nvSpPr>
          <p:cNvPr id="7" name="Text Placeholder 6">
            <a:extLst>
              <a:ext uri="{FF2B5EF4-FFF2-40B4-BE49-F238E27FC236}">
                <a16:creationId xmlns:a16="http://schemas.microsoft.com/office/drawing/2014/main" id="{7B8AEA00-448F-1217-B10E-ABF6D402B4CB}"/>
              </a:ext>
            </a:extLst>
          </p:cNvPr>
          <p:cNvSpPr>
            <a:spLocks noGrp="1"/>
          </p:cNvSpPr>
          <p:nvPr>
            <p:ph type="body" sz="quarter" idx="15" hasCustomPrompt="1"/>
          </p:nvPr>
        </p:nvSpPr>
        <p:spPr>
          <a:xfrm>
            <a:off x="485775" y="1411287"/>
            <a:ext cx="5099050" cy="4638675"/>
          </a:xfrm>
        </p:spPr>
        <p:txBody>
          <a:bodyPr/>
          <a:lstStyle>
            <a:lvl1pPr>
              <a:defRPr sz="2400">
                <a:solidFill>
                  <a:schemeClr val="tx1"/>
                </a:solidFill>
              </a:defRPr>
            </a:lvl1pPr>
            <a:lvl2pPr>
              <a:defRPr sz="2400">
                <a:solidFill>
                  <a:schemeClr val="tx1"/>
                </a:solidFill>
              </a:defRPr>
            </a:lvl2pPr>
            <a:lvl3pPr>
              <a:defRPr sz="2000">
                <a:solidFill>
                  <a:schemeClr val="tx1"/>
                </a:solidFill>
              </a:defRPr>
            </a:lvl3pPr>
            <a:lvl4pPr>
              <a:defRPr sz="1800">
                <a:solidFill>
                  <a:schemeClr val="tx1"/>
                </a:solidFill>
              </a:defRPr>
            </a:lvl4pPr>
            <a:lvl5pPr>
              <a:defRPr sz="1800">
                <a:solidFill>
                  <a:schemeClr val="tx1"/>
                </a:solidFill>
              </a:defRPr>
            </a:lvl5pPr>
          </a:lstStyle>
          <a:p>
            <a:pPr lvl="0"/>
            <a:r>
              <a:rPr lang="en-GB" dirty="0"/>
              <a:t>Introduction text goes here and delete the bullet if not required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3" name="Group 4">
            <a:extLst>
              <a:ext uri="{FF2B5EF4-FFF2-40B4-BE49-F238E27FC236}">
                <a16:creationId xmlns:a16="http://schemas.microsoft.com/office/drawing/2014/main" id="{90438EF0-1449-85A8-FBE7-6ACEB03F8A8F}"/>
              </a:ext>
            </a:extLst>
          </p:cNvPr>
          <p:cNvGrpSpPr>
            <a:grpSpLocks noChangeAspect="1"/>
          </p:cNvGrpSpPr>
          <p:nvPr userDrawn="1"/>
        </p:nvGrpSpPr>
        <p:grpSpPr bwMode="black">
          <a:xfrm>
            <a:off x="11366417" y="6276977"/>
            <a:ext cx="346158" cy="355219"/>
            <a:chOff x="7110" y="4004"/>
            <a:chExt cx="191" cy="196"/>
          </a:xfrm>
        </p:grpSpPr>
        <p:sp>
          <p:nvSpPr>
            <p:cNvPr id="5" name="Freeform 5">
              <a:extLst>
                <a:ext uri="{FF2B5EF4-FFF2-40B4-BE49-F238E27FC236}">
                  <a16:creationId xmlns:a16="http://schemas.microsoft.com/office/drawing/2014/main" id="{A11353AE-2D42-C6F1-6790-6AC38AEF1624}"/>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sp>
          <p:nvSpPr>
            <p:cNvPr id="6" name="Freeform 6">
              <a:extLst>
                <a:ext uri="{FF2B5EF4-FFF2-40B4-BE49-F238E27FC236}">
                  <a16:creationId xmlns:a16="http://schemas.microsoft.com/office/drawing/2014/main" id="{053A18AE-475B-441E-3104-964AD8366011}"/>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sp>
          <p:nvSpPr>
            <p:cNvPr id="8" name="Freeform 7">
              <a:extLst>
                <a:ext uri="{FF2B5EF4-FFF2-40B4-BE49-F238E27FC236}">
                  <a16:creationId xmlns:a16="http://schemas.microsoft.com/office/drawing/2014/main" id="{95581FA5-36F5-CE9F-B03C-3AE435012569}"/>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grpSp>
      <p:sp>
        <p:nvSpPr>
          <p:cNvPr id="20" name="Text Placeholder 6">
            <a:extLst>
              <a:ext uri="{FF2B5EF4-FFF2-40B4-BE49-F238E27FC236}">
                <a16:creationId xmlns:a16="http://schemas.microsoft.com/office/drawing/2014/main" id="{C8D62577-E867-CFB5-4396-A62B9BC97673}"/>
              </a:ext>
            </a:extLst>
          </p:cNvPr>
          <p:cNvSpPr>
            <a:spLocks noGrp="1"/>
          </p:cNvSpPr>
          <p:nvPr>
            <p:ph type="body" sz="quarter" idx="21" hasCustomPrompt="1"/>
          </p:nvPr>
        </p:nvSpPr>
        <p:spPr>
          <a:xfrm>
            <a:off x="6096000" y="1411287"/>
            <a:ext cx="5610225" cy="4638675"/>
          </a:xfrm>
        </p:spPr>
        <p:txBody>
          <a:bodyPr/>
          <a:lstStyle>
            <a:lvl1pPr marL="457200" indent="-457200">
              <a:buFont typeface="+mj-lt"/>
              <a:buAutoNum type="arabicPeriod"/>
              <a:defRPr sz="1800">
                <a:solidFill>
                  <a:schemeClr val="tx1"/>
                </a:solidFill>
              </a:defRPr>
            </a:lvl1pPr>
            <a:lvl2pPr marL="914400" indent="-457200">
              <a:defRPr sz="1600">
                <a:solidFill>
                  <a:schemeClr val="tx1"/>
                </a:solidFill>
              </a:defRPr>
            </a:lvl2pPr>
            <a:lvl3pPr marL="914400" indent="-457200">
              <a:defRPr sz="1600">
                <a:solidFill>
                  <a:schemeClr val="tx1"/>
                </a:solidFill>
              </a:defRPr>
            </a:lvl3pPr>
            <a:lvl4pPr marL="914400" indent="-457200">
              <a:defRPr sz="1400">
                <a:solidFill>
                  <a:schemeClr val="tx1"/>
                </a:solidFill>
              </a:defRPr>
            </a:lvl4pPr>
            <a:lvl5pPr marL="914400" indent="-457200">
              <a:defRPr sz="1400">
                <a:solidFill>
                  <a:schemeClr val="tx1"/>
                </a:solidFill>
              </a:defRPr>
            </a:lvl5pPr>
          </a:lstStyle>
          <a:p>
            <a:pPr lvl="0"/>
            <a:r>
              <a:rPr lang="en-IN" dirty="0"/>
              <a:t>Section header goes here and to insert page numbers use the tab button on the keyboard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Tree>
    <p:extLst>
      <p:ext uri="{BB962C8B-B14F-4D97-AF65-F5344CB8AC3E}">
        <p14:creationId xmlns:p14="http://schemas.microsoft.com/office/powerpoint/2010/main" val="388429896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Agend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32F93D5-2AB2-BCEA-472B-7290619A832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7" name="Text Placeholder 9">
            <a:extLst>
              <a:ext uri="{FF2B5EF4-FFF2-40B4-BE49-F238E27FC236}">
                <a16:creationId xmlns:a16="http://schemas.microsoft.com/office/drawing/2014/main" id="{B9199D71-1BDD-2925-CD92-9B0B3F8439E9}"/>
              </a:ext>
            </a:extLst>
          </p:cNvPr>
          <p:cNvSpPr>
            <a:spLocks noGrp="1"/>
          </p:cNvSpPr>
          <p:nvPr>
            <p:ph type="body" sz="quarter" idx="28" hasCustomPrompt="1"/>
          </p:nvPr>
        </p:nvSpPr>
        <p:spPr>
          <a:xfrm>
            <a:off x="2756957" y="1411287"/>
            <a:ext cx="1873220" cy="2031325"/>
          </a:xfrm>
        </p:spPr>
        <p:txBody>
          <a:bodyPr wrap="square">
            <a:spAutoFit/>
          </a:bodyPr>
          <a:lstStyle>
            <a:lvl1pPr marL="0" indent="0">
              <a:buNone/>
              <a:defRPr sz="13200">
                <a:solidFill>
                  <a:schemeClr val="tx1"/>
                </a:solidFill>
              </a:defRPr>
            </a:lvl1pPr>
          </a:lstStyle>
          <a:p>
            <a:pPr lvl="0"/>
            <a:r>
              <a:rPr lang="en-GB" dirty="0"/>
              <a:t>0</a:t>
            </a:r>
            <a:endParaRPr lang="en-US" dirty="0"/>
          </a:p>
        </p:txBody>
      </p:sp>
      <p:sp>
        <p:nvSpPr>
          <p:cNvPr id="19" name="Text Placeholder 6">
            <a:extLst>
              <a:ext uri="{FF2B5EF4-FFF2-40B4-BE49-F238E27FC236}">
                <a16:creationId xmlns:a16="http://schemas.microsoft.com/office/drawing/2014/main" id="{F8391354-FDE4-DE4D-8084-A61467B9F410}"/>
              </a:ext>
            </a:extLst>
          </p:cNvPr>
          <p:cNvSpPr>
            <a:spLocks noGrp="1"/>
          </p:cNvSpPr>
          <p:nvPr>
            <p:ph type="body" sz="quarter" idx="29" hasCustomPrompt="1"/>
          </p:nvPr>
        </p:nvSpPr>
        <p:spPr>
          <a:xfrm flipH="1">
            <a:off x="2845421" y="3642518"/>
            <a:ext cx="1784756" cy="2407444"/>
          </a:xfrm>
        </p:spPr>
        <p:txBody>
          <a:bodyPr/>
          <a:lstStyle>
            <a:lvl1pPr>
              <a:defRPr>
                <a:solidFill>
                  <a:schemeClr val="tx1"/>
                </a:solidFill>
              </a:defRPr>
            </a:lvl1pPr>
          </a:lstStyle>
          <a:p>
            <a:pPr lvl="0"/>
            <a:r>
              <a:rPr lang="en-GB" dirty="0"/>
              <a:t>Agenda text goes here and delete the bullet if not required</a:t>
            </a:r>
            <a:endParaRPr lang="en-US" dirty="0"/>
          </a:p>
        </p:txBody>
      </p:sp>
      <p:sp>
        <p:nvSpPr>
          <p:cNvPr id="20" name="Text Placeholder 9">
            <a:extLst>
              <a:ext uri="{FF2B5EF4-FFF2-40B4-BE49-F238E27FC236}">
                <a16:creationId xmlns:a16="http://schemas.microsoft.com/office/drawing/2014/main" id="{F575A1BC-5BD6-1793-C917-0720FC3DE980}"/>
              </a:ext>
            </a:extLst>
          </p:cNvPr>
          <p:cNvSpPr>
            <a:spLocks noGrp="1"/>
          </p:cNvSpPr>
          <p:nvPr>
            <p:ph type="body" sz="quarter" idx="30" hasCustomPrompt="1"/>
          </p:nvPr>
        </p:nvSpPr>
        <p:spPr>
          <a:xfrm>
            <a:off x="5116855" y="1411287"/>
            <a:ext cx="1873220" cy="2031325"/>
          </a:xfrm>
        </p:spPr>
        <p:txBody>
          <a:bodyPr wrap="square">
            <a:spAutoFit/>
          </a:bodyPr>
          <a:lstStyle>
            <a:lvl1pPr marL="0" indent="0">
              <a:buNone/>
              <a:defRPr sz="13200">
                <a:solidFill>
                  <a:schemeClr val="tx1"/>
                </a:solidFill>
              </a:defRPr>
            </a:lvl1pPr>
          </a:lstStyle>
          <a:p>
            <a:pPr lvl="0"/>
            <a:r>
              <a:rPr lang="en-GB" dirty="0"/>
              <a:t>0</a:t>
            </a:r>
            <a:endParaRPr lang="en-US" dirty="0"/>
          </a:p>
        </p:txBody>
      </p:sp>
      <p:sp>
        <p:nvSpPr>
          <p:cNvPr id="22" name="Text Placeholder 6">
            <a:extLst>
              <a:ext uri="{FF2B5EF4-FFF2-40B4-BE49-F238E27FC236}">
                <a16:creationId xmlns:a16="http://schemas.microsoft.com/office/drawing/2014/main" id="{F9CBCE1B-3F39-C7B5-CCE2-AE84242E7749}"/>
              </a:ext>
            </a:extLst>
          </p:cNvPr>
          <p:cNvSpPr>
            <a:spLocks noGrp="1"/>
          </p:cNvSpPr>
          <p:nvPr>
            <p:ph type="body" sz="quarter" idx="31" hasCustomPrompt="1"/>
          </p:nvPr>
        </p:nvSpPr>
        <p:spPr>
          <a:xfrm flipH="1">
            <a:off x="5205319" y="3642518"/>
            <a:ext cx="1784756" cy="2407444"/>
          </a:xfrm>
        </p:spPr>
        <p:txBody>
          <a:bodyPr/>
          <a:lstStyle>
            <a:lvl1pPr>
              <a:defRPr>
                <a:solidFill>
                  <a:schemeClr val="tx1"/>
                </a:solidFill>
              </a:defRPr>
            </a:lvl1pPr>
          </a:lstStyle>
          <a:p>
            <a:pPr lvl="0"/>
            <a:r>
              <a:rPr lang="en-GB" dirty="0"/>
              <a:t>Agenda text goes here and delete the bullet if not required</a:t>
            </a:r>
            <a:endParaRPr lang="en-US" dirty="0"/>
          </a:p>
        </p:txBody>
      </p:sp>
      <p:sp>
        <p:nvSpPr>
          <p:cNvPr id="25" name="Text Placeholder 6">
            <a:extLst>
              <a:ext uri="{FF2B5EF4-FFF2-40B4-BE49-F238E27FC236}">
                <a16:creationId xmlns:a16="http://schemas.microsoft.com/office/drawing/2014/main" id="{814015C2-B8E4-B890-4CD0-F6A3A2052CAC}"/>
              </a:ext>
            </a:extLst>
          </p:cNvPr>
          <p:cNvSpPr>
            <a:spLocks noGrp="1"/>
          </p:cNvSpPr>
          <p:nvPr>
            <p:ph type="body" sz="quarter" idx="33" hasCustomPrompt="1"/>
          </p:nvPr>
        </p:nvSpPr>
        <p:spPr>
          <a:xfrm>
            <a:off x="7565217" y="3642518"/>
            <a:ext cx="1784756" cy="2407444"/>
          </a:xfrm>
        </p:spPr>
        <p:txBody>
          <a:bodyPr/>
          <a:lstStyle>
            <a:lvl1pPr>
              <a:defRPr>
                <a:solidFill>
                  <a:schemeClr val="tx1"/>
                </a:solidFill>
              </a:defRPr>
            </a:lvl1pPr>
          </a:lstStyle>
          <a:p>
            <a:pPr lvl="0"/>
            <a:r>
              <a:rPr lang="en-GB" dirty="0"/>
              <a:t>Agenda text goes here and delete the bullet if not required</a:t>
            </a:r>
            <a:endParaRPr lang="en-US" dirty="0"/>
          </a:p>
        </p:txBody>
      </p:sp>
      <p:sp>
        <p:nvSpPr>
          <p:cNvPr id="30" name="Text Placeholder 9">
            <a:extLst>
              <a:ext uri="{FF2B5EF4-FFF2-40B4-BE49-F238E27FC236}">
                <a16:creationId xmlns:a16="http://schemas.microsoft.com/office/drawing/2014/main" id="{37959C9A-F406-FB92-6FFF-08F42234CF91}"/>
              </a:ext>
            </a:extLst>
          </p:cNvPr>
          <p:cNvSpPr>
            <a:spLocks noGrp="1"/>
          </p:cNvSpPr>
          <p:nvPr>
            <p:ph type="body" sz="quarter" idx="34" hasCustomPrompt="1"/>
          </p:nvPr>
        </p:nvSpPr>
        <p:spPr>
          <a:xfrm>
            <a:off x="9836650" y="1411287"/>
            <a:ext cx="1873220" cy="2031325"/>
          </a:xfrm>
        </p:spPr>
        <p:txBody>
          <a:bodyPr wrap="square">
            <a:spAutoFit/>
          </a:bodyPr>
          <a:lstStyle>
            <a:lvl1pPr marL="0" indent="0">
              <a:buNone/>
              <a:defRPr sz="13200">
                <a:solidFill>
                  <a:schemeClr val="tx1"/>
                </a:solidFill>
              </a:defRPr>
            </a:lvl1pPr>
          </a:lstStyle>
          <a:p>
            <a:pPr lvl="0"/>
            <a:r>
              <a:rPr lang="en-GB" dirty="0"/>
              <a:t>0</a:t>
            </a:r>
            <a:endParaRPr lang="en-US" dirty="0"/>
          </a:p>
        </p:txBody>
      </p:sp>
      <p:sp>
        <p:nvSpPr>
          <p:cNvPr id="34" name="Text Placeholder 6">
            <a:extLst>
              <a:ext uri="{FF2B5EF4-FFF2-40B4-BE49-F238E27FC236}">
                <a16:creationId xmlns:a16="http://schemas.microsoft.com/office/drawing/2014/main" id="{BC6A6256-32C1-F83C-4A32-D674785CF1DF}"/>
              </a:ext>
            </a:extLst>
          </p:cNvPr>
          <p:cNvSpPr>
            <a:spLocks noGrp="1"/>
          </p:cNvSpPr>
          <p:nvPr>
            <p:ph type="body" sz="quarter" idx="35" hasCustomPrompt="1"/>
          </p:nvPr>
        </p:nvSpPr>
        <p:spPr>
          <a:xfrm>
            <a:off x="9925114" y="3642518"/>
            <a:ext cx="1784756" cy="2407444"/>
          </a:xfrm>
        </p:spPr>
        <p:txBody>
          <a:bodyPr/>
          <a:lstStyle>
            <a:lvl1pPr>
              <a:defRPr>
                <a:solidFill>
                  <a:schemeClr val="tx1"/>
                </a:solidFill>
              </a:defRPr>
            </a:lvl1pPr>
          </a:lstStyle>
          <a:p>
            <a:pPr lvl="0"/>
            <a:r>
              <a:rPr lang="en-GB" dirty="0"/>
              <a:t>Agenda text goes here and delete the bullet if not required</a:t>
            </a:r>
            <a:endParaRPr lang="en-US" dirty="0"/>
          </a:p>
        </p:txBody>
      </p:sp>
      <p:sp>
        <p:nvSpPr>
          <p:cNvPr id="2" name="Title 1">
            <a:extLst>
              <a:ext uri="{FF2B5EF4-FFF2-40B4-BE49-F238E27FC236}">
                <a16:creationId xmlns:a16="http://schemas.microsoft.com/office/drawing/2014/main" id="{E49EC5F5-14E0-4B05-29E6-E9A059AA1002}"/>
              </a:ext>
            </a:extLst>
          </p:cNvPr>
          <p:cNvSpPr>
            <a:spLocks noGrp="1"/>
          </p:cNvSpPr>
          <p:nvPr>
            <p:ph type="title" hasCustomPrompt="1"/>
          </p:nvPr>
        </p:nvSpPr>
        <p:spPr>
          <a:xfrm>
            <a:off x="485523" y="369888"/>
            <a:ext cx="11224347" cy="470898"/>
          </a:xfrm>
        </p:spPr>
        <p:txBody>
          <a:bodyPr/>
          <a:lstStyle>
            <a:lvl1pPr>
              <a:defRPr>
                <a:solidFill>
                  <a:schemeClr val="tx2"/>
                </a:solidFill>
              </a:defRPr>
            </a:lvl1pPr>
          </a:lstStyle>
          <a:p>
            <a:r>
              <a:rPr lang="en-GB" dirty="0"/>
              <a:t>Agenda</a:t>
            </a:r>
            <a:endParaRPr lang="en-US" dirty="0"/>
          </a:p>
        </p:txBody>
      </p:sp>
      <p:sp>
        <p:nvSpPr>
          <p:cNvPr id="10" name="Text Placeholder 9">
            <a:extLst>
              <a:ext uri="{FF2B5EF4-FFF2-40B4-BE49-F238E27FC236}">
                <a16:creationId xmlns:a16="http://schemas.microsoft.com/office/drawing/2014/main" id="{920A2165-CDB3-28AA-F42A-E5E3D72C1440}"/>
              </a:ext>
            </a:extLst>
          </p:cNvPr>
          <p:cNvSpPr>
            <a:spLocks noGrp="1"/>
          </p:cNvSpPr>
          <p:nvPr>
            <p:ph type="body" sz="quarter" idx="13" hasCustomPrompt="1"/>
          </p:nvPr>
        </p:nvSpPr>
        <p:spPr>
          <a:xfrm>
            <a:off x="397311" y="1411287"/>
            <a:ext cx="1873220" cy="2031325"/>
          </a:xfrm>
        </p:spPr>
        <p:txBody>
          <a:bodyPr wrap="square">
            <a:spAutoFit/>
          </a:bodyPr>
          <a:lstStyle>
            <a:lvl1pPr marL="0" indent="0">
              <a:buNone/>
              <a:defRPr sz="13200">
                <a:solidFill>
                  <a:schemeClr val="tx1"/>
                </a:solidFill>
              </a:defRPr>
            </a:lvl1pPr>
          </a:lstStyle>
          <a:p>
            <a:pPr lvl="0"/>
            <a:r>
              <a:rPr lang="en-GB" dirty="0"/>
              <a:t>0</a:t>
            </a:r>
            <a:endParaRPr lang="en-US" dirty="0"/>
          </a:p>
        </p:txBody>
      </p:sp>
      <p:sp>
        <p:nvSpPr>
          <p:cNvPr id="3" name="Text Placeholder 6">
            <a:extLst>
              <a:ext uri="{FF2B5EF4-FFF2-40B4-BE49-F238E27FC236}">
                <a16:creationId xmlns:a16="http://schemas.microsoft.com/office/drawing/2014/main" id="{F78D4931-12A7-7D80-F380-EDF6BE10CA42}"/>
              </a:ext>
            </a:extLst>
          </p:cNvPr>
          <p:cNvSpPr>
            <a:spLocks noGrp="1"/>
          </p:cNvSpPr>
          <p:nvPr>
            <p:ph type="body" sz="quarter" idx="27" hasCustomPrompt="1"/>
          </p:nvPr>
        </p:nvSpPr>
        <p:spPr>
          <a:xfrm>
            <a:off x="485523" y="3642518"/>
            <a:ext cx="1784756" cy="2407444"/>
          </a:xfrm>
        </p:spPr>
        <p:txBody>
          <a:bodyPr/>
          <a:lstStyle>
            <a:lvl1pPr>
              <a:defRPr>
                <a:solidFill>
                  <a:schemeClr val="tx1"/>
                </a:solidFill>
              </a:defRPr>
            </a:lvl1pPr>
          </a:lstStyle>
          <a:p>
            <a:pPr lvl="0"/>
            <a:r>
              <a:rPr lang="en-GB" dirty="0"/>
              <a:t>Agenda text goes here and delete the bullet if not required</a:t>
            </a:r>
            <a:endParaRPr lang="en-US" dirty="0"/>
          </a:p>
        </p:txBody>
      </p:sp>
      <p:sp>
        <p:nvSpPr>
          <p:cNvPr id="23" name="Text Placeholder 9">
            <a:extLst>
              <a:ext uri="{FF2B5EF4-FFF2-40B4-BE49-F238E27FC236}">
                <a16:creationId xmlns:a16="http://schemas.microsoft.com/office/drawing/2014/main" id="{38D52684-7A0E-2BDF-C56C-F721FED04E3A}"/>
              </a:ext>
            </a:extLst>
          </p:cNvPr>
          <p:cNvSpPr>
            <a:spLocks noGrp="1"/>
          </p:cNvSpPr>
          <p:nvPr>
            <p:ph type="body" sz="quarter" idx="32" hasCustomPrompt="1"/>
          </p:nvPr>
        </p:nvSpPr>
        <p:spPr>
          <a:xfrm>
            <a:off x="7476754" y="1411287"/>
            <a:ext cx="1873220" cy="2031325"/>
          </a:xfrm>
        </p:spPr>
        <p:txBody>
          <a:bodyPr wrap="square">
            <a:spAutoFit/>
          </a:bodyPr>
          <a:lstStyle>
            <a:lvl1pPr marL="0" indent="0">
              <a:buNone/>
              <a:defRPr sz="13200">
                <a:solidFill>
                  <a:schemeClr val="tx1"/>
                </a:solidFill>
              </a:defRPr>
            </a:lvl1pPr>
          </a:lstStyle>
          <a:p>
            <a:pPr lvl="0"/>
            <a:r>
              <a:rPr lang="en-GB" dirty="0"/>
              <a:t>0</a:t>
            </a:r>
            <a:endParaRPr lang="en-US" dirty="0"/>
          </a:p>
        </p:txBody>
      </p:sp>
      <p:sp>
        <p:nvSpPr>
          <p:cNvPr id="36" name="SmartArt Placeholder 35">
            <a:extLst>
              <a:ext uri="{FF2B5EF4-FFF2-40B4-BE49-F238E27FC236}">
                <a16:creationId xmlns:a16="http://schemas.microsoft.com/office/drawing/2014/main" id="{6D23DAA3-59C7-A352-8728-D157F22D25EF}"/>
              </a:ext>
            </a:extLst>
          </p:cNvPr>
          <p:cNvSpPr>
            <a:spLocks noGrp="1"/>
          </p:cNvSpPr>
          <p:nvPr>
            <p:ph type="dgm" sz="quarter" idx="36" hasCustomPrompt="1"/>
          </p:nvPr>
        </p:nvSpPr>
        <p:spPr>
          <a:xfrm>
            <a:off x="2556050" y="2020781"/>
            <a:ext cx="3600" cy="4030662"/>
          </a:xfrm>
          <a:solidFill>
            <a:schemeClr val="tx1"/>
          </a:solidFill>
        </p:spPr>
        <p:txBody>
          <a:bodyPr/>
          <a:lstStyle>
            <a:lvl1pPr marL="0" indent="0">
              <a:buNone/>
              <a:defRPr>
                <a:solidFill>
                  <a:schemeClr val="tx1"/>
                </a:solidFill>
              </a:defRPr>
            </a:lvl1pPr>
          </a:lstStyle>
          <a:p>
            <a:r>
              <a:rPr lang="en-US" dirty="0"/>
              <a:t> </a:t>
            </a:r>
          </a:p>
        </p:txBody>
      </p:sp>
      <p:sp>
        <p:nvSpPr>
          <p:cNvPr id="37" name="SmartArt Placeholder 35">
            <a:extLst>
              <a:ext uri="{FF2B5EF4-FFF2-40B4-BE49-F238E27FC236}">
                <a16:creationId xmlns:a16="http://schemas.microsoft.com/office/drawing/2014/main" id="{D33DFC67-321E-4CFE-436A-CF6FA96BA7E4}"/>
              </a:ext>
            </a:extLst>
          </p:cNvPr>
          <p:cNvSpPr>
            <a:spLocks noGrp="1"/>
          </p:cNvSpPr>
          <p:nvPr>
            <p:ph type="dgm" sz="quarter" idx="37" hasCustomPrompt="1"/>
          </p:nvPr>
        </p:nvSpPr>
        <p:spPr>
          <a:xfrm flipH="1">
            <a:off x="4915948" y="2020781"/>
            <a:ext cx="3600" cy="4030662"/>
          </a:xfrm>
          <a:solidFill>
            <a:schemeClr val="tx1"/>
          </a:solidFill>
        </p:spPr>
        <p:txBody>
          <a:bodyPr/>
          <a:lstStyle>
            <a:lvl1pPr marL="0" indent="0">
              <a:buNone/>
              <a:defRPr>
                <a:solidFill>
                  <a:schemeClr val="tx1"/>
                </a:solidFill>
              </a:defRPr>
            </a:lvl1pPr>
          </a:lstStyle>
          <a:p>
            <a:r>
              <a:rPr lang="en-US" dirty="0"/>
              <a:t> </a:t>
            </a:r>
          </a:p>
        </p:txBody>
      </p:sp>
      <p:sp>
        <p:nvSpPr>
          <p:cNvPr id="38" name="SmartArt Placeholder 35">
            <a:extLst>
              <a:ext uri="{FF2B5EF4-FFF2-40B4-BE49-F238E27FC236}">
                <a16:creationId xmlns:a16="http://schemas.microsoft.com/office/drawing/2014/main" id="{A43CB924-4778-AEB3-1D6C-5B802CD043B0}"/>
              </a:ext>
            </a:extLst>
          </p:cNvPr>
          <p:cNvSpPr>
            <a:spLocks noGrp="1"/>
          </p:cNvSpPr>
          <p:nvPr>
            <p:ph type="dgm" sz="quarter" idx="38" hasCustomPrompt="1"/>
          </p:nvPr>
        </p:nvSpPr>
        <p:spPr>
          <a:xfrm>
            <a:off x="7275846" y="2020781"/>
            <a:ext cx="3600" cy="4030662"/>
          </a:xfrm>
          <a:solidFill>
            <a:schemeClr val="tx1"/>
          </a:solidFill>
        </p:spPr>
        <p:txBody>
          <a:bodyPr/>
          <a:lstStyle>
            <a:lvl1pPr marL="0" indent="0">
              <a:buNone/>
              <a:defRPr>
                <a:solidFill>
                  <a:schemeClr val="tx1"/>
                </a:solidFill>
              </a:defRPr>
            </a:lvl1pPr>
          </a:lstStyle>
          <a:p>
            <a:r>
              <a:rPr lang="en-US" dirty="0"/>
              <a:t> </a:t>
            </a:r>
          </a:p>
        </p:txBody>
      </p:sp>
      <p:sp>
        <p:nvSpPr>
          <p:cNvPr id="39" name="SmartArt Placeholder 35">
            <a:extLst>
              <a:ext uri="{FF2B5EF4-FFF2-40B4-BE49-F238E27FC236}">
                <a16:creationId xmlns:a16="http://schemas.microsoft.com/office/drawing/2014/main" id="{225723D6-9330-76F1-3F3B-6A582AC1C154}"/>
              </a:ext>
            </a:extLst>
          </p:cNvPr>
          <p:cNvSpPr>
            <a:spLocks noGrp="1"/>
          </p:cNvSpPr>
          <p:nvPr>
            <p:ph type="dgm" sz="quarter" idx="39" hasCustomPrompt="1"/>
          </p:nvPr>
        </p:nvSpPr>
        <p:spPr>
          <a:xfrm>
            <a:off x="9635744" y="2020781"/>
            <a:ext cx="3600" cy="4030662"/>
          </a:xfrm>
          <a:solidFill>
            <a:schemeClr val="tx1"/>
          </a:solidFill>
        </p:spPr>
        <p:txBody>
          <a:bodyPr/>
          <a:lstStyle>
            <a:lvl1pPr marL="0" indent="0">
              <a:buNone/>
              <a:defRPr>
                <a:solidFill>
                  <a:schemeClr val="tx1"/>
                </a:solidFill>
              </a:defRPr>
            </a:lvl1pPr>
          </a:lstStyle>
          <a:p>
            <a:r>
              <a:rPr lang="en-US" dirty="0"/>
              <a:t> </a:t>
            </a:r>
          </a:p>
        </p:txBody>
      </p:sp>
      <p:grpSp>
        <p:nvGrpSpPr>
          <p:cNvPr id="9" name="Group 4">
            <a:extLst>
              <a:ext uri="{FF2B5EF4-FFF2-40B4-BE49-F238E27FC236}">
                <a16:creationId xmlns:a16="http://schemas.microsoft.com/office/drawing/2014/main" id="{CC536BE4-840C-4382-E141-B362809D24DC}"/>
              </a:ext>
            </a:extLst>
          </p:cNvPr>
          <p:cNvGrpSpPr>
            <a:grpSpLocks noChangeAspect="1"/>
          </p:cNvGrpSpPr>
          <p:nvPr userDrawn="1"/>
        </p:nvGrpSpPr>
        <p:grpSpPr bwMode="black">
          <a:xfrm>
            <a:off x="11366417" y="6276977"/>
            <a:ext cx="346158" cy="355219"/>
            <a:chOff x="7110" y="4004"/>
            <a:chExt cx="191" cy="196"/>
          </a:xfrm>
        </p:grpSpPr>
        <p:sp>
          <p:nvSpPr>
            <p:cNvPr id="11" name="Freeform 5">
              <a:extLst>
                <a:ext uri="{FF2B5EF4-FFF2-40B4-BE49-F238E27FC236}">
                  <a16:creationId xmlns:a16="http://schemas.microsoft.com/office/drawing/2014/main" id="{4F51AEE6-C5C3-389E-C5C5-41380E0C0FD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sp>
          <p:nvSpPr>
            <p:cNvPr id="12" name="Freeform 6">
              <a:extLst>
                <a:ext uri="{FF2B5EF4-FFF2-40B4-BE49-F238E27FC236}">
                  <a16:creationId xmlns:a16="http://schemas.microsoft.com/office/drawing/2014/main" id="{5FD7ABD8-A418-ECB2-BE86-45EC93F5912F}"/>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sp>
          <p:nvSpPr>
            <p:cNvPr id="13" name="Freeform 7">
              <a:extLst>
                <a:ext uri="{FF2B5EF4-FFF2-40B4-BE49-F238E27FC236}">
                  <a16:creationId xmlns:a16="http://schemas.microsoft.com/office/drawing/2014/main" id="{1B3BCBF5-E43A-E136-4A94-3A5702DA76DB}"/>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grpSp>
    </p:spTree>
    <p:extLst>
      <p:ext uri="{BB962C8B-B14F-4D97-AF65-F5344CB8AC3E}">
        <p14:creationId xmlns:p14="http://schemas.microsoft.com/office/powerpoint/2010/main" val="66982410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cxnSp>
        <p:nvCxnSpPr>
          <p:cNvPr id="5" name="Straight Connector 4">
            <a:extLst>
              <a:ext uri="{FF2B5EF4-FFF2-40B4-BE49-F238E27FC236}">
                <a16:creationId xmlns:a16="http://schemas.microsoft.com/office/drawing/2014/main" id="{75447185-5D67-E92B-7142-5C5156B9FED1}"/>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3826" y="380048"/>
            <a:ext cx="11224800" cy="470898"/>
          </a:xfrm>
        </p:spPr>
        <p:txBody>
          <a:bodyPr/>
          <a:lstStyle/>
          <a:p>
            <a:r>
              <a:rPr lang="en-US" dirty="0"/>
              <a:t>Click to edit Master title style</a:t>
            </a:r>
          </a:p>
        </p:txBody>
      </p:sp>
      <p:sp>
        <p:nvSpPr>
          <p:cNvPr id="14" name="Content Placeholder">
            <a:extLst>
              <a:ext uri="{FF2B5EF4-FFF2-40B4-BE49-F238E27FC236}">
                <a16:creationId xmlns:a16="http://schemas.microsoft.com/office/drawing/2014/main" id="{A5EED3AD-188C-E954-617B-9CB9E1BA8A14}"/>
              </a:ext>
            </a:extLst>
          </p:cNvPr>
          <p:cNvSpPr>
            <a:spLocks noGrp="1"/>
          </p:cNvSpPr>
          <p:nvPr>
            <p:ph sz="quarter" idx="16"/>
          </p:nvPr>
        </p:nvSpPr>
        <p:spPr>
          <a:xfrm>
            <a:off x="485521" y="1411287"/>
            <a:ext cx="11224800" cy="4638675"/>
          </a:xfrm>
        </p:spPr>
        <p:txBody>
          <a:bodyPr/>
          <a:lstStyle>
            <a:lvl1pPr>
              <a:defRPr sz="1600"/>
            </a:lvl1pPr>
            <a:lvl2pPr>
              <a:defRPr sz="1600"/>
            </a:lvl2pPr>
            <a:lvl3pPr>
              <a:defRPr sz="140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2765069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3826" y="380048"/>
            <a:ext cx="11224800" cy="470898"/>
          </a:xfrm>
        </p:spPr>
        <p:txBody>
          <a:bodyPr/>
          <a:lstStyle/>
          <a:p>
            <a:r>
              <a:rPr lang="en-US" dirty="0"/>
              <a:t>Click to edit Master title style</a:t>
            </a:r>
          </a:p>
        </p:txBody>
      </p:sp>
      <p:cxnSp>
        <p:nvCxnSpPr>
          <p:cNvPr id="3" name="Straight Connector 2">
            <a:extLst>
              <a:ext uri="{FF2B5EF4-FFF2-40B4-BE49-F238E27FC236}">
                <a16:creationId xmlns:a16="http://schemas.microsoft.com/office/drawing/2014/main" id="{E37BF921-51AE-FB7D-E6F4-2B53947E1CDB}"/>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446781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5523" y="380048"/>
            <a:ext cx="11224347" cy="470898"/>
          </a:xfrm>
        </p:spPr>
        <p:txBody>
          <a:bodyPr/>
          <a:lstStyle/>
          <a:p>
            <a:r>
              <a:rPr lang="en-US" dirty="0"/>
              <a:t>Click to edit Master title style</a:t>
            </a:r>
          </a:p>
        </p:txBody>
      </p:sp>
      <p:sp>
        <p:nvSpPr>
          <p:cNvPr id="14" name="Content Placeholder 1">
            <a:extLst>
              <a:ext uri="{FF2B5EF4-FFF2-40B4-BE49-F238E27FC236}">
                <a16:creationId xmlns:a16="http://schemas.microsoft.com/office/drawing/2014/main" id="{A5EED3AD-188C-E954-617B-9CB9E1BA8A14}"/>
              </a:ext>
            </a:extLst>
          </p:cNvPr>
          <p:cNvSpPr>
            <a:spLocks noGrp="1"/>
          </p:cNvSpPr>
          <p:nvPr>
            <p:ph sz="quarter" idx="16"/>
          </p:nvPr>
        </p:nvSpPr>
        <p:spPr>
          <a:xfrm>
            <a:off x="485520" y="1411287"/>
            <a:ext cx="5356800" cy="4638675"/>
          </a:xfrm>
        </p:spPr>
        <p:txBody>
          <a:bodyPr/>
          <a:lstStyle>
            <a:lvl1pPr>
              <a:defRPr sz="1600"/>
            </a:lvl1pPr>
            <a:lvl2pPr>
              <a:defRPr sz="1600"/>
            </a:lvl2pPr>
            <a:lvl3pPr>
              <a:defRPr sz="140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2">
            <a:extLst>
              <a:ext uri="{FF2B5EF4-FFF2-40B4-BE49-F238E27FC236}">
                <a16:creationId xmlns:a16="http://schemas.microsoft.com/office/drawing/2014/main" id="{C87884BD-C538-2E4C-E4FE-1C5F73563883}"/>
              </a:ext>
            </a:extLst>
          </p:cNvPr>
          <p:cNvSpPr>
            <a:spLocks noGrp="1"/>
          </p:cNvSpPr>
          <p:nvPr>
            <p:ph sz="quarter" idx="15"/>
          </p:nvPr>
        </p:nvSpPr>
        <p:spPr>
          <a:xfrm>
            <a:off x="6353070" y="1411287"/>
            <a:ext cx="5356800" cy="4638675"/>
          </a:xfrm>
        </p:spPr>
        <p:txBody>
          <a:bodyPr/>
          <a:lstStyle>
            <a:lvl1pPr>
              <a:defRPr sz="1600"/>
            </a:lvl1pPr>
            <a:lvl2pPr>
              <a:defRPr sz="1600"/>
            </a:lvl2pPr>
            <a:lvl3pPr marL="756000" indent="-252000">
              <a:defRPr lang="en-US" sz="1400" kern="1200" dirty="0">
                <a:solidFill>
                  <a:schemeClr val="bg1"/>
                </a:solidFill>
                <a:latin typeface="+mn-lt"/>
                <a:ea typeface="+mn-ea"/>
                <a:cs typeface="+mn-cs"/>
              </a:defRPr>
            </a:lvl3pPr>
            <a:lvl4pPr marL="1008000" indent="-252000">
              <a:defRPr lang="en-US"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lvl="0"/>
            <a:r>
              <a:rPr lang="en-US" dirty="0"/>
              <a:t>Click to edit Master text styles</a:t>
            </a:r>
          </a:p>
          <a:p>
            <a:pPr lvl="1"/>
            <a:r>
              <a:rPr lang="en-US"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US"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US"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US" dirty="0"/>
              <a:t>Fifth level</a:t>
            </a:r>
          </a:p>
        </p:txBody>
      </p:sp>
      <p:cxnSp>
        <p:nvCxnSpPr>
          <p:cNvPr id="4" name="Straight Connector 3">
            <a:extLst>
              <a:ext uri="{FF2B5EF4-FFF2-40B4-BE49-F238E27FC236}">
                <a16:creationId xmlns:a16="http://schemas.microsoft.com/office/drawing/2014/main" id="{D596F754-9EF3-5673-1E50-AA0479A39DDB}"/>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5348123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_Three Content">
    <p:spTree>
      <p:nvGrpSpPr>
        <p:cNvPr id="1" name=""/>
        <p:cNvGrpSpPr/>
        <p:nvPr/>
      </p:nvGrpSpPr>
      <p:grpSpPr>
        <a:xfrm>
          <a:off x="0" y="0"/>
          <a:ext cx="0" cy="0"/>
          <a:chOff x="0" y="0"/>
          <a:chExt cx="0" cy="0"/>
        </a:xfrm>
      </p:grpSpPr>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5523" y="380048"/>
            <a:ext cx="11224347" cy="470898"/>
          </a:xfrm>
        </p:spPr>
        <p:txBody>
          <a:bodyPr/>
          <a:lstStyle/>
          <a:p>
            <a:r>
              <a:rPr lang="en-US" dirty="0"/>
              <a:t>Click to edit Master title style</a:t>
            </a:r>
          </a:p>
        </p:txBody>
      </p:sp>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2" y="1411287"/>
            <a:ext cx="3570017" cy="4638675"/>
          </a:xfrm>
        </p:spPr>
        <p:txBody>
          <a:bodyPr/>
          <a:lstStyle>
            <a:lvl1pPr>
              <a:defRPr lang="en-GB" sz="1600" dirty="0"/>
            </a:lvl1pPr>
            <a:lvl2pPr>
              <a:defRPr lang="en-GB" sz="1600" dirty="0"/>
            </a:lvl2pPr>
            <a:lvl3pPr>
              <a:defRPr lang="en-GB" sz="1400" dirty="0"/>
            </a:lvl3pPr>
            <a:lvl4pPr>
              <a:defRPr lang="en-GB" sz="1200" dirty="0"/>
            </a:lvl4pPr>
            <a:lvl5pPr>
              <a:defRPr lang="en-US" sz="1200"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4312686" y="1411287"/>
            <a:ext cx="3570017" cy="4638675"/>
          </a:xfrm>
        </p:spPr>
        <p:txBody>
          <a:bodyPr/>
          <a:lstStyle>
            <a:lvl1pPr>
              <a:defRPr lang="en-GB" sz="1600" dirty="0"/>
            </a:lvl1pPr>
            <a:lvl2pPr marL="504000" indent="-252000">
              <a:defRPr lang="en-US" sz="1600" kern="1200" dirty="0">
                <a:solidFill>
                  <a:schemeClr val="bg1"/>
                </a:solidFill>
                <a:latin typeface="+mn-lt"/>
                <a:ea typeface="+mn-ea"/>
                <a:cs typeface="+mn-cs"/>
              </a:defRPr>
            </a:lvl2pPr>
            <a:lvl3pPr marL="756000" indent="-252000">
              <a:defRPr lang="en-US" sz="1400" kern="1200" dirty="0">
                <a:solidFill>
                  <a:schemeClr val="bg1"/>
                </a:solidFill>
                <a:latin typeface="+mn-lt"/>
                <a:ea typeface="+mn-ea"/>
                <a:cs typeface="+mn-cs"/>
              </a:defRPr>
            </a:lvl3pPr>
            <a:lvl4pPr marL="1008000" indent="-252000">
              <a:defRPr lang="en-US"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lvl="0"/>
            <a:r>
              <a:rPr lang="en-US"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US"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US"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US"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US" dirty="0"/>
              <a:t>Fifth level</a:t>
            </a:r>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8139851" y="1411287"/>
            <a:ext cx="3570017" cy="4638675"/>
          </a:xfrm>
        </p:spPr>
        <p:txBody>
          <a:bodyPr/>
          <a:lstStyle>
            <a:lvl1pPr>
              <a:defRPr lang="en-GB" sz="1600" dirty="0"/>
            </a:lvl1pPr>
            <a:lvl2pPr marL="504000" indent="-252000">
              <a:defRPr lang="en-US" sz="1600" kern="1200" dirty="0">
                <a:solidFill>
                  <a:schemeClr val="bg1"/>
                </a:solidFill>
                <a:latin typeface="+mn-lt"/>
                <a:ea typeface="+mn-ea"/>
                <a:cs typeface="+mn-cs"/>
              </a:defRPr>
            </a:lvl2pPr>
            <a:lvl3pPr marL="756000" indent="-252000">
              <a:defRPr lang="en-US" sz="1400" kern="1200" dirty="0">
                <a:solidFill>
                  <a:schemeClr val="bg1"/>
                </a:solidFill>
                <a:latin typeface="+mn-lt"/>
                <a:ea typeface="+mn-ea"/>
                <a:cs typeface="+mn-cs"/>
              </a:defRPr>
            </a:lvl3pPr>
            <a:lvl4pPr marL="1008000" indent="-252000">
              <a:defRPr lang="en-US"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lvl="0"/>
            <a:r>
              <a:rPr lang="en-US"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US"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US"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US"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US" dirty="0"/>
              <a:t>Fifth level</a:t>
            </a:r>
          </a:p>
        </p:txBody>
      </p:sp>
      <p:cxnSp>
        <p:nvCxnSpPr>
          <p:cNvPr id="4" name="Straight Connector 3">
            <a:extLst>
              <a:ext uri="{FF2B5EF4-FFF2-40B4-BE49-F238E27FC236}">
                <a16:creationId xmlns:a16="http://schemas.microsoft.com/office/drawing/2014/main" id="{042DC2BA-A1B6-6513-8D3C-2D6F94ECE0ED}"/>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759098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Four Content">
    <p:spTree>
      <p:nvGrpSpPr>
        <p:cNvPr id="1" name=""/>
        <p:cNvGrpSpPr/>
        <p:nvPr/>
      </p:nvGrpSpPr>
      <p:grpSpPr>
        <a:xfrm>
          <a:off x="0" y="0"/>
          <a:ext cx="0" cy="0"/>
          <a:chOff x="0" y="0"/>
          <a:chExt cx="0" cy="0"/>
        </a:xfrm>
      </p:grpSpPr>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3" y="1411287"/>
            <a:ext cx="2548800" cy="4638675"/>
          </a:xfrm>
        </p:spPr>
        <p:txBody>
          <a:bodyPr/>
          <a:lstStyle>
            <a:lvl1pPr marL="252000" indent="-252000">
              <a:defRPr lang="en-GB" sz="1600" kern="1200" dirty="0">
                <a:solidFill>
                  <a:schemeClr val="bg1"/>
                </a:solidFill>
                <a:latin typeface="+mn-lt"/>
                <a:ea typeface="+mn-ea"/>
                <a:cs typeface="+mn-cs"/>
              </a:defRPr>
            </a:lvl1pPr>
            <a:lvl2pPr marL="663575" indent="-285750">
              <a:defRPr lang="en-GB" sz="1600" kern="1200" dirty="0">
                <a:solidFill>
                  <a:schemeClr val="bg1"/>
                </a:solidFill>
                <a:latin typeface="+mn-lt"/>
                <a:ea typeface="+mn-ea"/>
                <a:cs typeface="+mn-cs"/>
              </a:defRPr>
            </a:lvl2pPr>
            <a:lvl3pPr marL="930275" indent="-285750">
              <a:defRPr lang="en-GB" sz="1400" kern="1200" dirty="0">
                <a:solidFill>
                  <a:schemeClr val="bg1"/>
                </a:solidFill>
                <a:latin typeface="+mn-lt"/>
                <a:ea typeface="+mn-ea"/>
                <a:cs typeface="+mn-cs"/>
              </a:defRPr>
            </a:lvl3pPr>
            <a:lvl4pPr>
              <a:defRPr lang="en-GB" sz="1200" kern="1200" dirty="0">
                <a:solidFill>
                  <a:schemeClr val="bg1"/>
                </a:solidFill>
                <a:latin typeface="+mn-lt"/>
                <a:ea typeface="+mn-ea"/>
                <a:cs typeface="+mn-cs"/>
              </a:defRPr>
            </a:lvl4pPr>
            <a:lvl5pPr>
              <a:defRPr lang="en-US" sz="1200" kern="1200" dirty="0">
                <a:solidFill>
                  <a:schemeClr val="bg1"/>
                </a:solidFill>
                <a:latin typeface="+mn-lt"/>
                <a:ea typeface="+mn-ea"/>
                <a:cs typeface="+mn-cs"/>
              </a:defRPr>
            </a:lvl5pPr>
          </a:lstStyle>
          <a:p>
            <a:pPr marL="360000" lvl="0" indent="-360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628650" lvl="1" indent="-250825"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895350" lvl="2" indent="-250825"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165225" lvl="3" indent="-250825"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436688" lvl="4" indent="-250825"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3377372" y="1411287"/>
            <a:ext cx="2548800" cy="4638675"/>
          </a:xfrm>
        </p:spPr>
        <p:txBody>
          <a:bodyPr/>
          <a:lstStyle>
            <a:lvl1pPr marL="252000" indent="-252000">
              <a:defRPr lang="en-GB" sz="1600" kern="1200" dirty="0">
                <a:solidFill>
                  <a:schemeClr val="bg1"/>
                </a:solidFill>
                <a:latin typeface="+mn-lt"/>
                <a:ea typeface="+mn-ea"/>
                <a:cs typeface="+mn-cs"/>
              </a:defRPr>
            </a:lvl1pPr>
            <a:lvl2pPr marL="663575" indent="-285750">
              <a:defRPr lang="en-GB" sz="1600" kern="1200" dirty="0">
                <a:solidFill>
                  <a:schemeClr val="bg1"/>
                </a:solidFill>
                <a:latin typeface="+mn-lt"/>
                <a:ea typeface="+mn-ea"/>
                <a:cs typeface="+mn-cs"/>
              </a:defRPr>
            </a:lvl2pPr>
            <a:lvl3pPr marL="930275" indent="-285750">
              <a:defRPr lang="en-GB" sz="1400" kern="1200" dirty="0">
                <a:solidFill>
                  <a:schemeClr val="bg1"/>
                </a:solidFill>
                <a:latin typeface="+mn-lt"/>
                <a:ea typeface="+mn-ea"/>
                <a:cs typeface="+mn-cs"/>
              </a:defRPr>
            </a:lvl3pPr>
            <a:lvl4pPr>
              <a:defRPr lang="en-GB" sz="1200" kern="1200" dirty="0">
                <a:solidFill>
                  <a:schemeClr val="bg1"/>
                </a:solidFill>
                <a:latin typeface="+mn-lt"/>
                <a:ea typeface="+mn-ea"/>
                <a:cs typeface="+mn-cs"/>
              </a:defRPr>
            </a:lvl4pPr>
            <a:lvl5pPr>
              <a:defRPr lang="en-US" sz="1200" kern="1200" dirty="0">
                <a:solidFill>
                  <a:schemeClr val="bg1"/>
                </a:solidFill>
                <a:latin typeface="+mn-lt"/>
                <a:ea typeface="+mn-ea"/>
                <a:cs typeface="+mn-cs"/>
              </a:defRPr>
            </a:lvl5pPr>
          </a:lstStyle>
          <a:p>
            <a:pPr marL="360000" lvl="0" indent="-360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628650" lvl="1" indent="-250825"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895350" lvl="2" indent="-250825"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165225" lvl="3" indent="-250825"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436688" lvl="4" indent="-250825"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6269221" y="1411287"/>
            <a:ext cx="2548800" cy="4638675"/>
          </a:xfrm>
        </p:spPr>
        <p:txBody>
          <a:bodyPr/>
          <a:lstStyle>
            <a:lvl1pPr marL="252000" indent="-252000">
              <a:defRPr lang="en-GB" sz="1600" kern="1200" dirty="0">
                <a:solidFill>
                  <a:schemeClr val="bg1"/>
                </a:solidFill>
                <a:latin typeface="+mn-lt"/>
                <a:ea typeface="+mn-ea"/>
                <a:cs typeface="+mn-cs"/>
              </a:defRPr>
            </a:lvl1pPr>
            <a:lvl2pPr marL="663575" indent="-285750">
              <a:defRPr lang="en-GB" sz="1600" kern="1200" dirty="0">
                <a:solidFill>
                  <a:schemeClr val="bg1"/>
                </a:solidFill>
                <a:latin typeface="+mn-lt"/>
                <a:ea typeface="+mn-ea"/>
                <a:cs typeface="+mn-cs"/>
              </a:defRPr>
            </a:lvl2pPr>
            <a:lvl3pPr marL="930275" indent="-285750">
              <a:defRPr lang="en-GB" sz="1400" kern="1200" dirty="0">
                <a:solidFill>
                  <a:schemeClr val="bg1"/>
                </a:solidFill>
                <a:latin typeface="+mn-lt"/>
                <a:ea typeface="+mn-ea"/>
                <a:cs typeface="+mn-cs"/>
              </a:defRPr>
            </a:lvl3pPr>
            <a:lvl4pPr>
              <a:defRPr lang="en-GB" sz="1200" kern="1200" dirty="0">
                <a:solidFill>
                  <a:schemeClr val="bg1"/>
                </a:solidFill>
                <a:latin typeface="+mn-lt"/>
                <a:ea typeface="+mn-ea"/>
                <a:cs typeface="+mn-cs"/>
              </a:defRPr>
            </a:lvl4pPr>
            <a:lvl5pPr>
              <a:defRPr lang="en-US" sz="1200" kern="1200" dirty="0">
                <a:solidFill>
                  <a:schemeClr val="bg1"/>
                </a:solidFill>
                <a:latin typeface="+mn-lt"/>
                <a:ea typeface="+mn-ea"/>
                <a:cs typeface="+mn-cs"/>
              </a:defRPr>
            </a:lvl5pPr>
          </a:lstStyle>
          <a:p>
            <a:pPr marL="360000" lvl="0" indent="-360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628650" lvl="1" indent="-250825"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895350" lvl="2" indent="-250825"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165225" lvl="3" indent="-250825"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436688" lvl="4" indent="-250825"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a:xfrm>
            <a:off x="485523" y="384003"/>
            <a:ext cx="11224347" cy="638175"/>
          </a:xfrm>
        </p:spPr>
        <p:txBody>
          <a:bodyPr/>
          <a:lstStyle>
            <a:lvl1pPr>
              <a:defRPr sz="2400"/>
            </a:lvl1pPr>
          </a:lstStyle>
          <a:p>
            <a:r>
              <a:rPr lang="en-GB" dirty="0"/>
              <a:t>Click to edit Master title style</a:t>
            </a:r>
            <a:endParaRPr lang="en-US" dirty="0"/>
          </a:p>
        </p:txBody>
      </p:sp>
      <p:sp>
        <p:nvSpPr>
          <p:cNvPr id="15" name="Content Placeholder 3">
            <a:extLst>
              <a:ext uri="{FF2B5EF4-FFF2-40B4-BE49-F238E27FC236}">
                <a16:creationId xmlns:a16="http://schemas.microsoft.com/office/drawing/2014/main" id="{3A89EC53-4B4E-25EA-86D3-0A198384FA8D}"/>
              </a:ext>
            </a:extLst>
          </p:cNvPr>
          <p:cNvSpPr>
            <a:spLocks noGrp="1"/>
          </p:cNvSpPr>
          <p:nvPr>
            <p:ph idx="15"/>
          </p:nvPr>
        </p:nvSpPr>
        <p:spPr>
          <a:xfrm>
            <a:off x="9161070" y="1411287"/>
            <a:ext cx="2548800" cy="4638675"/>
          </a:xfrm>
        </p:spPr>
        <p:txBody>
          <a:bodyPr/>
          <a:lstStyle>
            <a:lvl1pPr marL="252000" indent="-252000">
              <a:defRPr lang="en-GB" sz="1600" kern="1200" dirty="0">
                <a:solidFill>
                  <a:schemeClr val="bg1"/>
                </a:solidFill>
                <a:latin typeface="+mn-lt"/>
                <a:ea typeface="+mn-ea"/>
                <a:cs typeface="+mn-cs"/>
              </a:defRPr>
            </a:lvl1pPr>
            <a:lvl2pPr marL="663575" indent="-285750">
              <a:defRPr lang="en-GB" sz="1600" kern="1200" dirty="0">
                <a:solidFill>
                  <a:schemeClr val="bg1"/>
                </a:solidFill>
                <a:latin typeface="+mn-lt"/>
                <a:ea typeface="+mn-ea"/>
                <a:cs typeface="+mn-cs"/>
              </a:defRPr>
            </a:lvl2pPr>
            <a:lvl3pPr marL="930275" indent="-285750">
              <a:defRPr lang="en-GB" sz="1400" kern="1200" dirty="0">
                <a:solidFill>
                  <a:schemeClr val="bg1"/>
                </a:solidFill>
                <a:latin typeface="+mn-lt"/>
                <a:ea typeface="+mn-ea"/>
                <a:cs typeface="+mn-cs"/>
              </a:defRPr>
            </a:lvl3pPr>
            <a:lvl4pPr>
              <a:defRPr lang="en-GB" sz="1200" kern="1200" dirty="0">
                <a:solidFill>
                  <a:schemeClr val="bg1"/>
                </a:solidFill>
                <a:latin typeface="+mn-lt"/>
                <a:ea typeface="+mn-ea"/>
                <a:cs typeface="+mn-cs"/>
              </a:defRPr>
            </a:lvl4pPr>
            <a:lvl5pPr>
              <a:defRPr lang="en-US" sz="1200" kern="1200" dirty="0">
                <a:solidFill>
                  <a:schemeClr val="bg1"/>
                </a:solidFill>
                <a:latin typeface="+mn-lt"/>
                <a:ea typeface="+mn-ea"/>
                <a:cs typeface="+mn-cs"/>
              </a:defRPr>
            </a:lvl5pPr>
          </a:lstStyle>
          <a:p>
            <a:pPr marL="360000" lvl="0" indent="-360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628650" lvl="1" indent="-250825"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895350" lvl="2" indent="-250825"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165225" lvl="3" indent="-250825"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436688" lvl="4" indent="-250825"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cxnSp>
        <p:nvCxnSpPr>
          <p:cNvPr id="2" name="Straight Connector 1">
            <a:extLst>
              <a:ext uri="{FF2B5EF4-FFF2-40B4-BE49-F238E27FC236}">
                <a16:creationId xmlns:a16="http://schemas.microsoft.com/office/drawing/2014/main" id="{DE337F20-8E91-FC4D-5E5A-8F8F709BF5D5}"/>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18336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itle Slide Frame 2">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7B25F44-CAE3-AE0B-B97B-B0F6E4B43D50}"/>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7E7E8938-439A-DB5B-B3DF-7EF202013D57}"/>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4" name="Group 3">
            <a:extLst>
              <a:ext uri="{FF2B5EF4-FFF2-40B4-BE49-F238E27FC236}">
                <a16:creationId xmlns:a16="http://schemas.microsoft.com/office/drawing/2014/main" id="{1A067759-C6C3-3B7B-ABF5-859A6A63528E}"/>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6" name="Freeform 5">
              <a:extLst>
                <a:ext uri="{FF2B5EF4-FFF2-40B4-BE49-F238E27FC236}">
                  <a16:creationId xmlns:a16="http://schemas.microsoft.com/office/drawing/2014/main" id="{CC99724B-50FD-5B78-B6B7-D645073026A7}"/>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spTree>
    <p:extLst>
      <p:ext uri="{BB962C8B-B14F-4D97-AF65-F5344CB8AC3E}">
        <p14:creationId xmlns:p14="http://schemas.microsoft.com/office/powerpoint/2010/main" val="89152806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_Content and Image">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2" y="1412875"/>
            <a:ext cx="5610479" cy="4637087"/>
          </a:xfrm>
        </p:spPr>
        <p:txBody>
          <a:bodyPr/>
          <a:lstStyle>
            <a:lvl1pPr marL="360000" indent="-360000">
              <a:defRPr lang="en-GB" sz="1600" dirty="0"/>
            </a:lvl1pPr>
            <a:lvl2pPr marL="628650" indent="-250825">
              <a:defRPr lang="en-GB" sz="1600" dirty="0"/>
            </a:lvl2pPr>
            <a:lvl3pPr marL="895350" indent="-250825">
              <a:defRPr lang="en-GB" sz="1400" dirty="0"/>
            </a:lvl3pPr>
            <a:lvl4pPr marL="1165225" indent="-250825">
              <a:defRPr lang="en-GB" sz="1200" dirty="0"/>
            </a:lvl4pPr>
            <a:lvl5pPr marL="1436688" indent="-250825">
              <a:defRPr lang="en-US" sz="1200"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6349868" y="0"/>
            <a:ext cx="5842132" cy="6858000"/>
          </a:xfrm>
        </p:spPr>
        <p:txBody>
          <a:bodyPr/>
          <a:lstStyle>
            <a:lvl1pPr marL="0" indent="0">
              <a:buNone/>
              <a:defRPr/>
            </a:lvl1pPr>
          </a:lstStyle>
          <a:p>
            <a:r>
              <a:rPr lang="en-US" dirty="0"/>
              <a:t>Click icon to add picture</a:t>
            </a:r>
          </a:p>
        </p:txBody>
      </p:sp>
      <p:sp>
        <p:nvSpPr>
          <p:cNvPr id="13" name="Title 12">
            <a:extLst>
              <a:ext uri="{FF2B5EF4-FFF2-40B4-BE49-F238E27FC236}">
                <a16:creationId xmlns:a16="http://schemas.microsoft.com/office/drawing/2014/main" id="{097C4A53-D484-0A91-32DE-DC7DFBC6D51F}"/>
              </a:ext>
            </a:extLst>
          </p:cNvPr>
          <p:cNvSpPr>
            <a:spLocks noGrp="1"/>
          </p:cNvSpPr>
          <p:nvPr>
            <p:ph type="title"/>
          </p:nvPr>
        </p:nvSpPr>
        <p:spPr>
          <a:xfrm>
            <a:off x="485523" y="380050"/>
            <a:ext cx="5610479" cy="689472"/>
          </a:xfrm>
        </p:spPr>
        <p:txBody>
          <a:bodyPr/>
          <a:lstStyle/>
          <a:p>
            <a:r>
              <a:rPr lang="en-US" dirty="0"/>
              <a:t>Click to edit Master title style</a:t>
            </a:r>
          </a:p>
        </p:txBody>
      </p:sp>
    </p:spTree>
    <p:extLst>
      <p:ext uri="{BB962C8B-B14F-4D97-AF65-F5344CB8AC3E}">
        <p14:creationId xmlns:p14="http://schemas.microsoft.com/office/powerpoint/2010/main" val="100664574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1_Two Content and Image">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922DF48-3559-E7A7-D505-A6D3643BCD33}"/>
              </a:ext>
            </a:extLst>
          </p:cNvPr>
          <p:cNvSpPr>
            <a:spLocks noGrp="1"/>
          </p:cNvSpPr>
          <p:nvPr>
            <p:ph type="dt" sz="half" idx="10"/>
          </p:nvPr>
        </p:nvSpPr>
        <p:spPr/>
        <p:txBody>
          <a:bodyPr/>
          <a:lstStyle/>
          <a:p>
            <a:fld id="{C051E7EE-1F9C-44B5-8B2B-87EB018A485D}" type="datetime1">
              <a:rPr lang="en-US" smtClean="0"/>
              <a:t>1/15/2026</a:t>
            </a:fld>
            <a:endParaRPr lang="en-US" dirty="0"/>
          </a:p>
        </p:txBody>
      </p:sp>
      <p:sp>
        <p:nvSpPr>
          <p:cNvPr id="4" name="Footer Placeholder 3">
            <a:extLst>
              <a:ext uri="{FF2B5EF4-FFF2-40B4-BE49-F238E27FC236}">
                <a16:creationId xmlns:a16="http://schemas.microsoft.com/office/drawing/2014/main" id="{84089C7F-B322-1F93-A5AB-0E322FB93D58}"/>
              </a:ext>
            </a:extLst>
          </p:cNvPr>
          <p:cNvSpPr>
            <a:spLocks noGrp="1"/>
          </p:cNvSpPr>
          <p:nvPr>
            <p:ph type="ftr" sz="quarter" idx="11"/>
          </p:nvPr>
        </p:nvSpPr>
        <p:spPr/>
        <p:txBody>
          <a:bodyPr/>
          <a:lstStyle/>
          <a:p>
            <a:r>
              <a:rPr lang="en-US" dirty="0"/>
              <a:t>Insert footer text here</a:t>
            </a:r>
          </a:p>
        </p:txBody>
      </p:sp>
      <p:sp>
        <p:nvSpPr>
          <p:cNvPr id="5" name="Slide Number Placeholder 4">
            <a:extLst>
              <a:ext uri="{FF2B5EF4-FFF2-40B4-BE49-F238E27FC236}">
                <a16:creationId xmlns:a16="http://schemas.microsoft.com/office/drawing/2014/main" id="{0226D098-604F-1C6E-4D3F-56B3EFAD11F7}"/>
              </a:ext>
            </a:extLst>
          </p:cNvPr>
          <p:cNvSpPr>
            <a:spLocks noGrp="1"/>
          </p:cNvSpPr>
          <p:nvPr>
            <p:ph type="sldNum" sz="quarter" idx="12"/>
          </p:nvPr>
        </p:nvSpPr>
        <p:spPr/>
        <p:txBody>
          <a:bodyPr/>
          <a:lstStyle/>
          <a:p>
            <a:fld id="{F1BC30E3-FFE5-4B91-AA19-87A149EBB9EE}" type="slidenum">
              <a:rPr lang="en-GB" smtClean="0"/>
              <a:pPr/>
              <a:t>‹#›</a:t>
            </a:fld>
            <a:endParaRPr lang="en-GB" dirty="0"/>
          </a:p>
        </p:txBody>
      </p:sp>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3568952" cy="4638675"/>
          </a:xfrm>
        </p:spPr>
        <p:txBody>
          <a:bodyPr/>
          <a:lstStyle>
            <a:lvl1pPr>
              <a:defRPr lang="en-GB" sz="1600" dirty="0"/>
            </a:lvl1pPr>
            <a:lvl2pPr>
              <a:defRPr lang="en-GB" sz="1600" dirty="0"/>
            </a:lvl2pPr>
            <a:lvl3pPr>
              <a:defRPr lang="en-GB" sz="1400" dirty="0"/>
            </a:lvl3pPr>
            <a:lvl4pPr>
              <a:defRPr lang="en-GB" sz="1200" dirty="0"/>
            </a:lvl4pPr>
            <a:lvl5pPr>
              <a:defRPr lang="en-US" sz="1200"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8389938" y="0"/>
            <a:ext cx="3802061"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4311524" y="1411287"/>
            <a:ext cx="3568952" cy="4638675"/>
          </a:xfrm>
        </p:spPr>
        <p:txBody>
          <a:bodyPr/>
          <a:lstStyle>
            <a:lvl1pPr>
              <a:defRPr lang="en-GB" sz="1600" dirty="0"/>
            </a:lvl1pPr>
            <a:lvl2pPr marL="504000" indent="-252000">
              <a:defRPr lang="en-GB" sz="1600" kern="1200" dirty="0">
                <a:solidFill>
                  <a:schemeClr val="bg1"/>
                </a:solidFill>
                <a:latin typeface="+mn-lt"/>
                <a:ea typeface="+mn-ea"/>
                <a:cs typeface="+mn-cs"/>
              </a:defRPr>
            </a:lvl2pPr>
            <a:lvl3pPr marL="756000" indent="-252000">
              <a:defRPr lang="en-GB" sz="1400" kern="1200" dirty="0">
                <a:solidFill>
                  <a:schemeClr val="bg1"/>
                </a:solidFill>
                <a:latin typeface="+mn-lt"/>
                <a:ea typeface="+mn-ea"/>
                <a:cs typeface="+mn-cs"/>
              </a:defRPr>
            </a:lvl3pPr>
            <a:lvl4pPr>
              <a:defRPr lang="en-GB" sz="1200" dirty="0"/>
            </a:lvl4pPr>
            <a:lvl5pPr>
              <a:defRPr lang="en-US" sz="1200" dirty="0"/>
            </a:lvl5pPr>
          </a:lstStyle>
          <a:p>
            <a:pPr lvl="0"/>
            <a:r>
              <a:rPr lang="en-GB"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lvl="3"/>
            <a:r>
              <a:rPr lang="en-GB" dirty="0"/>
              <a:t>Fourth level</a:t>
            </a:r>
          </a:p>
          <a:p>
            <a:pPr lvl="4"/>
            <a:r>
              <a:rPr lang="en-GB" dirty="0"/>
              <a:t>Fifth level</a:t>
            </a:r>
            <a:endParaRPr lang="en-US" dirty="0"/>
          </a:p>
        </p:txBody>
      </p:sp>
      <p:sp>
        <p:nvSpPr>
          <p:cNvPr id="8" name="Title 7">
            <a:extLst>
              <a:ext uri="{FF2B5EF4-FFF2-40B4-BE49-F238E27FC236}">
                <a16:creationId xmlns:a16="http://schemas.microsoft.com/office/drawing/2014/main" id="{79361665-A619-0AEE-E8F0-5711C7980200}"/>
              </a:ext>
            </a:extLst>
          </p:cNvPr>
          <p:cNvSpPr>
            <a:spLocks noGrp="1"/>
          </p:cNvSpPr>
          <p:nvPr>
            <p:ph type="title"/>
          </p:nvPr>
        </p:nvSpPr>
        <p:spPr>
          <a:xfrm>
            <a:off x="485523" y="384003"/>
            <a:ext cx="7394953" cy="638175"/>
          </a:xfrm>
        </p:spPr>
        <p:txBody>
          <a:bodyPr/>
          <a:lstStyle/>
          <a:p>
            <a:r>
              <a:rPr lang="en-GB" dirty="0"/>
              <a:t>Click to edit Master title style</a:t>
            </a:r>
            <a:endParaRPr lang="en-US" dirty="0"/>
          </a:p>
        </p:txBody>
      </p:sp>
    </p:spTree>
    <p:extLst>
      <p:ext uri="{BB962C8B-B14F-4D97-AF65-F5344CB8AC3E}">
        <p14:creationId xmlns:p14="http://schemas.microsoft.com/office/powerpoint/2010/main" val="183785731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1_Three Content and Image">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922DF48-3559-E7A7-D505-A6D3643BCD33}"/>
              </a:ext>
            </a:extLst>
          </p:cNvPr>
          <p:cNvSpPr>
            <a:spLocks noGrp="1"/>
          </p:cNvSpPr>
          <p:nvPr>
            <p:ph type="dt" sz="half" idx="10"/>
          </p:nvPr>
        </p:nvSpPr>
        <p:spPr/>
        <p:txBody>
          <a:bodyPr/>
          <a:lstStyle/>
          <a:p>
            <a:fld id="{D885F0E8-BE68-4AC0-A87F-ED1271D1F605}" type="datetime1">
              <a:rPr lang="en-US" smtClean="0"/>
              <a:t>1/15/2026</a:t>
            </a:fld>
            <a:endParaRPr lang="en-US" dirty="0"/>
          </a:p>
        </p:txBody>
      </p:sp>
      <p:sp>
        <p:nvSpPr>
          <p:cNvPr id="4" name="Footer Placeholder 3">
            <a:extLst>
              <a:ext uri="{FF2B5EF4-FFF2-40B4-BE49-F238E27FC236}">
                <a16:creationId xmlns:a16="http://schemas.microsoft.com/office/drawing/2014/main" id="{84089C7F-B322-1F93-A5AB-0E322FB93D58}"/>
              </a:ext>
            </a:extLst>
          </p:cNvPr>
          <p:cNvSpPr>
            <a:spLocks noGrp="1"/>
          </p:cNvSpPr>
          <p:nvPr>
            <p:ph type="ftr" sz="quarter" idx="11"/>
          </p:nvPr>
        </p:nvSpPr>
        <p:spPr/>
        <p:txBody>
          <a:bodyPr/>
          <a:lstStyle/>
          <a:p>
            <a:r>
              <a:rPr lang="en-US" dirty="0"/>
              <a:t>Insert footer text here</a:t>
            </a:r>
          </a:p>
        </p:txBody>
      </p:sp>
      <p:sp>
        <p:nvSpPr>
          <p:cNvPr id="5" name="Slide Number Placeholder 4">
            <a:extLst>
              <a:ext uri="{FF2B5EF4-FFF2-40B4-BE49-F238E27FC236}">
                <a16:creationId xmlns:a16="http://schemas.microsoft.com/office/drawing/2014/main" id="{0226D098-604F-1C6E-4D3F-56B3EFAD11F7}"/>
              </a:ext>
            </a:extLst>
          </p:cNvPr>
          <p:cNvSpPr>
            <a:spLocks noGrp="1"/>
          </p:cNvSpPr>
          <p:nvPr>
            <p:ph type="sldNum" sz="quarter" idx="12"/>
          </p:nvPr>
        </p:nvSpPr>
        <p:spPr/>
        <p:txBody>
          <a:bodyPr/>
          <a:lstStyle/>
          <a:p>
            <a:fld id="{F1BC30E3-FFE5-4B91-AA19-87A149EBB9EE}" type="slidenum">
              <a:rPr lang="en-GB" smtClean="0"/>
              <a:pPr/>
              <a:t>‹#›</a:t>
            </a:fld>
            <a:endParaRPr lang="en-GB" dirty="0"/>
          </a:p>
        </p:txBody>
      </p:sp>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2549777" cy="4638675"/>
          </a:xfrm>
        </p:spPr>
        <p:txBody>
          <a:bodyPr/>
          <a:lstStyle>
            <a:lvl1pPr>
              <a:defRPr lang="en-GB" sz="1600" dirty="0"/>
            </a:lvl1pPr>
            <a:lvl2pPr>
              <a:defRPr lang="en-GB" sz="1600" dirty="0"/>
            </a:lvl2pPr>
            <a:lvl3pPr>
              <a:defRPr lang="en-GB" sz="1400" dirty="0"/>
            </a:lvl3pPr>
            <a:lvl4pPr>
              <a:defRPr lang="en-GB" sz="1200" dirty="0"/>
            </a:lvl4pPr>
            <a:lvl5pPr>
              <a:defRPr lang="en-US" sz="1200"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9155113" y="0"/>
            <a:ext cx="3036886"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3290888" y="1411287"/>
            <a:ext cx="2549525" cy="4638675"/>
          </a:xfrm>
        </p:spPr>
        <p:txBody>
          <a:bodyPr/>
          <a:lstStyle>
            <a:lvl1pPr marL="252000" indent="-252000">
              <a:defRPr lang="en-GB" sz="1600" kern="1200" dirty="0">
                <a:solidFill>
                  <a:schemeClr val="bg1"/>
                </a:solidFill>
                <a:latin typeface="+mn-lt"/>
                <a:ea typeface="+mn-ea"/>
                <a:cs typeface="+mn-cs"/>
              </a:defRPr>
            </a:lvl1pPr>
            <a:lvl2pPr marL="504000" indent="-252000">
              <a:defRPr lang="en-GB" sz="1600" kern="1200" dirty="0">
                <a:solidFill>
                  <a:schemeClr val="bg1"/>
                </a:solidFill>
                <a:latin typeface="+mn-lt"/>
                <a:ea typeface="+mn-ea"/>
                <a:cs typeface="+mn-cs"/>
              </a:defRPr>
            </a:lvl2pPr>
            <a:lvl3pPr marL="756000" indent="-252000">
              <a:defRPr lang="en-GB" sz="1400" kern="1200" dirty="0">
                <a:solidFill>
                  <a:schemeClr val="bg1"/>
                </a:solidFill>
                <a:latin typeface="+mn-lt"/>
                <a:ea typeface="+mn-ea"/>
                <a:cs typeface="+mn-cs"/>
              </a:defRPr>
            </a:lvl3pPr>
            <a:lvl4pPr marL="1008000" indent="-252000">
              <a:defRPr lang="en-GB"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marL="252000" lvl="0"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sp>
        <p:nvSpPr>
          <p:cNvPr id="2" name="Content Placeholder 2">
            <a:extLst>
              <a:ext uri="{FF2B5EF4-FFF2-40B4-BE49-F238E27FC236}">
                <a16:creationId xmlns:a16="http://schemas.microsoft.com/office/drawing/2014/main" id="{E8468690-9C07-32F0-8029-E127A361B770}"/>
              </a:ext>
            </a:extLst>
          </p:cNvPr>
          <p:cNvSpPr>
            <a:spLocks noGrp="1"/>
          </p:cNvSpPr>
          <p:nvPr>
            <p:ph idx="31"/>
          </p:nvPr>
        </p:nvSpPr>
        <p:spPr>
          <a:xfrm>
            <a:off x="6117908" y="1411287"/>
            <a:ext cx="2549525" cy="4638675"/>
          </a:xfrm>
        </p:spPr>
        <p:txBody>
          <a:bodyPr/>
          <a:lstStyle>
            <a:lvl1pPr marL="252000" indent="-252000">
              <a:defRPr lang="en-GB" sz="1600" kern="1200" dirty="0">
                <a:solidFill>
                  <a:schemeClr val="bg1"/>
                </a:solidFill>
                <a:latin typeface="+mn-lt"/>
                <a:ea typeface="+mn-ea"/>
                <a:cs typeface="+mn-cs"/>
              </a:defRPr>
            </a:lvl1pPr>
            <a:lvl2pPr marL="504000" indent="-252000">
              <a:defRPr lang="en-GB" sz="1600" kern="1200" dirty="0">
                <a:solidFill>
                  <a:schemeClr val="bg1"/>
                </a:solidFill>
                <a:latin typeface="+mn-lt"/>
                <a:ea typeface="+mn-ea"/>
                <a:cs typeface="+mn-cs"/>
              </a:defRPr>
            </a:lvl2pPr>
            <a:lvl3pPr marL="756000" indent="-252000">
              <a:defRPr lang="en-GB" sz="1400" kern="1200" dirty="0">
                <a:solidFill>
                  <a:schemeClr val="bg1"/>
                </a:solidFill>
                <a:latin typeface="+mn-lt"/>
                <a:ea typeface="+mn-ea"/>
                <a:cs typeface="+mn-cs"/>
              </a:defRPr>
            </a:lvl3pPr>
            <a:lvl4pPr marL="1008000" indent="-252000">
              <a:defRPr lang="en-GB"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marL="252000" lvl="0"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sp>
        <p:nvSpPr>
          <p:cNvPr id="8" name="Title 7">
            <a:extLst>
              <a:ext uri="{FF2B5EF4-FFF2-40B4-BE49-F238E27FC236}">
                <a16:creationId xmlns:a16="http://schemas.microsoft.com/office/drawing/2014/main" id="{34452E42-0F44-3CC2-78EC-9EE78A1B18DF}"/>
              </a:ext>
            </a:extLst>
          </p:cNvPr>
          <p:cNvSpPr>
            <a:spLocks noGrp="1"/>
          </p:cNvSpPr>
          <p:nvPr>
            <p:ph type="title"/>
          </p:nvPr>
        </p:nvSpPr>
        <p:spPr>
          <a:xfrm>
            <a:off x="485524" y="384003"/>
            <a:ext cx="8181910" cy="638175"/>
          </a:xfrm>
        </p:spPr>
        <p:txBody>
          <a:bodyPr/>
          <a:lstStyle/>
          <a:p>
            <a:r>
              <a:rPr lang="en-GB"/>
              <a:t>Click to edit Master title style</a:t>
            </a:r>
            <a:endParaRPr lang="en-US" dirty="0"/>
          </a:p>
        </p:txBody>
      </p:sp>
    </p:spTree>
    <p:extLst>
      <p:ext uri="{BB962C8B-B14F-4D97-AF65-F5344CB8AC3E}">
        <p14:creationId xmlns:p14="http://schemas.microsoft.com/office/powerpoint/2010/main" val="116981811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_Video and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80048"/>
            <a:ext cx="11224347" cy="470898"/>
          </a:xfrm>
        </p:spPr>
        <p:txBody>
          <a:bodyPr/>
          <a:lstStyle/>
          <a:p>
            <a:r>
              <a:rPr lang="en-US" dirty="0"/>
              <a:t>Click to edit Master title style</a:t>
            </a:r>
          </a:p>
        </p:txBody>
      </p:sp>
      <p:sp>
        <p:nvSpPr>
          <p:cNvPr id="12" name="Media Placeholder 11">
            <a:extLst>
              <a:ext uri="{FF2B5EF4-FFF2-40B4-BE49-F238E27FC236}">
                <a16:creationId xmlns:a16="http://schemas.microsoft.com/office/drawing/2014/main" id="{7AA8680C-DF0E-A59A-1D40-85E5B348B8F4}"/>
              </a:ext>
            </a:extLst>
          </p:cNvPr>
          <p:cNvSpPr>
            <a:spLocks noGrp="1"/>
          </p:cNvSpPr>
          <p:nvPr>
            <p:ph type="media" sz="quarter" idx="13"/>
          </p:nvPr>
        </p:nvSpPr>
        <p:spPr>
          <a:xfrm>
            <a:off x="485524" y="1411287"/>
            <a:ext cx="8160263" cy="4638675"/>
          </a:xfrm>
        </p:spPr>
        <p:txBody>
          <a:bodyPr/>
          <a:lstStyle>
            <a:lvl1pPr marL="0" indent="0">
              <a:buNone/>
              <a:defRPr/>
            </a:lvl1pPr>
          </a:lstStyle>
          <a:p>
            <a:r>
              <a:rPr lang="en-US" dirty="0"/>
              <a:t>Click icon to add media</a:t>
            </a:r>
          </a:p>
        </p:txBody>
      </p:sp>
      <p:sp>
        <p:nvSpPr>
          <p:cNvPr id="14" name="Text Placeholder 13">
            <a:extLst>
              <a:ext uri="{FF2B5EF4-FFF2-40B4-BE49-F238E27FC236}">
                <a16:creationId xmlns:a16="http://schemas.microsoft.com/office/drawing/2014/main" id="{7E85579B-86BF-EE24-023A-9F648CFE072C}"/>
              </a:ext>
            </a:extLst>
          </p:cNvPr>
          <p:cNvSpPr>
            <a:spLocks noGrp="1"/>
          </p:cNvSpPr>
          <p:nvPr>
            <p:ph type="body" sz="quarter" idx="14"/>
          </p:nvPr>
        </p:nvSpPr>
        <p:spPr>
          <a:xfrm>
            <a:off x="8904632" y="1411287"/>
            <a:ext cx="2805238" cy="4638675"/>
          </a:xfrm>
        </p:spPr>
        <p:txBody>
          <a:bodyPr/>
          <a:lstStyle>
            <a:lvl1pPr marL="360000" indent="-360000">
              <a:defRPr lang="en-GB" sz="1600" dirty="0"/>
            </a:lvl1pPr>
            <a:lvl2pPr marL="612000">
              <a:defRPr lang="en-GB" sz="1600" dirty="0"/>
            </a:lvl2pPr>
            <a:lvl3pPr marL="895350" indent="-250825">
              <a:defRPr lang="en-GB" sz="1400" dirty="0"/>
            </a:lvl3pPr>
            <a:lvl4pPr marL="1165225" indent="-250825">
              <a:defRPr lang="en-GB" sz="1200" dirty="0"/>
            </a:lvl4pPr>
            <a:lvl5pPr marL="1436688" indent="-250825">
              <a:defRPr lang="en-US" sz="1200"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 name="Straight Connector 2">
            <a:extLst>
              <a:ext uri="{FF2B5EF4-FFF2-40B4-BE49-F238E27FC236}">
                <a16:creationId xmlns:a16="http://schemas.microsoft.com/office/drawing/2014/main" id="{F3B0531D-ACA9-CC3B-9118-C3299C15EFDB}"/>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751494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_Team">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80048"/>
            <a:ext cx="11224347" cy="470898"/>
          </a:xfrm>
        </p:spPr>
        <p:txBody>
          <a:bodyPr/>
          <a:lstStyle/>
          <a:p>
            <a:r>
              <a:rPr lang="en-US" dirty="0"/>
              <a:t>Click to edit Master title style</a:t>
            </a:r>
          </a:p>
        </p:txBody>
      </p:sp>
      <p:sp>
        <p:nvSpPr>
          <p:cNvPr id="10" name="Text Placeholder 9">
            <a:extLst>
              <a:ext uri="{FF2B5EF4-FFF2-40B4-BE49-F238E27FC236}">
                <a16:creationId xmlns:a16="http://schemas.microsoft.com/office/drawing/2014/main" id="{8EC20394-F6AE-DC91-F7F3-91384D375648}"/>
              </a:ext>
            </a:extLst>
          </p:cNvPr>
          <p:cNvSpPr>
            <a:spLocks noGrp="1"/>
          </p:cNvSpPr>
          <p:nvPr>
            <p:ph type="body" sz="quarter" idx="13" hasCustomPrompt="1"/>
          </p:nvPr>
        </p:nvSpPr>
        <p:spPr>
          <a:xfrm>
            <a:off x="485523" y="4437064"/>
            <a:ext cx="2545200" cy="604836"/>
          </a:xfrm>
        </p:spPr>
        <p:txBody>
          <a:bodyPr>
            <a:noAutofit/>
          </a:bodyPr>
          <a:lstStyle>
            <a:lvl1pPr marL="0" indent="0">
              <a:lnSpc>
                <a:spcPct val="90000"/>
              </a:lnSpc>
              <a:buNone/>
              <a:defRPr sz="2400" b="1" i="0">
                <a:solidFill>
                  <a:schemeClr val="bg1"/>
                </a:solidFill>
                <a:latin typeface="+mn-lt"/>
              </a:defRPr>
            </a:lvl1pPr>
          </a:lstStyle>
          <a:p>
            <a:pPr lvl="0"/>
            <a:r>
              <a:rPr lang="en-GB" dirty="0"/>
              <a:t>Name</a:t>
            </a:r>
            <a:endParaRPr lang="en-US" dirty="0"/>
          </a:p>
        </p:txBody>
      </p:sp>
      <p:sp>
        <p:nvSpPr>
          <p:cNvPr id="11" name="Text Placeholder 9">
            <a:extLst>
              <a:ext uri="{FF2B5EF4-FFF2-40B4-BE49-F238E27FC236}">
                <a16:creationId xmlns:a16="http://schemas.microsoft.com/office/drawing/2014/main" id="{F8C26B76-6BF1-741E-77C9-1AE58FAA9D3D}"/>
              </a:ext>
            </a:extLst>
          </p:cNvPr>
          <p:cNvSpPr>
            <a:spLocks noGrp="1"/>
          </p:cNvSpPr>
          <p:nvPr>
            <p:ph type="body" sz="quarter" idx="14" hasCustomPrompt="1"/>
          </p:nvPr>
        </p:nvSpPr>
        <p:spPr>
          <a:xfrm>
            <a:off x="485523" y="5243516"/>
            <a:ext cx="2545200" cy="276999"/>
          </a:xfrm>
        </p:spPr>
        <p:txBody>
          <a:bodyPr wrap="square">
            <a:spAutoFit/>
          </a:bodyPr>
          <a:lstStyle>
            <a:lvl1pPr marL="0" indent="0">
              <a:buNone/>
              <a:defRPr sz="1800" b="0" i="0">
                <a:solidFill>
                  <a:schemeClr val="bg1"/>
                </a:solidFill>
                <a:latin typeface="+mn-lt"/>
              </a:defRPr>
            </a:lvl1pPr>
          </a:lstStyle>
          <a:p>
            <a:pPr lvl="0"/>
            <a:r>
              <a:rPr lang="en-GB" dirty="0"/>
              <a:t>Job title</a:t>
            </a:r>
            <a:endParaRPr lang="en-US" dirty="0"/>
          </a:p>
        </p:txBody>
      </p:sp>
      <p:sp>
        <p:nvSpPr>
          <p:cNvPr id="3" name="Text Placeholder 9">
            <a:extLst>
              <a:ext uri="{FF2B5EF4-FFF2-40B4-BE49-F238E27FC236}">
                <a16:creationId xmlns:a16="http://schemas.microsoft.com/office/drawing/2014/main" id="{B5250BC2-E0E2-741C-128C-67991E7FE31C}"/>
              </a:ext>
            </a:extLst>
          </p:cNvPr>
          <p:cNvSpPr>
            <a:spLocks noGrp="1"/>
          </p:cNvSpPr>
          <p:nvPr>
            <p:ph type="body" sz="quarter" idx="16" hasCustomPrompt="1"/>
          </p:nvPr>
        </p:nvSpPr>
        <p:spPr>
          <a:xfrm>
            <a:off x="3378572" y="4437064"/>
            <a:ext cx="2545200" cy="604836"/>
          </a:xfrm>
        </p:spPr>
        <p:txBody>
          <a:bodyPr>
            <a:noAutofit/>
          </a:bodyPr>
          <a:lstStyle>
            <a:lvl1pPr marL="0" indent="0">
              <a:lnSpc>
                <a:spcPct val="90000"/>
              </a:lnSpc>
              <a:buNone/>
              <a:defRPr sz="2400" b="1" i="0">
                <a:solidFill>
                  <a:schemeClr val="bg1"/>
                </a:solidFill>
                <a:latin typeface="+mn-lt"/>
              </a:defRPr>
            </a:lvl1pPr>
          </a:lstStyle>
          <a:p>
            <a:pPr lvl="0"/>
            <a:r>
              <a:rPr lang="en-GB" dirty="0"/>
              <a:t>Name</a:t>
            </a:r>
            <a:endParaRPr lang="en-US" dirty="0"/>
          </a:p>
        </p:txBody>
      </p:sp>
      <p:sp>
        <p:nvSpPr>
          <p:cNvPr id="7" name="Text Placeholder 9">
            <a:extLst>
              <a:ext uri="{FF2B5EF4-FFF2-40B4-BE49-F238E27FC236}">
                <a16:creationId xmlns:a16="http://schemas.microsoft.com/office/drawing/2014/main" id="{BAB1B720-8C35-31CC-E8BA-A24F76EC23CD}"/>
              </a:ext>
            </a:extLst>
          </p:cNvPr>
          <p:cNvSpPr>
            <a:spLocks noGrp="1"/>
          </p:cNvSpPr>
          <p:nvPr>
            <p:ph type="body" sz="quarter" idx="17" hasCustomPrompt="1"/>
          </p:nvPr>
        </p:nvSpPr>
        <p:spPr>
          <a:xfrm>
            <a:off x="3378572" y="5243516"/>
            <a:ext cx="2545200" cy="276999"/>
          </a:xfrm>
        </p:spPr>
        <p:txBody>
          <a:bodyPr wrap="square">
            <a:spAutoFit/>
          </a:bodyPr>
          <a:lstStyle>
            <a:lvl1pPr marL="0" indent="0">
              <a:buNone/>
              <a:defRPr sz="1800" b="0" i="0">
                <a:solidFill>
                  <a:schemeClr val="bg1"/>
                </a:solidFill>
                <a:latin typeface="+mn-lt"/>
              </a:defRPr>
            </a:lvl1pPr>
          </a:lstStyle>
          <a:p>
            <a:pPr lvl="0"/>
            <a:r>
              <a:rPr lang="en-GB" dirty="0"/>
              <a:t>Job title</a:t>
            </a:r>
            <a:endParaRPr lang="en-US" dirty="0"/>
          </a:p>
        </p:txBody>
      </p:sp>
      <p:sp>
        <p:nvSpPr>
          <p:cNvPr id="9" name="Text Placeholder 9">
            <a:extLst>
              <a:ext uri="{FF2B5EF4-FFF2-40B4-BE49-F238E27FC236}">
                <a16:creationId xmlns:a16="http://schemas.microsoft.com/office/drawing/2014/main" id="{A9756EF2-9996-0FB9-D7B0-C8F68A711B39}"/>
              </a:ext>
            </a:extLst>
          </p:cNvPr>
          <p:cNvSpPr>
            <a:spLocks noGrp="1"/>
          </p:cNvSpPr>
          <p:nvPr>
            <p:ph type="body" sz="quarter" idx="19" hasCustomPrompt="1"/>
          </p:nvPr>
        </p:nvSpPr>
        <p:spPr>
          <a:xfrm>
            <a:off x="6271620" y="4437064"/>
            <a:ext cx="2545200" cy="604836"/>
          </a:xfrm>
        </p:spPr>
        <p:txBody>
          <a:bodyPr>
            <a:noAutofit/>
          </a:bodyPr>
          <a:lstStyle>
            <a:lvl1pPr marL="0" indent="0">
              <a:lnSpc>
                <a:spcPct val="90000"/>
              </a:lnSpc>
              <a:buNone/>
              <a:defRPr sz="2400" b="1" i="0">
                <a:solidFill>
                  <a:schemeClr val="bg1"/>
                </a:solidFill>
                <a:latin typeface="+mn-lt"/>
              </a:defRPr>
            </a:lvl1pPr>
          </a:lstStyle>
          <a:p>
            <a:pPr lvl="0"/>
            <a:r>
              <a:rPr lang="en-GB" dirty="0"/>
              <a:t>Name</a:t>
            </a:r>
            <a:endParaRPr lang="en-US" dirty="0"/>
          </a:p>
        </p:txBody>
      </p:sp>
      <p:sp>
        <p:nvSpPr>
          <p:cNvPr id="12" name="Text Placeholder 9">
            <a:extLst>
              <a:ext uri="{FF2B5EF4-FFF2-40B4-BE49-F238E27FC236}">
                <a16:creationId xmlns:a16="http://schemas.microsoft.com/office/drawing/2014/main" id="{EBDC17D8-DC6B-1BF9-23DC-FF6D20C0FD02}"/>
              </a:ext>
            </a:extLst>
          </p:cNvPr>
          <p:cNvSpPr>
            <a:spLocks noGrp="1"/>
          </p:cNvSpPr>
          <p:nvPr>
            <p:ph type="body" sz="quarter" idx="20" hasCustomPrompt="1"/>
          </p:nvPr>
        </p:nvSpPr>
        <p:spPr>
          <a:xfrm>
            <a:off x="6271620" y="5243516"/>
            <a:ext cx="2545200" cy="276999"/>
          </a:xfrm>
        </p:spPr>
        <p:txBody>
          <a:bodyPr wrap="square">
            <a:spAutoFit/>
          </a:bodyPr>
          <a:lstStyle>
            <a:lvl1pPr marL="0" indent="0">
              <a:buNone/>
              <a:defRPr sz="1800" b="0" i="0">
                <a:solidFill>
                  <a:schemeClr val="bg1"/>
                </a:solidFill>
                <a:latin typeface="+mn-lt"/>
              </a:defRPr>
            </a:lvl1pPr>
          </a:lstStyle>
          <a:p>
            <a:pPr lvl="0"/>
            <a:r>
              <a:rPr lang="en-GB" dirty="0"/>
              <a:t>Job title</a:t>
            </a:r>
            <a:endParaRPr lang="en-US" dirty="0"/>
          </a:p>
        </p:txBody>
      </p:sp>
      <p:sp>
        <p:nvSpPr>
          <p:cNvPr id="24" name="Text Placeholder 9">
            <a:extLst>
              <a:ext uri="{FF2B5EF4-FFF2-40B4-BE49-F238E27FC236}">
                <a16:creationId xmlns:a16="http://schemas.microsoft.com/office/drawing/2014/main" id="{FDE2BFA5-8DD3-AAE2-BA88-2C21E5EA3829}"/>
              </a:ext>
            </a:extLst>
          </p:cNvPr>
          <p:cNvSpPr>
            <a:spLocks noGrp="1"/>
          </p:cNvSpPr>
          <p:nvPr>
            <p:ph type="body" sz="quarter" idx="22" hasCustomPrompt="1"/>
          </p:nvPr>
        </p:nvSpPr>
        <p:spPr>
          <a:xfrm>
            <a:off x="9164669" y="4437064"/>
            <a:ext cx="2545200" cy="604836"/>
          </a:xfrm>
        </p:spPr>
        <p:txBody>
          <a:bodyPr>
            <a:noAutofit/>
          </a:bodyPr>
          <a:lstStyle>
            <a:lvl1pPr marL="0" indent="0">
              <a:lnSpc>
                <a:spcPct val="90000"/>
              </a:lnSpc>
              <a:buNone/>
              <a:defRPr sz="2400" b="1" i="0">
                <a:solidFill>
                  <a:schemeClr val="bg1"/>
                </a:solidFill>
                <a:latin typeface="+mn-lt"/>
              </a:defRPr>
            </a:lvl1pPr>
          </a:lstStyle>
          <a:p>
            <a:pPr lvl="0"/>
            <a:r>
              <a:rPr lang="en-GB" dirty="0"/>
              <a:t>Name</a:t>
            </a:r>
            <a:endParaRPr lang="en-US" dirty="0"/>
          </a:p>
        </p:txBody>
      </p:sp>
      <p:sp>
        <p:nvSpPr>
          <p:cNvPr id="25" name="Text Placeholder 9">
            <a:extLst>
              <a:ext uri="{FF2B5EF4-FFF2-40B4-BE49-F238E27FC236}">
                <a16:creationId xmlns:a16="http://schemas.microsoft.com/office/drawing/2014/main" id="{A6334C15-AC9A-3BC9-AC49-BB8588AC064E}"/>
              </a:ext>
            </a:extLst>
          </p:cNvPr>
          <p:cNvSpPr>
            <a:spLocks noGrp="1"/>
          </p:cNvSpPr>
          <p:nvPr>
            <p:ph type="body" sz="quarter" idx="23" hasCustomPrompt="1"/>
          </p:nvPr>
        </p:nvSpPr>
        <p:spPr>
          <a:xfrm>
            <a:off x="9164670" y="5243516"/>
            <a:ext cx="2545200" cy="276999"/>
          </a:xfrm>
        </p:spPr>
        <p:txBody>
          <a:bodyPr wrap="square">
            <a:spAutoFit/>
          </a:bodyPr>
          <a:lstStyle>
            <a:lvl1pPr marL="0" indent="0">
              <a:buNone/>
              <a:defRPr sz="1800" b="0" i="0">
                <a:solidFill>
                  <a:schemeClr val="bg1"/>
                </a:solidFill>
                <a:latin typeface="+mn-lt"/>
              </a:defRPr>
            </a:lvl1pPr>
          </a:lstStyle>
          <a:p>
            <a:pPr lvl="0"/>
            <a:r>
              <a:rPr lang="en-GB" dirty="0"/>
              <a:t>Job title</a:t>
            </a:r>
            <a:endParaRPr lang="en-US" dirty="0"/>
          </a:p>
        </p:txBody>
      </p:sp>
      <p:sp>
        <p:nvSpPr>
          <p:cNvPr id="14" name="Picture Placeholder 12">
            <a:extLst>
              <a:ext uri="{FF2B5EF4-FFF2-40B4-BE49-F238E27FC236}">
                <a16:creationId xmlns:a16="http://schemas.microsoft.com/office/drawing/2014/main" id="{0BA6537A-D367-6DF9-2A2C-F0EF216DD535}"/>
              </a:ext>
            </a:extLst>
          </p:cNvPr>
          <p:cNvSpPr>
            <a:spLocks noGrp="1"/>
          </p:cNvSpPr>
          <p:nvPr>
            <p:ph type="pic" sz="quarter" idx="15"/>
          </p:nvPr>
        </p:nvSpPr>
        <p:spPr>
          <a:xfrm>
            <a:off x="487323" y="1693850"/>
            <a:ext cx="2541600" cy="2541600"/>
          </a:xfrm>
          <a:prstGeom prst="ellipse">
            <a:avLst/>
          </a:prstGeom>
        </p:spPr>
        <p:txBody>
          <a:bodyPr anchor="ctr"/>
          <a:lstStyle>
            <a:lvl1pPr marL="0" indent="0" algn="ctr">
              <a:buNone/>
              <a:defRPr>
                <a:solidFill>
                  <a:schemeClr val="bg1"/>
                </a:solidFill>
              </a:defRPr>
            </a:lvl1pPr>
          </a:lstStyle>
          <a:p>
            <a:r>
              <a:rPr lang="en-US" dirty="0"/>
              <a:t>Click icon to add picture</a:t>
            </a:r>
          </a:p>
        </p:txBody>
      </p:sp>
      <p:sp>
        <p:nvSpPr>
          <p:cNvPr id="15" name="Picture Placeholder 12">
            <a:extLst>
              <a:ext uri="{FF2B5EF4-FFF2-40B4-BE49-F238E27FC236}">
                <a16:creationId xmlns:a16="http://schemas.microsoft.com/office/drawing/2014/main" id="{1ABE1BD9-533C-1930-8960-4BAE5CA74634}"/>
              </a:ext>
            </a:extLst>
          </p:cNvPr>
          <p:cNvSpPr>
            <a:spLocks noGrp="1"/>
          </p:cNvSpPr>
          <p:nvPr>
            <p:ph type="pic" sz="quarter" idx="18"/>
          </p:nvPr>
        </p:nvSpPr>
        <p:spPr>
          <a:xfrm>
            <a:off x="3380372" y="1693850"/>
            <a:ext cx="2541600" cy="2541600"/>
          </a:xfrm>
          <a:prstGeom prst="ellipse">
            <a:avLst/>
          </a:prstGeom>
        </p:spPr>
        <p:txBody>
          <a:bodyPr anchor="ctr"/>
          <a:lstStyle>
            <a:lvl1pPr marL="0" indent="0" algn="ctr">
              <a:buNone/>
              <a:defRPr>
                <a:solidFill>
                  <a:schemeClr val="bg1"/>
                </a:solidFill>
              </a:defRPr>
            </a:lvl1pPr>
          </a:lstStyle>
          <a:p>
            <a:r>
              <a:rPr lang="en-US" dirty="0"/>
              <a:t>Click icon to add picture</a:t>
            </a:r>
          </a:p>
        </p:txBody>
      </p:sp>
      <p:sp>
        <p:nvSpPr>
          <p:cNvPr id="16" name="Picture Placeholder 12">
            <a:extLst>
              <a:ext uri="{FF2B5EF4-FFF2-40B4-BE49-F238E27FC236}">
                <a16:creationId xmlns:a16="http://schemas.microsoft.com/office/drawing/2014/main" id="{EFFEBD01-EBC9-7BDA-3CC5-39B4C8203AAA}"/>
              </a:ext>
            </a:extLst>
          </p:cNvPr>
          <p:cNvSpPr>
            <a:spLocks noGrp="1"/>
          </p:cNvSpPr>
          <p:nvPr>
            <p:ph type="pic" sz="quarter" idx="21"/>
          </p:nvPr>
        </p:nvSpPr>
        <p:spPr>
          <a:xfrm>
            <a:off x="6273420" y="1693850"/>
            <a:ext cx="2541600" cy="2541600"/>
          </a:xfrm>
          <a:prstGeom prst="ellipse">
            <a:avLst/>
          </a:prstGeom>
        </p:spPr>
        <p:txBody>
          <a:bodyPr anchor="ctr"/>
          <a:lstStyle>
            <a:lvl1pPr marL="0" indent="0" algn="ctr">
              <a:buNone/>
              <a:defRPr>
                <a:solidFill>
                  <a:schemeClr val="bg1"/>
                </a:solidFill>
              </a:defRPr>
            </a:lvl1pPr>
          </a:lstStyle>
          <a:p>
            <a:r>
              <a:rPr lang="en-US" dirty="0"/>
              <a:t>Click icon to add picture</a:t>
            </a:r>
          </a:p>
        </p:txBody>
      </p:sp>
      <p:sp>
        <p:nvSpPr>
          <p:cNvPr id="17" name="Picture Placeholder 12">
            <a:extLst>
              <a:ext uri="{FF2B5EF4-FFF2-40B4-BE49-F238E27FC236}">
                <a16:creationId xmlns:a16="http://schemas.microsoft.com/office/drawing/2014/main" id="{38869CAE-EFD2-4214-1658-F59F26B22258}"/>
              </a:ext>
            </a:extLst>
          </p:cNvPr>
          <p:cNvSpPr>
            <a:spLocks noGrp="1"/>
          </p:cNvSpPr>
          <p:nvPr>
            <p:ph type="pic" sz="quarter" idx="24"/>
          </p:nvPr>
        </p:nvSpPr>
        <p:spPr>
          <a:xfrm>
            <a:off x="9166469" y="1693850"/>
            <a:ext cx="2541600" cy="2541600"/>
          </a:xfrm>
          <a:prstGeom prst="ellipse">
            <a:avLst/>
          </a:prstGeom>
        </p:spPr>
        <p:txBody>
          <a:bodyPr anchor="ctr"/>
          <a:lstStyle>
            <a:lvl1pPr marL="0" indent="0" algn="ctr">
              <a:buNone/>
              <a:defRPr>
                <a:solidFill>
                  <a:schemeClr val="bg1"/>
                </a:solidFill>
              </a:defRPr>
            </a:lvl1pPr>
          </a:lstStyle>
          <a:p>
            <a:r>
              <a:rPr lang="en-US" dirty="0"/>
              <a:t>Click icon to add picture</a:t>
            </a:r>
          </a:p>
        </p:txBody>
      </p:sp>
      <p:cxnSp>
        <p:nvCxnSpPr>
          <p:cNvPr id="4" name="Straight Connector 3">
            <a:extLst>
              <a:ext uri="{FF2B5EF4-FFF2-40B4-BE49-F238E27FC236}">
                <a16:creationId xmlns:a16="http://schemas.microsoft.com/office/drawing/2014/main" id="{370C0B53-6C3E-EE00-9721-A153D86C8222}"/>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403246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1_Video">
    <p:spTree>
      <p:nvGrpSpPr>
        <p:cNvPr id="1" name=""/>
        <p:cNvGrpSpPr/>
        <p:nvPr/>
      </p:nvGrpSpPr>
      <p:grpSpPr>
        <a:xfrm>
          <a:off x="0" y="0"/>
          <a:ext cx="0" cy="0"/>
          <a:chOff x="0" y="0"/>
          <a:chExt cx="0" cy="0"/>
        </a:xfrm>
      </p:grpSpPr>
      <p:sp>
        <p:nvSpPr>
          <p:cNvPr id="7" name="Media Placeholder 6">
            <a:extLst>
              <a:ext uri="{FF2B5EF4-FFF2-40B4-BE49-F238E27FC236}">
                <a16:creationId xmlns:a16="http://schemas.microsoft.com/office/drawing/2014/main" id="{04648CD8-B307-812B-5BD0-91AA365C73D1}"/>
              </a:ext>
            </a:extLst>
          </p:cNvPr>
          <p:cNvSpPr>
            <a:spLocks noGrp="1"/>
          </p:cNvSpPr>
          <p:nvPr>
            <p:ph type="media" sz="quarter" idx="13"/>
          </p:nvPr>
        </p:nvSpPr>
        <p:spPr>
          <a:xfrm>
            <a:off x="0" y="0"/>
            <a:ext cx="12192000" cy="6858000"/>
          </a:xfrm>
        </p:spPr>
        <p:txBody>
          <a:bodyPr/>
          <a:lstStyle/>
          <a:p>
            <a:r>
              <a:rPr lang="en-GB" dirty="0"/>
              <a:t>Click icon to add media</a:t>
            </a:r>
            <a:endParaRPr lang="en-US" dirty="0"/>
          </a:p>
        </p:txBody>
      </p:sp>
    </p:spTree>
    <p:extLst>
      <p:ext uri="{BB962C8B-B14F-4D97-AF65-F5344CB8AC3E}">
        <p14:creationId xmlns:p14="http://schemas.microsoft.com/office/powerpoint/2010/main" val="377450805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Standard slide 2">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601" y="294200"/>
            <a:ext cx="10972800" cy="590400"/>
          </a:xfrm>
        </p:spPr>
        <p:txBody>
          <a:bodyPr/>
          <a:lstStyle>
            <a:lvl1pPr>
              <a:defRPr sz="23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601" y="907750"/>
            <a:ext cx="1097428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Tree>
    <p:extLst>
      <p:ext uri="{BB962C8B-B14F-4D97-AF65-F5344CB8AC3E}">
        <p14:creationId xmlns:p14="http://schemas.microsoft.com/office/powerpoint/2010/main" val="427194938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Standard slide_no_first_level_bullet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0352320-6F3A-AA54-7D02-ACC0AC30F8DE}"/>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5" name="Rectangle 4">
            <a:extLst>
              <a:ext uri="{FF2B5EF4-FFF2-40B4-BE49-F238E27FC236}">
                <a16:creationId xmlns:a16="http://schemas.microsoft.com/office/drawing/2014/main" id="{DDE1017D-3B36-1FC1-8F54-FB6E73AFCB8E}"/>
              </a:ext>
            </a:extLst>
          </p:cNvPr>
          <p:cNvSpPr>
            <a:spLocks/>
          </p:cNvSpPr>
          <p:nvPr userDrawn="1"/>
        </p:nvSpPr>
        <p:spPr>
          <a:xfrm>
            <a:off x="0" y="0"/>
            <a:ext cx="12192000" cy="6858000"/>
          </a:xfrm>
          <a:prstGeom prst="rect">
            <a:avLst/>
          </a:prstGeom>
          <a:solidFill>
            <a:srgbClr val="2E2E38">
              <a:alpha val="53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198" dirty="0">
              <a:solidFill>
                <a:schemeClr val="tx1"/>
              </a:solidFill>
            </a:endParaRPr>
          </a:p>
        </p:txBody>
      </p:sp>
      <p:sp>
        <p:nvSpPr>
          <p:cNvPr id="2" name="Title 1"/>
          <p:cNvSpPr>
            <a:spLocks noGrp="1"/>
          </p:cNvSpPr>
          <p:nvPr>
            <p:ph type="title"/>
          </p:nvPr>
        </p:nvSpPr>
        <p:spPr>
          <a:xfrm>
            <a:off x="609601" y="4416905"/>
            <a:ext cx="9504494" cy="590400"/>
          </a:xfrm>
        </p:spPr>
        <p:txBody>
          <a:bodyPr/>
          <a:lstStyle>
            <a:lvl1pPr marL="0" algn="r" defTabSz="913943" rtl="0" eaLnBrk="1" latinLnBrk="0" hangingPunct="1">
              <a:lnSpc>
                <a:spcPct val="100000"/>
              </a:lnSpc>
              <a:spcBef>
                <a:spcPct val="0"/>
              </a:spcBef>
              <a:buNone/>
              <a:defRPr lang="en-GB" sz="2999" b="0" kern="1200" dirty="0">
                <a:solidFill>
                  <a:schemeClr val="tx2"/>
                </a:solidFill>
                <a:latin typeface="EYInterstate Light" panose="02000506000000020004" pitchFamily="2" charset="0"/>
                <a:ea typeface="+mj-ea"/>
                <a:cs typeface="Arial" pitchFamily="34" charset="0"/>
              </a:defRPr>
            </a:lvl1pPr>
          </a:lstStyle>
          <a:p>
            <a:r>
              <a:rPr lang="en-US" dirty="0"/>
              <a:t>Click to edit Master title style</a:t>
            </a:r>
            <a:endParaRPr lang="en-GB" dirty="0"/>
          </a:p>
        </p:txBody>
      </p:sp>
      <p:cxnSp>
        <p:nvCxnSpPr>
          <p:cNvPr id="9" name="Straight Connector 8">
            <a:extLst>
              <a:ext uri="{FF2B5EF4-FFF2-40B4-BE49-F238E27FC236}">
                <a16:creationId xmlns:a16="http://schemas.microsoft.com/office/drawing/2014/main" id="{67DE02B0-4867-9BD8-71E2-BAEC1541F832}"/>
              </a:ext>
            </a:extLst>
          </p:cNvPr>
          <p:cNvCxnSpPr>
            <a:cxnSpLocks/>
          </p:cNvCxnSpPr>
          <p:nvPr userDrawn="1"/>
        </p:nvCxnSpPr>
        <p:spPr>
          <a:xfrm>
            <a:off x="2" y="4284554"/>
            <a:ext cx="10114092" cy="0"/>
          </a:xfrm>
          <a:prstGeom prst="line">
            <a:avLst/>
          </a:prstGeom>
          <a:noFill/>
          <a:ln w="28575" cap="flat" cmpd="sng" algn="ctr">
            <a:solidFill>
              <a:srgbClr val="C4C4CD"/>
            </a:solidFill>
            <a:prstDash val="solid"/>
            <a:tailEnd type="none"/>
          </a:ln>
          <a:effectLst/>
        </p:spPr>
      </p:cxnSp>
      <p:grpSp>
        <p:nvGrpSpPr>
          <p:cNvPr id="13" name="Group 4">
            <a:extLst>
              <a:ext uri="{FF2B5EF4-FFF2-40B4-BE49-F238E27FC236}">
                <a16:creationId xmlns:a16="http://schemas.microsoft.com/office/drawing/2014/main" id="{6B8183C6-B18E-9DFA-1F0A-044B340DF2FC}"/>
              </a:ext>
            </a:extLst>
          </p:cNvPr>
          <p:cNvGrpSpPr>
            <a:grpSpLocks noChangeAspect="1"/>
          </p:cNvGrpSpPr>
          <p:nvPr userDrawn="1"/>
        </p:nvGrpSpPr>
        <p:grpSpPr bwMode="auto">
          <a:xfrm>
            <a:off x="11281250" y="6356350"/>
            <a:ext cx="303055" cy="311150"/>
            <a:chOff x="7110" y="4004"/>
            <a:chExt cx="191" cy="196"/>
          </a:xfrm>
        </p:grpSpPr>
        <p:sp>
          <p:nvSpPr>
            <p:cNvPr id="14" name="Freeform 5">
              <a:extLst>
                <a:ext uri="{FF2B5EF4-FFF2-40B4-BE49-F238E27FC236}">
                  <a16:creationId xmlns:a16="http://schemas.microsoft.com/office/drawing/2014/main" id="{9C27BF84-F167-2316-688F-BFA69F897D9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5" name="Freeform 6">
              <a:extLst>
                <a:ext uri="{FF2B5EF4-FFF2-40B4-BE49-F238E27FC236}">
                  <a16:creationId xmlns:a16="http://schemas.microsoft.com/office/drawing/2014/main" id="{216E01B5-BA7F-8D8C-9B49-CF571451CD69}"/>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6" name="Freeform 7">
              <a:extLst>
                <a:ext uri="{FF2B5EF4-FFF2-40B4-BE49-F238E27FC236}">
                  <a16:creationId xmlns:a16="http://schemas.microsoft.com/office/drawing/2014/main" id="{C1DDEE51-8BA5-AB46-6BAA-AAD39AED14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
        <p:nvSpPr>
          <p:cNvPr id="21" name="Date Placeholder 1">
            <a:extLst>
              <a:ext uri="{FF2B5EF4-FFF2-40B4-BE49-F238E27FC236}">
                <a16:creationId xmlns:a16="http://schemas.microsoft.com/office/drawing/2014/main" id="{FA9B698F-EB96-59D1-0797-4D838AD2319D}"/>
              </a:ext>
            </a:extLst>
          </p:cNvPr>
          <p:cNvSpPr txBox="1">
            <a:spLocks/>
          </p:cNvSpPr>
          <p:nvPr userDrawn="1"/>
        </p:nvSpPr>
        <p:spPr>
          <a:xfrm>
            <a:off x="1352024" y="6471244"/>
            <a:ext cx="1190638" cy="180000"/>
          </a:xfrm>
          <a:prstGeom prst="rect">
            <a:avLst/>
          </a:prstGeom>
        </p:spPr>
        <p:txBody>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800" dirty="0"/>
              <a:t>November 20, 2025</a:t>
            </a:r>
            <a:endParaRPr lang="en-IN" sz="800" dirty="0"/>
          </a:p>
        </p:txBody>
      </p:sp>
      <p:sp>
        <p:nvSpPr>
          <p:cNvPr id="22" name="Footer Placeholder 2">
            <a:extLst>
              <a:ext uri="{FF2B5EF4-FFF2-40B4-BE49-F238E27FC236}">
                <a16:creationId xmlns:a16="http://schemas.microsoft.com/office/drawing/2014/main" id="{C27AA959-5221-5815-F759-B662DD86BCF2}"/>
              </a:ext>
            </a:extLst>
          </p:cNvPr>
          <p:cNvSpPr txBox="1">
            <a:spLocks/>
          </p:cNvSpPr>
          <p:nvPr userDrawn="1"/>
        </p:nvSpPr>
        <p:spPr>
          <a:xfrm>
            <a:off x="3161342" y="6471244"/>
            <a:ext cx="3084493" cy="180000"/>
          </a:xfrm>
          <a:prstGeom prst="rect">
            <a:avLst/>
          </a:prstGeom>
        </p:spPr>
        <p:txBody>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800" dirty="0"/>
              <a:t>2025 Future Tax Leaders closing session</a:t>
            </a:r>
          </a:p>
        </p:txBody>
      </p:sp>
      <p:sp>
        <p:nvSpPr>
          <p:cNvPr id="23" name="Slide Number Placeholder 4">
            <a:extLst>
              <a:ext uri="{FF2B5EF4-FFF2-40B4-BE49-F238E27FC236}">
                <a16:creationId xmlns:a16="http://schemas.microsoft.com/office/drawing/2014/main" id="{14600C2A-491F-2E12-F7D2-F9F16DBFB8A1}"/>
              </a:ext>
            </a:extLst>
          </p:cNvPr>
          <p:cNvSpPr txBox="1">
            <a:spLocks/>
          </p:cNvSpPr>
          <p:nvPr userDrawn="1"/>
        </p:nvSpPr>
        <p:spPr>
          <a:xfrm>
            <a:off x="609283" y="6471244"/>
            <a:ext cx="662721" cy="180000"/>
          </a:xfrm>
          <a:prstGeom prst="rect">
            <a:avLst/>
          </a:prstGeom>
        </p:spPr>
        <p:txBody>
          <a:bodyPr lIns="0"/>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sz="800" dirty="0"/>
              <a:t>Page </a:t>
            </a:r>
            <a:fld id="{D5B76411-544C-4F9A-8EDE-9EEB2BD21F95}" type="slidenum">
              <a:rPr lang="en-IN" sz="800" smtClean="0"/>
              <a:t>‹#›</a:t>
            </a:fld>
            <a:endParaRPr sz="800" dirty="0"/>
          </a:p>
        </p:txBody>
      </p:sp>
    </p:spTree>
    <p:extLst>
      <p:ext uri="{BB962C8B-B14F-4D97-AF65-F5344CB8AC3E}">
        <p14:creationId xmlns:p14="http://schemas.microsoft.com/office/powerpoint/2010/main" val="22357836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1_Standard slide 2">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601" y="294200"/>
            <a:ext cx="10972800" cy="590400"/>
          </a:xfrm>
        </p:spPr>
        <p:txBody>
          <a:bodyPr/>
          <a:lstStyle>
            <a:lvl1pPr>
              <a:defRPr sz="23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601" y="907750"/>
            <a:ext cx="6096516"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Tree>
    <p:extLst>
      <p:ext uri="{BB962C8B-B14F-4D97-AF65-F5344CB8AC3E}">
        <p14:creationId xmlns:p14="http://schemas.microsoft.com/office/powerpoint/2010/main" val="252375746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1_Standard slide_no_first_level_bullets">
    <p:spTree>
      <p:nvGrpSpPr>
        <p:cNvPr id="1" name=""/>
        <p:cNvGrpSpPr/>
        <p:nvPr/>
      </p:nvGrpSpPr>
      <p:grpSpPr>
        <a:xfrm>
          <a:off x="0" y="0"/>
          <a:ext cx="0" cy="0"/>
          <a:chOff x="0" y="0"/>
          <a:chExt cx="0" cy="0"/>
        </a:xfrm>
      </p:grpSpPr>
      <p:pic>
        <p:nvPicPr>
          <p:cNvPr id="6" name="Picture 5" descr="A group of people in a room&#10;&#10;Description automatically generated">
            <a:extLst>
              <a:ext uri="{FF2B5EF4-FFF2-40B4-BE49-F238E27FC236}">
                <a16:creationId xmlns:a16="http://schemas.microsoft.com/office/drawing/2014/main" id="{1FCAC478-5FB7-2098-57E5-B6D40C8E7BB3}"/>
              </a:ext>
            </a:extLst>
          </p:cNvPr>
          <p:cNvPicPr>
            <a:picLocks/>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5" name="Rectangle 4">
            <a:extLst>
              <a:ext uri="{FF2B5EF4-FFF2-40B4-BE49-F238E27FC236}">
                <a16:creationId xmlns:a16="http://schemas.microsoft.com/office/drawing/2014/main" id="{DDE1017D-3B36-1FC1-8F54-FB6E73AFCB8E}"/>
              </a:ext>
            </a:extLst>
          </p:cNvPr>
          <p:cNvSpPr>
            <a:spLocks/>
          </p:cNvSpPr>
          <p:nvPr userDrawn="1"/>
        </p:nvSpPr>
        <p:spPr>
          <a:xfrm>
            <a:off x="2" y="0"/>
            <a:ext cx="12192000" cy="6858000"/>
          </a:xfrm>
          <a:prstGeom prst="rect">
            <a:avLst/>
          </a:prstGeom>
          <a:solidFill>
            <a:srgbClr val="2E2E38">
              <a:alpha val="6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198" dirty="0">
              <a:solidFill>
                <a:schemeClr val="tx1"/>
              </a:solidFill>
            </a:endParaRPr>
          </a:p>
        </p:txBody>
      </p:sp>
      <p:sp>
        <p:nvSpPr>
          <p:cNvPr id="2" name="Title 1"/>
          <p:cNvSpPr>
            <a:spLocks noGrp="1"/>
          </p:cNvSpPr>
          <p:nvPr>
            <p:ph type="title"/>
          </p:nvPr>
        </p:nvSpPr>
        <p:spPr>
          <a:xfrm>
            <a:off x="609601" y="4416905"/>
            <a:ext cx="9504494" cy="590400"/>
          </a:xfrm>
        </p:spPr>
        <p:txBody>
          <a:bodyPr/>
          <a:lstStyle>
            <a:lvl1pPr marL="0" algn="r" defTabSz="913943" rtl="0" eaLnBrk="1" latinLnBrk="0" hangingPunct="1">
              <a:lnSpc>
                <a:spcPct val="100000"/>
              </a:lnSpc>
              <a:spcBef>
                <a:spcPct val="0"/>
              </a:spcBef>
              <a:buNone/>
              <a:defRPr lang="en-GB" sz="2999" b="0" kern="1200" dirty="0">
                <a:solidFill>
                  <a:schemeClr val="tx2"/>
                </a:solidFill>
                <a:latin typeface="EYInterstate Light" panose="02000506000000020004" pitchFamily="2" charset="0"/>
                <a:ea typeface="+mj-ea"/>
                <a:cs typeface="Arial" pitchFamily="34" charset="0"/>
              </a:defRPr>
            </a:lvl1pPr>
          </a:lstStyle>
          <a:p>
            <a:r>
              <a:rPr lang="en-US" dirty="0"/>
              <a:t>Click to edit Master title style</a:t>
            </a:r>
            <a:endParaRPr lang="en-GB" dirty="0"/>
          </a:p>
        </p:txBody>
      </p:sp>
      <p:cxnSp>
        <p:nvCxnSpPr>
          <p:cNvPr id="9" name="Straight Connector 8">
            <a:extLst>
              <a:ext uri="{FF2B5EF4-FFF2-40B4-BE49-F238E27FC236}">
                <a16:creationId xmlns:a16="http://schemas.microsoft.com/office/drawing/2014/main" id="{67DE02B0-4867-9BD8-71E2-BAEC1541F832}"/>
              </a:ext>
            </a:extLst>
          </p:cNvPr>
          <p:cNvCxnSpPr>
            <a:cxnSpLocks/>
          </p:cNvCxnSpPr>
          <p:nvPr userDrawn="1"/>
        </p:nvCxnSpPr>
        <p:spPr>
          <a:xfrm>
            <a:off x="2" y="4284554"/>
            <a:ext cx="10114092" cy="0"/>
          </a:xfrm>
          <a:prstGeom prst="line">
            <a:avLst/>
          </a:prstGeom>
          <a:noFill/>
          <a:ln w="28575" cap="flat" cmpd="sng" algn="ctr">
            <a:solidFill>
              <a:srgbClr val="C4C4CD"/>
            </a:solidFill>
            <a:prstDash val="solid"/>
            <a:tailEnd type="none"/>
          </a:ln>
          <a:effectLst/>
        </p:spPr>
      </p:cxnSp>
      <p:grpSp>
        <p:nvGrpSpPr>
          <p:cNvPr id="13" name="Group 4">
            <a:extLst>
              <a:ext uri="{FF2B5EF4-FFF2-40B4-BE49-F238E27FC236}">
                <a16:creationId xmlns:a16="http://schemas.microsoft.com/office/drawing/2014/main" id="{6B8183C6-B18E-9DFA-1F0A-044B340DF2FC}"/>
              </a:ext>
            </a:extLst>
          </p:cNvPr>
          <p:cNvGrpSpPr>
            <a:grpSpLocks noChangeAspect="1"/>
          </p:cNvGrpSpPr>
          <p:nvPr userDrawn="1"/>
        </p:nvGrpSpPr>
        <p:grpSpPr bwMode="auto">
          <a:xfrm>
            <a:off x="11281250" y="6356350"/>
            <a:ext cx="303055" cy="311150"/>
            <a:chOff x="7110" y="4004"/>
            <a:chExt cx="191" cy="196"/>
          </a:xfrm>
        </p:grpSpPr>
        <p:sp>
          <p:nvSpPr>
            <p:cNvPr id="14" name="Freeform 5">
              <a:extLst>
                <a:ext uri="{FF2B5EF4-FFF2-40B4-BE49-F238E27FC236}">
                  <a16:creationId xmlns:a16="http://schemas.microsoft.com/office/drawing/2014/main" id="{9C27BF84-F167-2316-688F-BFA69F897D9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5" name="Freeform 6">
              <a:extLst>
                <a:ext uri="{FF2B5EF4-FFF2-40B4-BE49-F238E27FC236}">
                  <a16:creationId xmlns:a16="http://schemas.microsoft.com/office/drawing/2014/main" id="{216E01B5-BA7F-8D8C-9B49-CF571451CD69}"/>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6" name="Freeform 7">
              <a:extLst>
                <a:ext uri="{FF2B5EF4-FFF2-40B4-BE49-F238E27FC236}">
                  <a16:creationId xmlns:a16="http://schemas.microsoft.com/office/drawing/2014/main" id="{C1DDEE51-8BA5-AB46-6BAA-AAD39AED14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
        <p:nvSpPr>
          <p:cNvPr id="7" name="Date Placeholder 1">
            <a:extLst>
              <a:ext uri="{FF2B5EF4-FFF2-40B4-BE49-F238E27FC236}">
                <a16:creationId xmlns:a16="http://schemas.microsoft.com/office/drawing/2014/main" id="{221D10A1-B401-17CE-8A70-52EDED4CB6B6}"/>
              </a:ext>
            </a:extLst>
          </p:cNvPr>
          <p:cNvSpPr txBox="1">
            <a:spLocks/>
          </p:cNvSpPr>
          <p:nvPr userDrawn="1"/>
        </p:nvSpPr>
        <p:spPr>
          <a:xfrm>
            <a:off x="1352024" y="6471244"/>
            <a:ext cx="1190638" cy="180000"/>
          </a:xfrm>
          <a:prstGeom prst="rect">
            <a:avLst/>
          </a:prstGeom>
        </p:spPr>
        <p:txBody>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800" dirty="0"/>
              <a:t>November 20, 2025</a:t>
            </a:r>
            <a:endParaRPr lang="en-IN" sz="800" dirty="0"/>
          </a:p>
        </p:txBody>
      </p:sp>
      <p:sp>
        <p:nvSpPr>
          <p:cNvPr id="8" name="Footer Placeholder 2">
            <a:extLst>
              <a:ext uri="{FF2B5EF4-FFF2-40B4-BE49-F238E27FC236}">
                <a16:creationId xmlns:a16="http://schemas.microsoft.com/office/drawing/2014/main" id="{0575C17C-0F68-C6BE-9711-B5A99E1732D0}"/>
              </a:ext>
            </a:extLst>
          </p:cNvPr>
          <p:cNvSpPr txBox="1">
            <a:spLocks/>
          </p:cNvSpPr>
          <p:nvPr userDrawn="1"/>
        </p:nvSpPr>
        <p:spPr>
          <a:xfrm>
            <a:off x="3161342" y="6471244"/>
            <a:ext cx="3084493" cy="180000"/>
          </a:xfrm>
          <a:prstGeom prst="rect">
            <a:avLst/>
          </a:prstGeom>
        </p:spPr>
        <p:txBody>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800" dirty="0"/>
              <a:t>2025 Future Tax Leaders closing session</a:t>
            </a:r>
          </a:p>
        </p:txBody>
      </p:sp>
      <p:sp>
        <p:nvSpPr>
          <p:cNvPr id="10" name="Slide Number Placeholder 4">
            <a:extLst>
              <a:ext uri="{FF2B5EF4-FFF2-40B4-BE49-F238E27FC236}">
                <a16:creationId xmlns:a16="http://schemas.microsoft.com/office/drawing/2014/main" id="{32C0F81E-6406-9670-6874-EE612D6EF4CD}"/>
              </a:ext>
            </a:extLst>
          </p:cNvPr>
          <p:cNvSpPr txBox="1">
            <a:spLocks/>
          </p:cNvSpPr>
          <p:nvPr userDrawn="1"/>
        </p:nvSpPr>
        <p:spPr>
          <a:xfrm>
            <a:off x="609283" y="6471244"/>
            <a:ext cx="662721" cy="180000"/>
          </a:xfrm>
          <a:prstGeom prst="rect">
            <a:avLst/>
          </a:prstGeom>
        </p:spPr>
        <p:txBody>
          <a:bodyPr lIns="0"/>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sz="800" dirty="0"/>
              <a:t>Page </a:t>
            </a:r>
            <a:fld id="{D5B76411-544C-4F9A-8EDE-9EEB2BD21F95}" type="slidenum">
              <a:rPr lang="en-IN" sz="800" smtClean="0"/>
              <a:t>‹#›</a:t>
            </a:fld>
            <a:endParaRPr sz="800" dirty="0"/>
          </a:p>
        </p:txBody>
      </p:sp>
    </p:spTree>
    <p:extLst>
      <p:ext uri="{BB962C8B-B14F-4D97-AF65-F5344CB8AC3E}">
        <p14:creationId xmlns:p14="http://schemas.microsoft.com/office/powerpoint/2010/main" val="171078271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Title Slide Frame 3">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D8D4830-1AF6-9C3D-EC53-70FC3C7CBE54}"/>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E8BA944B-A631-ACF6-36AE-7C814C7A5C9A}"/>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 name="Group 2">
            <a:extLst>
              <a:ext uri="{FF2B5EF4-FFF2-40B4-BE49-F238E27FC236}">
                <a16:creationId xmlns:a16="http://schemas.microsoft.com/office/drawing/2014/main" id="{B1B984E4-95BA-5123-1CFC-48CE97FD8196}"/>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 name="Freeform 1">
              <a:extLst>
                <a:ext uri="{FF2B5EF4-FFF2-40B4-BE49-F238E27FC236}">
                  <a16:creationId xmlns:a16="http://schemas.microsoft.com/office/drawing/2014/main" id="{63327741-8A1F-B922-5F7C-0313A67883A4}"/>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19782083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2_Standard slide_no_first_level_bullets">
    <p:spTree>
      <p:nvGrpSpPr>
        <p:cNvPr id="1" name=""/>
        <p:cNvGrpSpPr/>
        <p:nvPr/>
      </p:nvGrpSpPr>
      <p:grpSpPr>
        <a:xfrm>
          <a:off x="0" y="0"/>
          <a:ext cx="0" cy="0"/>
          <a:chOff x="0" y="0"/>
          <a:chExt cx="0" cy="0"/>
        </a:xfrm>
      </p:grpSpPr>
      <p:pic>
        <p:nvPicPr>
          <p:cNvPr id="3" name="Picture 2" descr="A picture containing indoor, wood&#10;&#10;Description automatically generated">
            <a:extLst>
              <a:ext uri="{FF2B5EF4-FFF2-40B4-BE49-F238E27FC236}">
                <a16:creationId xmlns:a16="http://schemas.microsoft.com/office/drawing/2014/main" id="{DF9C38AC-8183-A489-5407-728C96CFF397}"/>
              </a:ext>
            </a:extLst>
          </p:cNvPr>
          <p:cNvPicPr>
            <a:picLocks/>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5" name="Rectangle 4">
            <a:extLst>
              <a:ext uri="{FF2B5EF4-FFF2-40B4-BE49-F238E27FC236}">
                <a16:creationId xmlns:a16="http://schemas.microsoft.com/office/drawing/2014/main" id="{DDE1017D-3B36-1FC1-8F54-FB6E73AFCB8E}"/>
              </a:ext>
            </a:extLst>
          </p:cNvPr>
          <p:cNvSpPr>
            <a:spLocks/>
          </p:cNvSpPr>
          <p:nvPr userDrawn="1"/>
        </p:nvSpPr>
        <p:spPr>
          <a:xfrm>
            <a:off x="0" y="0"/>
            <a:ext cx="12192000" cy="6858000"/>
          </a:xfrm>
          <a:prstGeom prst="rect">
            <a:avLst/>
          </a:prstGeom>
          <a:solidFill>
            <a:srgbClr val="2E2E38">
              <a:alpha val="6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198" dirty="0">
              <a:solidFill>
                <a:schemeClr val="tx1"/>
              </a:solidFill>
            </a:endParaRPr>
          </a:p>
        </p:txBody>
      </p:sp>
      <p:sp>
        <p:nvSpPr>
          <p:cNvPr id="2" name="Title 1"/>
          <p:cNvSpPr>
            <a:spLocks noGrp="1"/>
          </p:cNvSpPr>
          <p:nvPr>
            <p:ph type="title"/>
          </p:nvPr>
        </p:nvSpPr>
        <p:spPr>
          <a:xfrm>
            <a:off x="609601" y="4416905"/>
            <a:ext cx="9504494" cy="590400"/>
          </a:xfrm>
        </p:spPr>
        <p:txBody>
          <a:bodyPr/>
          <a:lstStyle>
            <a:lvl1pPr marL="0" algn="r" defTabSz="913943" rtl="0" eaLnBrk="1" latinLnBrk="0" hangingPunct="1">
              <a:lnSpc>
                <a:spcPct val="100000"/>
              </a:lnSpc>
              <a:spcBef>
                <a:spcPct val="0"/>
              </a:spcBef>
              <a:buNone/>
              <a:defRPr lang="en-GB" sz="2999" b="0" kern="1200" dirty="0">
                <a:solidFill>
                  <a:schemeClr val="tx2"/>
                </a:solidFill>
                <a:latin typeface="EYInterstate Light" panose="02000506000000020004" pitchFamily="2" charset="0"/>
                <a:ea typeface="+mj-ea"/>
                <a:cs typeface="Arial" pitchFamily="34" charset="0"/>
              </a:defRPr>
            </a:lvl1pPr>
          </a:lstStyle>
          <a:p>
            <a:r>
              <a:rPr lang="en-US" dirty="0"/>
              <a:t>Click to edit Master title style</a:t>
            </a:r>
            <a:endParaRPr lang="en-GB" dirty="0"/>
          </a:p>
        </p:txBody>
      </p:sp>
      <p:cxnSp>
        <p:nvCxnSpPr>
          <p:cNvPr id="9" name="Straight Connector 8">
            <a:extLst>
              <a:ext uri="{FF2B5EF4-FFF2-40B4-BE49-F238E27FC236}">
                <a16:creationId xmlns:a16="http://schemas.microsoft.com/office/drawing/2014/main" id="{67DE02B0-4867-9BD8-71E2-BAEC1541F832}"/>
              </a:ext>
            </a:extLst>
          </p:cNvPr>
          <p:cNvCxnSpPr>
            <a:cxnSpLocks/>
          </p:cNvCxnSpPr>
          <p:nvPr userDrawn="1"/>
        </p:nvCxnSpPr>
        <p:spPr>
          <a:xfrm>
            <a:off x="2" y="4284554"/>
            <a:ext cx="10114092" cy="0"/>
          </a:xfrm>
          <a:prstGeom prst="line">
            <a:avLst/>
          </a:prstGeom>
          <a:noFill/>
          <a:ln w="28575" cap="flat" cmpd="sng" algn="ctr">
            <a:solidFill>
              <a:srgbClr val="C4C4CD"/>
            </a:solidFill>
            <a:prstDash val="solid"/>
            <a:tailEnd type="none"/>
          </a:ln>
          <a:effectLst/>
        </p:spPr>
      </p:cxnSp>
      <p:grpSp>
        <p:nvGrpSpPr>
          <p:cNvPr id="13" name="Group 4">
            <a:extLst>
              <a:ext uri="{FF2B5EF4-FFF2-40B4-BE49-F238E27FC236}">
                <a16:creationId xmlns:a16="http://schemas.microsoft.com/office/drawing/2014/main" id="{6B8183C6-B18E-9DFA-1F0A-044B340DF2FC}"/>
              </a:ext>
            </a:extLst>
          </p:cNvPr>
          <p:cNvGrpSpPr>
            <a:grpSpLocks noChangeAspect="1"/>
          </p:cNvGrpSpPr>
          <p:nvPr userDrawn="1"/>
        </p:nvGrpSpPr>
        <p:grpSpPr bwMode="auto">
          <a:xfrm>
            <a:off x="11281250" y="6356350"/>
            <a:ext cx="303055" cy="311150"/>
            <a:chOff x="7110" y="4004"/>
            <a:chExt cx="191" cy="196"/>
          </a:xfrm>
        </p:grpSpPr>
        <p:sp>
          <p:nvSpPr>
            <p:cNvPr id="14" name="Freeform 5">
              <a:extLst>
                <a:ext uri="{FF2B5EF4-FFF2-40B4-BE49-F238E27FC236}">
                  <a16:creationId xmlns:a16="http://schemas.microsoft.com/office/drawing/2014/main" id="{9C27BF84-F167-2316-688F-BFA69F897D9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5" name="Freeform 6">
              <a:extLst>
                <a:ext uri="{FF2B5EF4-FFF2-40B4-BE49-F238E27FC236}">
                  <a16:creationId xmlns:a16="http://schemas.microsoft.com/office/drawing/2014/main" id="{216E01B5-BA7F-8D8C-9B49-CF571451CD69}"/>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6" name="Freeform 7">
              <a:extLst>
                <a:ext uri="{FF2B5EF4-FFF2-40B4-BE49-F238E27FC236}">
                  <a16:creationId xmlns:a16="http://schemas.microsoft.com/office/drawing/2014/main" id="{C1DDEE51-8BA5-AB46-6BAA-AAD39AED14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
        <p:nvSpPr>
          <p:cNvPr id="7" name="Date Placeholder 1">
            <a:extLst>
              <a:ext uri="{FF2B5EF4-FFF2-40B4-BE49-F238E27FC236}">
                <a16:creationId xmlns:a16="http://schemas.microsoft.com/office/drawing/2014/main" id="{221D10A1-B401-17CE-8A70-52EDED4CB6B6}"/>
              </a:ext>
            </a:extLst>
          </p:cNvPr>
          <p:cNvSpPr txBox="1">
            <a:spLocks/>
          </p:cNvSpPr>
          <p:nvPr userDrawn="1"/>
        </p:nvSpPr>
        <p:spPr>
          <a:xfrm>
            <a:off x="1352024" y="6471244"/>
            <a:ext cx="1190638" cy="180000"/>
          </a:xfrm>
          <a:prstGeom prst="rect">
            <a:avLst/>
          </a:prstGeom>
        </p:spPr>
        <p:txBody>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800" dirty="0"/>
              <a:t>November 20, 2025</a:t>
            </a:r>
            <a:endParaRPr lang="en-IN" sz="800" dirty="0"/>
          </a:p>
        </p:txBody>
      </p:sp>
      <p:sp>
        <p:nvSpPr>
          <p:cNvPr id="8" name="Footer Placeholder 2">
            <a:extLst>
              <a:ext uri="{FF2B5EF4-FFF2-40B4-BE49-F238E27FC236}">
                <a16:creationId xmlns:a16="http://schemas.microsoft.com/office/drawing/2014/main" id="{0575C17C-0F68-C6BE-9711-B5A99E1732D0}"/>
              </a:ext>
            </a:extLst>
          </p:cNvPr>
          <p:cNvSpPr txBox="1">
            <a:spLocks/>
          </p:cNvSpPr>
          <p:nvPr userDrawn="1"/>
        </p:nvSpPr>
        <p:spPr>
          <a:xfrm>
            <a:off x="3161342" y="6471244"/>
            <a:ext cx="3084493" cy="180000"/>
          </a:xfrm>
          <a:prstGeom prst="rect">
            <a:avLst/>
          </a:prstGeom>
        </p:spPr>
        <p:txBody>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800" dirty="0"/>
              <a:t>2025 Future Tax Leaders closing session</a:t>
            </a:r>
          </a:p>
        </p:txBody>
      </p:sp>
      <p:sp>
        <p:nvSpPr>
          <p:cNvPr id="10" name="Slide Number Placeholder 4">
            <a:extLst>
              <a:ext uri="{FF2B5EF4-FFF2-40B4-BE49-F238E27FC236}">
                <a16:creationId xmlns:a16="http://schemas.microsoft.com/office/drawing/2014/main" id="{32C0F81E-6406-9670-6874-EE612D6EF4CD}"/>
              </a:ext>
            </a:extLst>
          </p:cNvPr>
          <p:cNvSpPr txBox="1">
            <a:spLocks/>
          </p:cNvSpPr>
          <p:nvPr userDrawn="1"/>
        </p:nvSpPr>
        <p:spPr>
          <a:xfrm>
            <a:off x="609283" y="6471244"/>
            <a:ext cx="662721" cy="180000"/>
          </a:xfrm>
          <a:prstGeom prst="rect">
            <a:avLst/>
          </a:prstGeom>
        </p:spPr>
        <p:txBody>
          <a:bodyPr lIns="0"/>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sz="800" dirty="0"/>
              <a:t>Page </a:t>
            </a:r>
            <a:fld id="{D5B76411-544C-4F9A-8EDE-9EEB2BD21F95}" type="slidenum">
              <a:rPr lang="en-IN" sz="800" smtClean="0"/>
              <a:t>‹#›</a:t>
            </a:fld>
            <a:endParaRPr sz="800" dirty="0"/>
          </a:p>
        </p:txBody>
      </p:sp>
    </p:spTree>
    <p:extLst>
      <p:ext uri="{BB962C8B-B14F-4D97-AF65-F5344CB8AC3E}">
        <p14:creationId xmlns:p14="http://schemas.microsoft.com/office/powerpoint/2010/main" val="282291155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4_Standard slide_no_first_level_bullets">
    <p:spTree>
      <p:nvGrpSpPr>
        <p:cNvPr id="1" name=""/>
        <p:cNvGrpSpPr/>
        <p:nvPr/>
      </p:nvGrpSpPr>
      <p:grpSpPr>
        <a:xfrm>
          <a:off x="0" y="0"/>
          <a:ext cx="0" cy="0"/>
          <a:chOff x="0" y="0"/>
          <a:chExt cx="0" cy="0"/>
        </a:xfrm>
      </p:grpSpPr>
      <p:pic>
        <p:nvPicPr>
          <p:cNvPr id="6" name="Picture 5" descr="A group of people giving each other a high five&#10;&#10;Description automatically generated">
            <a:extLst>
              <a:ext uri="{FF2B5EF4-FFF2-40B4-BE49-F238E27FC236}">
                <a16:creationId xmlns:a16="http://schemas.microsoft.com/office/drawing/2014/main" id="{45C13E34-A9BF-CA18-A2E5-88D37580F570}"/>
              </a:ext>
            </a:extLst>
          </p:cNvPr>
          <p:cNvPicPr>
            <a:picLocks/>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5" name="Rectangle 4">
            <a:extLst>
              <a:ext uri="{FF2B5EF4-FFF2-40B4-BE49-F238E27FC236}">
                <a16:creationId xmlns:a16="http://schemas.microsoft.com/office/drawing/2014/main" id="{DDE1017D-3B36-1FC1-8F54-FB6E73AFCB8E}"/>
              </a:ext>
            </a:extLst>
          </p:cNvPr>
          <p:cNvSpPr>
            <a:spLocks/>
          </p:cNvSpPr>
          <p:nvPr userDrawn="1"/>
        </p:nvSpPr>
        <p:spPr>
          <a:xfrm>
            <a:off x="0" y="0"/>
            <a:ext cx="12192000" cy="6858000"/>
          </a:xfrm>
          <a:prstGeom prst="rect">
            <a:avLst/>
          </a:prstGeom>
          <a:solidFill>
            <a:srgbClr val="2E2E38">
              <a:alpha val="6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198" dirty="0">
              <a:solidFill>
                <a:schemeClr val="tx1"/>
              </a:solidFill>
            </a:endParaRPr>
          </a:p>
        </p:txBody>
      </p:sp>
      <p:sp>
        <p:nvSpPr>
          <p:cNvPr id="2" name="Title 1"/>
          <p:cNvSpPr>
            <a:spLocks noGrp="1"/>
          </p:cNvSpPr>
          <p:nvPr>
            <p:ph type="title"/>
          </p:nvPr>
        </p:nvSpPr>
        <p:spPr>
          <a:xfrm>
            <a:off x="609601" y="4416905"/>
            <a:ext cx="9504494" cy="590400"/>
          </a:xfrm>
        </p:spPr>
        <p:txBody>
          <a:bodyPr/>
          <a:lstStyle>
            <a:lvl1pPr marL="0" algn="r" defTabSz="913943" rtl="0" eaLnBrk="1" latinLnBrk="0" hangingPunct="1">
              <a:lnSpc>
                <a:spcPct val="100000"/>
              </a:lnSpc>
              <a:spcBef>
                <a:spcPct val="0"/>
              </a:spcBef>
              <a:buNone/>
              <a:defRPr lang="en-GB" sz="2999" b="0" kern="1200" dirty="0">
                <a:solidFill>
                  <a:schemeClr val="tx2"/>
                </a:solidFill>
                <a:latin typeface="EYInterstate Light" panose="02000506000000020004" pitchFamily="2" charset="0"/>
                <a:ea typeface="+mj-ea"/>
                <a:cs typeface="Arial" pitchFamily="34" charset="0"/>
              </a:defRPr>
            </a:lvl1pPr>
          </a:lstStyle>
          <a:p>
            <a:r>
              <a:rPr lang="en-US" dirty="0"/>
              <a:t>Click to edit Master title style</a:t>
            </a:r>
            <a:endParaRPr lang="en-GB" dirty="0"/>
          </a:p>
        </p:txBody>
      </p:sp>
      <p:cxnSp>
        <p:nvCxnSpPr>
          <p:cNvPr id="9" name="Straight Connector 8">
            <a:extLst>
              <a:ext uri="{FF2B5EF4-FFF2-40B4-BE49-F238E27FC236}">
                <a16:creationId xmlns:a16="http://schemas.microsoft.com/office/drawing/2014/main" id="{67DE02B0-4867-9BD8-71E2-BAEC1541F832}"/>
              </a:ext>
            </a:extLst>
          </p:cNvPr>
          <p:cNvCxnSpPr>
            <a:cxnSpLocks/>
          </p:cNvCxnSpPr>
          <p:nvPr userDrawn="1"/>
        </p:nvCxnSpPr>
        <p:spPr>
          <a:xfrm>
            <a:off x="2" y="4284554"/>
            <a:ext cx="10114092" cy="0"/>
          </a:xfrm>
          <a:prstGeom prst="line">
            <a:avLst/>
          </a:prstGeom>
          <a:noFill/>
          <a:ln w="28575" cap="flat" cmpd="sng" algn="ctr">
            <a:solidFill>
              <a:srgbClr val="C4C4CD"/>
            </a:solidFill>
            <a:prstDash val="solid"/>
            <a:tailEnd type="none"/>
          </a:ln>
          <a:effectLst/>
        </p:spPr>
      </p:cxnSp>
      <p:grpSp>
        <p:nvGrpSpPr>
          <p:cNvPr id="13" name="Group 4">
            <a:extLst>
              <a:ext uri="{FF2B5EF4-FFF2-40B4-BE49-F238E27FC236}">
                <a16:creationId xmlns:a16="http://schemas.microsoft.com/office/drawing/2014/main" id="{6B8183C6-B18E-9DFA-1F0A-044B340DF2FC}"/>
              </a:ext>
            </a:extLst>
          </p:cNvPr>
          <p:cNvGrpSpPr>
            <a:grpSpLocks noChangeAspect="1"/>
          </p:cNvGrpSpPr>
          <p:nvPr userDrawn="1"/>
        </p:nvGrpSpPr>
        <p:grpSpPr bwMode="auto">
          <a:xfrm>
            <a:off x="11281250" y="6356350"/>
            <a:ext cx="303055" cy="311150"/>
            <a:chOff x="7110" y="4004"/>
            <a:chExt cx="191" cy="196"/>
          </a:xfrm>
        </p:grpSpPr>
        <p:sp>
          <p:nvSpPr>
            <p:cNvPr id="14" name="Freeform 5">
              <a:extLst>
                <a:ext uri="{FF2B5EF4-FFF2-40B4-BE49-F238E27FC236}">
                  <a16:creationId xmlns:a16="http://schemas.microsoft.com/office/drawing/2014/main" id="{9C27BF84-F167-2316-688F-BFA69F897D9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5" name="Freeform 6">
              <a:extLst>
                <a:ext uri="{FF2B5EF4-FFF2-40B4-BE49-F238E27FC236}">
                  <a16:creationId xmlns:a16="http://schemas.microsoft.com/office/drawing/2014/main" id="{216E01B5-BA7F-8D8C-9B49-CF571451CD69}"/>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6" name="Freeform 7">
              <a:extLst>
                <a:ext uri="{FF2B5EF4-FFF2-40B4-BE49-F238E27FC236}">
                  <a16:creationId xmlns:a16="http://schemas.microsoft.com/office/drawing/2014/main" id="{C1DDEE51-8BA5-AB46-6BAA-AAD39AED14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
        <p:nvSpPr>
          <p:cNvPr id="7" name="Date Placeholder 1">
            <a:extLst>
              <a:ext uri="{FF2B5EF4-FFF2-40B4-BE49-F238E27FC236}">
                <a16:creationId xmlns:a16="http://schemas.microsoft.com/office/drawing/2014/main" id="{221D10A1-B401-17CE-8A70-52EDED4CB6B6}"/>
              </a:ext>
            </a:extLst>
          </p:cNvPr>
          <p:cNvSpPr txBox="1">
            <a:spLocks/>
          </p:cNvSpPr>
          <p:nvPr userDrawn="1"/>
        </p:nvSpPr>
        <p:spPr>
          <a:xfrm>
            <a:off x="1352024" y="6471244"/>
            <a:ext cx="1190638" cy="180000"/>
          </a:xfrm>
          <a:prstGeom prst="rect">
            <a:avLst/>
          </a:prstGeom>
        </p:spPr>
        <p:txBody>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800" dirty="0"/>
              <a:t>November 20, 2025</a:t>
            </a:r>
            <a:endParaRPr lang="en-IN" sz="800" dirty="0"/>
          </a:p>
        </p:txBody>
      </p:sp>
      <p:sp>
        <p:nvSpPr>
          <p:cNvPr id="8" name="Footer Placeholder 2">
            <a:extLst>
              <a:ext uri="{FF2B5EF4-FFF2-40B4-BE49-F238E27FC236}">
                <a16:creationId xmlns:a16="http://schemas.microsoft.com/office/drawing/2014/main" id="{0575C17C-0F68-C6BE-9711-B5A99E1732D0}"/>
              </a:ext>
            </a:extLst>
          </p:cNvPr>
          <p:cNvSpPr txBox="1">
            <a:spLocks/>
          </p:cNvSpPr>
          <p:nvPr userDrawn="1"/>
        </p:nvSpPr>
        <p:spPr>
          <a:xfrm>
            <a:off x="3161342" y="6471244"/>
            <a:ext cx="3084493" cy="180000"/>
          </a:xfrm>
          <a:prstGeom prst="rect">
            <a:avLst/>
          </a:prstGeom>
        </p:spPr>
        <p:txBody>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800" dirty="0"/>
              <a:t>2025 Future Tax Leaders closing session</a:t>
            </a:r>
          </a:p>
        </p:txBody>
      </p:sp>
      <p:sp>
        <p:nvSpPr>
          <p:cNvPr id="10" name="Slide Number Placeholder 4">
            <a:extLst>
              <a:ext uri="{FF2B5EF4-FFF2-40B4-BE49-F238E27FC236}">
                <a16:creationId xmlns:a16="http://schemas.microsoft.com/office/drawing/2014/main" id="{32C0F81E-6406-9670-6874-EE612D6EF4CD}"/>
              </a:ext>
            </a:extLst>
          </p:cNvPr>
          <p:cNvSpPr txBox="1">
            <a:spLocks/>
          </p:cNvSpPr>
          <p:nvPr userDrawn="1"/>
        </p:nvSpPr>
        <p:spPr>
          <a:xfrm>
            <a:off x="609283" y="6471244"/>
            <a:ext cx="662721" cy="180000"/>
          </a:xfrm>
          <a:prstGeom prst="rect">
            <a:avLst/>
          </a:prstGeom>
        </p:spPr>
        <p:txBody>
          <a:bodyPr lIns="0"/>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sz="800" dirty="0"/>
              <a:t>Page </a:t>
            </a:r>
            <a:fld id="{D5B76411-544C-4F9A-8EDE-9EEB2BD21F95}" type="slidenum">
              <a:rPr lang="en-IN" sz="800" smtClean="0"/>
              <a:t>‹#›</a:t>
            </a:fld>
            <a:endParaRPr sz="800" dirty="0"/>
          </a:p>
        </p:txBody>
      </p:sp>
    </p:spTree>
    <p:extLst>
      <p:ext uri="{BB962C8B-B14F-4D97-AF65-F5344CB8AC3E}">
        <p14:creationId xmlns:p14="http://schemas.microsoft.com/office/powerpoint/2010/main" val="341637756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601" y="294200"/>
            <a:ext cx="10972800" cy="59040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609601" y="1137920"/>
            <a:ext cx="8234455" cy="4834800"/>
          </a:xfrm>
        </p:spPr>
        <p:txBody>
          <a:bodyPr/>
          <a:lstStyle>
            <a:lvl1pPr marL="0" indent="0">
              <a:spcBef>
                <a:spcPts val="0"/>
              </a:spcBef>
              <a:buNone/>
              <a:defRPr>
                <a:solidFill>
                  <a:schemeClr val="bg1"/>
                </a:solidFill>
              </a:defRPr>
            </a:lvl1pPr>
            <a:lvl2pPr marL="0" indent="0">
              <a:spcBef>
                <a:spcPts val="0"/>
              </a:spcBef>
              <a:buNone/>
              <a:defRPr sz="1799">
                <a:solidFill>
                  <a:schemeClr val="bg1"/>
                </a:solidFill>
              </a:defRPr>
            </a:lvl2pPr>
            <a:lvl3pPr marL="0" indent="0">
              <a:spcBef>
                <a:spcPts val="0"/>
              </a:spcBef>
              <a:buNone/>
              <a:defRPr sz="1599">
                <a:solidFill>
                  <a:schemeClr val="bg1"/>
                </a:solidFill>
              </a:defRPr>
            </a:lvl3pPr>
            <a:lvl4pPr marL="0" indent="0">
              <a:spcBef>
                <a:spcPts val="0"/>
              </a:spcBef>
              <a:buNone/>
              <a:defRPr sz="1399">
                <a:solidFill>
                  <a:schemeClr val="bg1"/>
                </a:solidFill>
              </a:defRPr>
            </a:lvl4pPr>
            <a:lvl5pPr marL="0" indent="0">
              <a:spcBef>
                <a:spcPts val="0"/>
              </a:spcBef>
              <a:buNone/>
              <a:defRPr sz="1199">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601" y="907750"/>
            <a:ext cx="1097428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Tree>
    <p:extLst>
      <p:ext uri="{BB962C8B-B14F-4D97-AF65-F5344CB8AC3E}">
        <p14:creationId xmlns:p14="http://schemas.microsoft.com/office/powerpoint/2010/main" val="87463850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5_Standard slide_no_first_level_bullets">
    <p:spTree>
      <p:nvGrpSpPr>
        <p:cNvPr id="1" name=""/>
        <p:cNvGrpSpPr/>
        <p:nvPr/>
      </p:nvGrpSpPr>
      <p:grpSpPr>
        <a:xfrm>
          <a:off x="0" y="0"/>
          <a:ext cx="0" cy="0"/>
          <a:chOff x="0" y="0"/>
          <a:chExt cx="0" cy="0"/>
        </a:xfrm>
      </p:grpSpPr>
      <p:pic>
        <p:nvPicPr>
          <p:cNvPr id="3" name="Picture 2" descr="A picture containing person, indoor, working, bowed instrument&#10;&#10;Description automatically generated">
            <a:extLst>
              <a:ext uri="{FF2B5EF4-FFF2-40B4-BE49-F238E27FC236}">
                <a16:creationId xmlns:a16="http://schemas.microsoft.com/office/drawing/2014/main" id="{E1D6A7AB-3D8D-A77B-AFAD-0476D991BEF4}"/>
              </a:ext>
            </a:extLst>
          </p:cNvPr>
          <p:cNvPicPr>
            <a:picLocks/>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5" name="Rectangle 4">
            <a:extLst>
              <a:ext uri="{FF2B5EF4-FFF2-40B4-BE49-F238E27FC236}">
                <a16:creationId xmlns:a16="http://schemas.microsoft.com/office/drawing/2014/main" id="{DDE1017D-3B36-1FC1-8F54-FB6E73AFCB8E}"/>
              </a:ext>
            </a:extLst>
          </p:cNvPr>
          <p:cNvSpPr>
            <a:spLocks/>
          </p:cNvSpPr>
          <p:nvPr userDrawn="1"/>
        </p:nvSpPr>
        <p:spPr>
          <a:xfrm>
            <a:off x="0" y="0"/>
            <a:ext cx="12192000" cy="6858000"/>
          </a:xfrm>
          <a:prstGeom prst="rect">
            <a:avLst/>
          </a:prstGeom>
          <a:solidFill>
            <a:srgbClr val="2E2E38">
              <a:alpha val="6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198" dirty="0">
              <a:solidFill>
                <a:schemeClr val="tx1"/>
              </a:solidFill>
            </a:endParaRPr>
          </a:p>
        </p:txBody>
      </p:sp>
      <p:sp>
        <p:nvSpPr>
          <p:cNvPr id="2" name="Title 1"/>
          <p:cNvSpPr>
            <a:spLocks noGrp="1"/>
          </p:cNvSpPr>
          <p:nvPr>
            <p:ph type="title"/>
          </p:nvPr>
        </p:nvSpPr>
        <p:spPr>
          <a:xfrm>
            <a:off x="609601" y="4416905"/>
            <a:ext cx="9504494" cy="590400"/>
          </a:xfrm>
        </p:spPr>
        <p:txBody>
          <a:bodyPr/>
          <a:lstStyle>
            <a:lvl1pPr marL="0" algn="r" defTabSz="913943" rtl="0" eaLnBrk="1" latinLnBrk="0" hangingPunct="1">
              <a:lnSpc>
                <a:spcPct val="100000"/>
              </a:lnSpc>
              <a:spcBef>
                <a:spcPct val="0"/>
              </a:spcBef>
              <a:buNone/>
              <a:defRPr lang="en-GB" sz="2999" b="0" kern="1200" dirty="0">
                <a:solidFill>
                  <a:schemeClr val="tx2"/>
                </a:solidFill>
                <a:latin typeface="EYInterstate Light" panose="02000506000000020004" pitchFamily="2" charset="0"/>
                <a:ea typeface="+mj-ea"/>
                <a:cs typeface="Arial" pitchFamily="34" charset="0"/>
              </a:defRPr>
            </a:lvl1pPr>
          </a:lstStyle>
          <a:p>
            <a:r>
              <a:rPr lang="en-US" dirty="0"/>
              <a:t>Click to edit Master title style</a:t>
            </a:r>
            <a:endParaRPr lang="en-GB" dirty="0"/>
          </a:p>
        </p:txBody>
      </p:sp>
      <p:cxnSp>
        <p:nvCxnSpPr>
          <p:cNvPr id="9" name="Straight Connector 8">
            <a:extLst>
              <a:ext uri="{FF2B5EF4-FFF2-40B4-BE49-F238E27FC236}">
                <a16:creationId xmlns:a16="http://schemas.microsoft.com/office/drawing/2014/main" id="{67DE02B0-4867-9BD8-71E2-BAEC1541F832}"/>
              </a:ext>
            </a:extLst>
          </p:cNvPr>
          <p:cNvCxnSpPr>
            <a:cxnSpLocks/>
          </p:cNvCxnSpPr>
          <p:nvPr userDrawn="1"/>
        </p:nvCxnSpPr>
        <p:spPr>
          <a:xfrm>
            <a:off x="2" y="4284554"/>
            <a:ext cx="10114092" cy="0"/>
          </a:xfrm>
          <a:prstGeom prst="line">
            <a:avLst/>
          </a:prstGeom>
          <a:noFill/>
          <a:ln w="28575" cap="flat" cmpd="sng" algn="ctr">
            <a:solidFill>
              <a:srgbClr val="C4C4CD"/>
            </a:solidFill>
            <a:prstDash val="solid"/>
            <a:tailEnd type="none"/>
          </a:ln>
          <a:effectLst/>
        </p:spPr>
      </p:cxnSp>
      <p:grpSp>
        <p:nvGrpSpPr>
          <p:cNvPr id="13" name="Group 4">
            <a:extLst>
              <a:ext uri="{FF2B5EF4-FFF2-40B4-BE49-F238E27FC236}">
                <a16:creationId xmlns:a16="http://schemas.microsoft.com/office/drawing/2014/main" id="{6B8183C6-B18E-9DFA-1F0A-044B340DF2FC}"/>
              </a:ext>
            </a:extLst>
          </p:cNvPr>
          <p:cNvGrpSpPr>
            <a:grpSpLocks noChangeAspect="1"/>
          </p:cNvGrpSpPr>
          <p:nvPr userDrawn="1"/>
        </p:nvGrpSpPr>
        <p:grpSpPr bwMode="auto">
          <a:xfrm>
            <a:off x="11281250" y="6356350"/>
            <a:ext cx="303055" cy="311150"/>
            <a:chOff x="7110" y="4004"/>
            <a:chExt cx="191" cy="196"/>
          </a:xfrm>
        </p:grpSpPr>
        <p:sp>
          <p:nvSpPr>
            <p:cNvPr id="14" name="Freeform 5">
              <a:extLst>
                <a:ext uri="{FF2B5EF4-FFF2-40B4-BE49-F238E27FC236}">
                  <a16:creationId xmlns:a16="http://schemas.microsoft.com/office/drawing/2014/main" id="{9C27BF84-F167-2316-688F-BFA69F897D9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5" name="Freeform 6">
              <a:extLst>
                <a:ext uri="{FF2B5EF4-FFF2-40B4-BE49-F238E27FC236}">
                  <a16:creationId xmlns:a16="http://schemas.microsoft.com/office/drawing/2014/main" id="{216E01B5-BA7F-8D8C-9B49-CF571451CD69}"/>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6" name="Freeform 7">
              <a:extLst>
                <a:ext uri="{FF2B5EF4-FFF2-40B4-BE49-F238E27FC236}">
                  <a16:creationId xmlns:a16="http://schemas.microsoft.com/office/drawing/2014/main" id="{C1DDEE51-8BA5-AB46-6BAA-AAD39AED14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
        <p:nvSpPr>
          <p:cNvPr id="7" name="Date Placeholder 1">
            <a:extLst>
              <a:ext uri="{FF2B5EF4-FFF2-40B4-BE49-F238E27FC236}">
                <a16:creationId xmlns:a16="http://schemas.microsoft.com/office/drawing/2014/main" id="{221D10A1-B401-17CE-8A70-52EDED4CB6B6}"/>
              </a:ext>
            </a:extLst>
          </p:cNvPr>
          <p:cNvSpPr txBox="1">
            <a:spLocks/>
          </p:cNvSpPr>
          <p:nvPr userDrawn="1"/>
        </p:nvSpPr>
        <p:spPr>
          <a:xfrm>
            <a:off x="1352024" y="6471244"/>
            <a:ext cx="1190638" cy="180000"/>
          </a:xfrm>
          <a:prstGeom prst="rect">
            <a:avLst/>
          </a:prstGeom>
        </p:spPr>
        <p:txBody>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800" dirty="0"/>
              <a:t>November 20, 2025</a:t>
            </a:r>
            <a:endParaRPr lang="en-IN" sz="800" dirty="0"/>
          </a:p>
        </p:txBody>
      </p:sp>
      <p:sp>
        <p:nvSpPr>
          <p:cNvPr id="8" name="Footer Placeholder 2">
            <a:extLst>
              <a:ext uri="{FF2B5EF4-FFF2-40B4-BE49-F238E27FC236}">
                <a16:creationId xmlns:a16="http://schemas.microsoft.com/office/drawing/2014/main" id="{0575C17C-0F68-C6BE-9711-B5A99E1732D0}"/>
              </a:ext>
            </a:extLst>
          </p:cNvPr>
          <p:cNvSpPr txBox="1">
            <a:spLocks/>
          </p:cNvSpPr>
          <p:nvPr userDrawn="1"/>
        </p:nvSpPr>
        <p:spPr>
          <a:xfrm>
            <a:off x="3161342" y="6471244"/>
            <a:ext cx="3084493" cy="180000"/>
          </a:xfrm>
          <a:prstGeom prst="rect">
            <a:avLst/>
          </a:prstGeom>
        </p:spPr>
        <p:txBody>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800" dirty="0"/>
              <a:t>2025 Future Tax Leaders closing session</a:t>
            </a:r>
          </a:p>
        </p:txBody>
      </p:sp>
      <p:sp>
        <p:nvSpPr>
          <p:cNvPr id="10" name="Slide Number Placeholder 4">
            <a:extLst>
              <a:ext uri="{FF2B5EF4-FFF2-40B4-BE49-F238E27FC236}">
                <a16:creationId xmlns:a16="http://schemas.microsoft.com/office/drawing/2014/main" id="{32C0F81E-6406-9670-6874-EE612D6EF4CD}"/>
              </a:ext>
            </a:extLst>
          </p:cNvPr>
          <p:cNvSpPr txBox="1">
            <a:spLocks/>
          </p:cNvSpPr>
          <p:nvPr userDrawn="1"/>
        </p:nvSpPr>
        <p:spPr>
          <a:xfrm>
            <a:off x="609283" y="6471244"/>
            <a:ext cx="662721" cy="180000"/>
          </a:xfrm>
          <a:prstGeom prst="rect">
            <a:avLst/>
          </a:prstGeom>
        </p:spPr>
        <p:txBody>
          <a:bodyPr lIns="0"/>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sz="800" dirty="0"/>
              <a:t>Page </a:t>
            </a:r>
            <a:fld id="{D5B76411-544C-4F9A-8EDE-9EEB2BD21F95}" type="slidenum">
              <a:rPr lang="en-IN" sz="800" smtClean="0"/>
              <a:t>‹#›</a:t>
            </a:fld>
            <a:endParaRPr sz="800" dirty="0"/>
          </a:p>
        </p:txBody>
      </p:sp>
    </p:spTree>
    <p:extLst>
      <p:ext uri="{BB962C8B-B14F-4D97-AF65-F5344CB8AC3E}">
        <p14:creationId xmlns:p14="http://schemas.microsoft.com/office/powerpoint/2010/main" val="357432761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8933843-4643-F4D8-5116-CF08A962EEF3}"/>
              </a:ext>
            </a:extLst>
          </p:cNvPr>
          <p:cNvPicPr>
            <a:picLocks noChangeAspect="1"/>
          </p:cNvPicPr>
          <p:nvPr userDrawn="1"/>
        </p:nvPicPr>
        <p:blipFill>
          <a:blip r:embed="rId2"/>
          <a:stretch>
            <a:fillRect/>
          </a:stretch>
        </p:blipFill>
        <p:spPr>
          <a:xfrm>
            <a:off x="0" y="0"/>
            <a:ext cx="12192000" cy="6858000"/>
          </a:xfrm>
          <a:prstGeom prst="rect">
            <a:avLst/>
          </a:prstGeom>
        </p:spPr>
      </p:pic>
      <p:grpSp>
        <p:nvGrpSpPr>
          <p:cNvPr id="5" name="Group 4">
            <a:extLst>
              <a:ext uri="{FF2B5EF4-FFF2-40B4-BE49-F238E27FC236}">
                <a16:creationId xmlns:a16="http://schemas.microsoft.com/office/drawing/2014/main" id="{3D8D2553-DCAF-2D9D-2138-FE4E794B7FFA}"/>
              </a:ext>
            </a:extLst>
          </p:cNvPr>
          <p:cNvGrpSpPr/>
          <p:nvPr userDrawn="1"/>
        </p:nvGrpSpPr>
        <p:grpSpPr>
          <a:xfrm>
            <a:off x="485775" y="6164633"/>
            <a:ext cx="4940935" cy="318770"/>
            <a:chOff x="485775" y="6164633"/>
            <a:chExt cx="4940935" cy="318770"/>
          </a:xfrm>
        </p:grpSpPr>
        <p:sp>
          <p:nvSpPr>
            <p:cNvPr id="297" name="Freeform 296">
              <a:extLst>
                <a:ext uri="{FF2B5EF4-FFF2-40B4-BE49-F238E27FC236}">
                  <a16:creationId xmlns:a16="http://schemas.microsoft.com/office/drawing/2014/main" id="{AD4E5D8B-12B4-19F3-17D4-D12BF368FC85}"/>
                </a:ext>
              </a:extLst>
            </p:cNvPr>
            <p:cNvSpPr/>
            <p:nvPr/>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98" name="Freeform 297">
              <a:extLst>
                <a:ext uri="{FF2B5EF4-FFF2-40B4-BE49-F238E27FC236}">
                  <a16:creationId xmlns:a16="http://schemas.microsoft.com/office/drawing/2014/main" id="{219789D6-6B07-F2E6-06BE-8CA9DC83E385}"/>
                </a:ext>
              </a:extLst>
            </p:cNvPr>
            <p:cNvSpPr/>
            <p:nvPr/>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9767D4D9-A47B-4020-6B9B-87B081166C85}"/>
              </a:ext>
            </a:extLst>
          </p:cNvPr>
          <p:cNvGrpSpPr/>
          <p:nvPr userDrawn="1"/>
        </p:nvGrpSpPr>
        <p:grpSpPr>
          <a:xfrm>
            <a:off x="485774" y="1291008"/>
            <a:ext cx="5706110" cy="4360545"/>
            <a:chOff x="485774" y="1291008"/>
            <a:chExt cx="5706110" cy="4360545"/>
          </a:xfrm>
        </p:grpSpPr>
        <p:sp>
          <p:nvSpPr>
            <p:cNvPr id="299" name="Freeform 298">
              <a:extLst>
                <a:ext uri="{FF2B5EF4-FFF2-40B4-BE49-F238E27FC236}">
                  <a16:creationId xmlns:a16="http://schemas.microsoft.com/office/drawing/2014/main" id="{70589FC3-4491-BD75-2C16-660DF0B71BBC}"/>
                </a:ext>
              </a:extLst>
            </p:cNvPr>
            <p:cNvSpPr/>
            <p:nvPr/>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93" name="Freeform 292">
              <a:extLst>
                <a:ext uri="{FF2B5EF4-FFF2-40B4-BE49-F238E27FC236}">
                  <a16:creationId xmlns:a16="http://schemas.microsoft.com/office/drawing/2014/main" id="{B00DB918-F11D-F855-5478-ECB25A1AC3D1}"/>
                </a:ext>
              </a:extLst>
            </p:cNvPr>
            <p:cNvSpPr/>
            <p:nvPr/>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grpSp>
      <p:sp>
        <p:nvSpPr>
          <p:cNvPr id="274" name="Subtitle 2">
            <a:extLst>
              <a:ext uri="{FF2B5EF4-FFF2-40B4-BE49-F238E27FC236}">
                <a16:creationId xmlns:a16="http://schemas.microsoft.com/office/drawing/2014/main" id="{74103396-CF0A-A808-BF1B-463C3EF7376E}"/>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sz="1600">
                <a:latin typeface="EYInterstate" panose="02000503020000020004"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75" name="Title 4">
            <a:extLst>
              <a:ext uri="{FF2B5EF4-FFF2-40B4-BE49-F238E27FC236}">
                <a16:creationId xmlns:a16="http://schemas.microsoft.com/office/drawing/2014/main" id="{B57CD4DB-AED0-4F7E-41BA-02CA96598AEC}"/>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289" name="Text Placeholder 288">
            <a:extLst>
              <a:ext uri="{FF2B5EF4-FFF2-40B4-BE49-F238E27FC236}">
                <a16:creationId xmlns:a16="http://schemas.microsoft.com/office/drawing/2014/main" id="{31D45A6D-135C-8C27-4F13-A3BC79AB3ED3}"/>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10" name="Group 309">
            <a:extLst>
              <a:ext uri="{FF2B5EF4-FFF2-40B4-BE49-F238E27FC236}">
                <a16:creationId xmlns:a16="http://schemas.microsoft.com/office/drawing/2014/main" id="{CE838069-3AB1-D532-FB66-FDAEA51877B1}"/>
              </a:ext>
            </a:extLst>
          </p:cNvPr>
          <p:cNvGrpSpPr/>
          <p:nvPr userDrawn="1"/>
        </p:nvGrpSpPr>
        <p:grpSpPr bwMode="black">
          <a:xfrm>
            <a:off x="10563224" y="5167683"/>
            <a:ext cx="1219200" cy="1284606"/>
            <a:chOff x="10563224" y="5158158"/>
            <a:chExt cx="1219200" cy="1284606"/>
          </a:xfrm>
        </p:grpSpPr>
        <p:sp>
          <p:nvSpPr>
            <p:cNvPr id="311" name="Freeform 310">
              <a:extLst>
                <a:ext uri="{FF2B5EF4-FFF2-40B4-BE49-F238E27FC236}">
                  <a16:creationId xmlns:a16="http://schemas.microsoft.com/office/drawing/2014/main" id="{E6AE5B0D-79EC-EE9E-636A-1E7D4A6A240A}"/>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312" name="Freeform 311">
              <a:extLst>
                <a:ext uri="{FF2B5EF4-FFF2-40B4-BE49-F238E27FC236}">
                  <a16:creationId xmlns:a16="http://schemas.microsoft.com/office/drawing/2014/main" id="{8B00C66D-FD9B-3996-472E-1CEF16690026}"/>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1820572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Title Slide Spectrum 2">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B137713-2121-8E15-2EA3-7F0A46ACB8DB}"/>
              </a:ext>
            </a:extLst>
          </p:cNvPr>
          <p:cNvPicPr>
            <a:picLocks noChangeAspect="1"/>
          </p:cNvPicPr>
          <p:nvPr userDrawn="1"/>
        </p:nvPicPr>
        <p:blipFill>
          <a:blip r:embed="rId2"/>
          <a:stretch>
            <a:fillRect/>
          </a:stretch>
        </p:blipFill>
        <p:spPr>
          <a:xfrm>
            <a:off x="0" y="0"/>
            <a:ext cx="12192000" cy="6858000"/>
          </a:xfrm>
          <a:prstGeom prst="rect">
            <a:avLst/>
          </a:prstGeom>
        </p:spPr>
      </p:pic>
      <p:grpSp>
        <p:nvGrpSpPr>
          <p:cNvPr id="16" name="Group 15">
            <a:extLst>
              <a:ext uri="{FF2B5EF4-FFF2-40B4-BE49-F238E27FC236}">
                <a16:creationId xmlns:a16="http://schemas.microsoft.com/office/drawing/2014/main" id="{D6511197-B1BA-E6CC-13B8-2DD99B355A04}"/>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1EE8315B-FEB1-CC4D-6FB1-F5D1F2C1EE95}"/>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F51C6EC0-0FDE-C123-7424-1752D2374435}"/>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DFB16D98-C784-FAB9-BCBC-EA53480E5BA8}"/>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4788DF65-E85A-7EA9-F2BB-B439D5C7EB16}"/>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DB6421F7-1BA7-70C3-4C7B-0694CD3F9A6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E0E8BD61-2DD9-6340-EB16-98CFEA0A221D}"/>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B4038A11-FAB8-DE3A-2D5D-3D1F11925688}"/>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7" name="Freeform 26">
              <a:extLst>
                <a:ext uri="{FF2B5EF4-FFF2-40B4-BE49-F238E27FC236}">
                  <a16:creationId xmlns:a16="http://schemas.microsoft.com/office/drawing/2014/main" id="{FD45E8E5-E623-933A-074B-D3B9860ABECB}"/>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sp>
        <p:nvSpPr>
          <p:cNvPr id="28" name="Subtitle 2">
            <a:extLst>
              <a:ext uri="{FF2B5EF4-FFF2-40B4-BE49-F238E27FC236}">
                <a16:creationId xmlns:a16="http://schemas.microsoft.com/office/drawing/2014/main" id="{4CE2B77E-5DDA-CC5C-A575-69779E57947F}"/>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2C2EB3B4-62C2-DB27-F905-7B5310DF5CFC}"/>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41B1F747-977A-C01C-9182-B92C691E57F0}"/>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spTree>
    <p:extLst>
      <p:ext uri="{BB962C8B-B14F-4D97-AF65-F5344CB8AC3E}">
        <p14:creationId xmlns:p14="http://schemas.microsoft.com/office/powerpoint/2010/main" val="231120857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Title Slide Spectrum 3">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51D58C-6AA8-5F28-62CE-93AC999250B0}"/>
              </a:ext>
            </a:extLst>
          </p:cNvPr>
          <p:cNvPicPr>
            <a:picLocks noChangeAspect="1"/>
          </p:cNvPicPr>
          <p:nvPr userDrawn="1"/>
        </p:nvPicPr>
        <p:blipFill>
          <a:blip r:embed="rId2"/>
          <a:stretch>
            <a:fillRect/>
          </a:stretch>
        </p:blipFill>
        <p:spPr>
          <a:xfrm>
            <a:off x="0" y="0"/>
            <a:ext cx="12192000" cy="6858000"/>
          </a:xfrm>
          <a:prstGeom prst="rect">
            <a:avLst/>
          </a:prstGeom>
        </p:spPr>
      </p:pic>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195E5ED2-D1BB-AC6E-BF6A-D4BD239F1FE9}"/>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51D43938-5757-1C8A-B3BA-59EC353FB68E}"/>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318227343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Title Slide Frame Yellow">
    <p:bg>
      <p:bgPr>
        <a:solidFill>
          <a:schemeClr val="tx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D5BBB5A-0446-3C14-B12C-56A5730E1CC1}"/>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34EF81A0-CB40-42B3-5E1A-AA5D72BFB4DD}"/>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F7C1D2CA-2DB1-76BC-DAFE-210631AEC288}"/>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61131786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Title Slide Frame Writer">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36FA399-654A-7130-1FF0-0F0197A98C2A}"/>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
        <p:nvSpPr>
          <p:cNvPr id="11"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38649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12" name="Title 4">
            <a:extLst>
              <a:ext uri="{FF2B5EF4-FFF2-40B4-BE49-F238E27FC236}">
                <a16:creationId xmlns:a16="http://schemas.microsoft.com/office/drawing/2014/main" id="{1F7B1FDC-B90E-6693-A750-B9BA4B535E8A}"/>
              </a:ext>
            </a:extLst>
          </p:cNvPr>
          <p:cNvSpPr>
            <a:spLocks noGrp="1"/>
          </p:cNvSpPr>
          <p:nvPr>
            <p:ph type="title"/>
          </p:nvPr>
        </p:nvSpPr>
        <p:spPr>
          <a:xfrm>
            <a:off x="889762" y="21272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13"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44759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CB01B256-70C6-9663-9CC6-1F22ADBAE7C3}"/>
              </a:ext>
            </a:extLst>
          </p:cNvPr>
          <p:cNvGrpSpPr/>
          <p:nvPr userDrawn="1"/>
        </p:nvGrpSpPr>
        <p:grpSpPr>
          <a:xfrm>
            <a:off x="485774" y="719508"/>
            <a:ext cx="5706110" cy="4360545"/>
            <a:chOff x="485774" y="719508"/>
            <a:chExt cx="5706110" cy="4360545"/>
          </a:xfrm>
        </p:grpSpPr>
        <p:sp>
          <p:nvSpPr>
            <p:cNvPr id="10" name="Freeform 25">
              <a:extLst>
                <a:ext uri="{FF2B5EF4-FFF2-40B4-BE49-F238E27FC236}">
                  <a16:creationId xmlns:a16="http://schemas.microsoft.com/office/drawing/2014/main" id="{F7E50E80-DFF0-E065-898F-1AFD970459B6}"/>
                </a:ext>
              </a:extLst>
            </p:cNvPr>
            <p:cNvSpPr/>
            <p:nvPr userDrawn="1"/>
          </p:nvSpPr>
          <p:spPr>
            <a:xfrm>
              <a:off x="485774" y="49784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14" name="Freeform 3">
              <a:extLst>
                <a:ext uri="{FF2B5EF4-FFF2-40B4-BE49-F238E27FC236}">
                  <a16:creationId xmlns:a16="http://schemas.microsoft.com/office/drawing/2014/main" id="{7E9D0337-F340-664F-6A13-B03AA4BA4F82}"/>
                </a:ext>
              </a:extLst>
            </p:cNvPr>
            <p:cNvSpPr/>
            <p:nvPr userDrawn="1"/>
          </p:nvSpPr>
          <p:spPr>
            <a:xfrm>
              <a:off x="485775" y="7195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p>
          </p:txBody>
        </p:sp>
      </p:grpSp>
      <p:sp>
        <p:nvSpPr>
          <p:cNvPr id="15" name="TextBox 14">
            <a:extLst>
              <a:ext uri="{FF2B5EF4-FFF2-40B4-BE49-F238E27FC236}">
                <a16:creationId xmlns:a16="http://schemas.microsoft.com/office/drawing/2014/main" id="{EEB2775D-C14D-1FFE-E3E9-4E62DDA32301}"/>
              </a:ext>
            </a:extLst>
          </p:cNvPr>
          <p:cNvSpPr txBox="1"/>
          <p:nvPr userDrawn="1"/>
        </p:nvSpPr>
        <p:spPr>
          <a:xfrm>
            <a:off x="461984" y="5552404"/>
            <a:ext cx="1045073" cy="197581"/>
          </a:xfrm>
          <a:prstGeom prst="rect">
            <a:avLst/>
          </a:prstGeom>
          <a:noFill/>
        </p:spPr>
        <p:txBody>
          <a:bodyPr wrap="square" lIns="0" tIns="0" rIns="0" bIns="0" rtlCol="0" anchor="ctr" anchorCtr="0">
            <a:noAutofit/>
          </a:bodyPr>
          <a:lstStyle/>
          <a:p>
            <a:r>
              <a:rPr lang="en-GB" sz="1200" dirty="0">
                <a:solidFill>
                  <a:schemeClr val="bg1"/>
                </a:solidFill>
                <a:latin typeface="EYInterstate Light" panose="02000506000000020004" pitchFamily="2" charset="0"/>
              </a:rPr>
              <a:t>Written by</a:t>
            </a:r>
          </a:p>
        </p:txBody>
      </p:sp>
      <p:sp>
        <p:nvSpPr>
          <p:cNvPr id="16" name="Text Placeholder 16">
            <a:extLst>
              <a:ext uri="{FF2B5EF4-FFF2-40B4-BE49-F238E27FC236}">
                <a16:creationId xmlns:a16="http://schemas.microsoft.com/office/drawing/2014/main" id="{FAE2F50B-78AF-04F3-4BFF-980630AF7AFF}"/>
              </a:ext>
            </a:extLst>
          </p:cNvPr>
          <p:cNvSpPr>
            <a:spLocks noGrp="1"/>
          </p:cNvSpPr>
          <p:nvPr>
            <p:ph type="body" sz="quarter" idx="14" hasCustomPrompt="1"/>
          </p:nvPr>
        </p:nvSpPr>
        <p:spPr>
          <a:xfrm>
            <a:off x="1333184" y="5966393"/>
            <a:ext cx="3089275" cy="180000"/>
          </a:xfrm>
        </p:spPr>
        <p:txBody>
          <a:bodyPr/>
          <a:lstStyle>
            <a:lvl1pPr marL="0" indent="0">
              <a:buNone/>
              <a:defRPr sz="1200">
                <a:solidFill>
                  <a:schemeClr val="tx2"/>
                </a:solidFill>
              </a:defRPr>
            </a:lvl1pPr>
          </a:lstStyle>
          <a:p>
            <a:pPr lvl="0"/>
            <a:r>
              <a:rPr lang="en-US" dirty="0"/>
              <a:t>Name Surname</a:t>
            </a:r>
            <a:endParaRPr lang="en-GB" dirty="0"/>
          </a:p>
        </p:txBody>
      </p:sp>
      <p:sp>
        <p:nvSpPr>
          <p:cNvPr id="17" name="Text Placeholder 16">
            <a:extLst>
              <a:ext uri="{FF2B5EF4-FFF2-40B4-BE49-F238E27FC236}">
                <a16:creationId xmlns:a16="http://schemas.microsoft.com/office/drawing/2014/main" id="{A5473ED8-C1F4-379D-AE01-5E7A3D5F3401}"/>
              </a:ext>
            </a:extLst>
          </p:cNvPr>
          <p:cNvSpPr>
            <a:spLocks noGrp="1"/>
          </p:cNvSpPr>
          <p:nvPr>
            <p:ph type="body" sz="quarter" idx="15" hasCustomPrompt="1"/>
          </p:nvPr>
        </p:nvSpPr>
        <p:spPr>
          <a:xfrm>
            <a:off x="1333184" y="6164011"/>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8" name="Picture Placeholder 19">
            <a:extLst>
              <a:ext uri="{FF2B5EF4-FFF2-40B4-BE49-F238E27FC236}">
                <a16:creationId xmlns:a16="http://schemas.microsoft.com/office/drawing/2014/main" id="{812BC08D-D0F7-900D-1481-4C172F6BE56E}"/>
              </a:ext>
            </a:extLst>
          </p:cNvPr>
          <p:cNvSpPr>
            <a:spLocks noGrp="1"/>
          </p:cNvSpPr>
          <p:nvPr>
            <p:ph type="pic" sz="quarter" idx="16"/>
          </p:nvPr>
        </p:nvSpPr>
        <p:spPr>
          <a:xfrm>
            <a:off x="461983" y="5861846"/>
            <a:ext cx="576000" cy="576000"/>
          </a:xfrm>
          <a:prstGeom prst="ellipse">
            <a:avLst/>
          </a:prstGeom>
        </p:spPr>
        <p:txBody>
          <a:bodyPr anchor="ctr"/>
          <a:lstStyle>
            <a:lvl1pPr marL="0" indent="0" algn="ctr">
              <a:buNone/>
              <a:defRPr sz="900">
                <a:solidFill>
                  <a:schemeClr val="bg1"/>
                </a:solidFill>
              </a:defRPr>
            </a:lvl1pPr>
          </a:lstStyle>
          <a:p>
            <a:endParaRPr lang="en-GB" dirty="0"/>
          </a:p>
        </p:txBody>
      </p:sp>
      <p:cxnSp>
        <p:nvCxnSpPr>
          <p:cNvPr id="19" name="Straight Connector 18">
            <a:extLst>
              <a:ext uri="{FF2B5EF4-FFF2-40B4-BE49-F238E27FC236}">
                <a16:creationId xmlns:a16="http://schemas.microsoft.com/office/drawing/2014/main" id="{D25B130A-4E65-32BD-4CB8-C7E2B623FD74}"/>
              </a:ext>
            </a:extLst>
          </p:cNvPr>
          <p:cNvCxnSpPr>
            <a:cxnSpLocks/>
          </p:cNvCxnSpPr>
          <p:nvPr userDrawn="1"/>
        </p:nvCxnSpPr>
        <p:spPr>
          <a:xfrm>
            <a:off x="1333184" y="5656264"/>
            <a:ext cx="8122101" cy="0"/>
          </a:xfrm>
          <a:prstGeom prst="line">
            <a:avLst/>
          </a:prstGeom>
          <a:ln w="9525" cap="flat" cmpd="sng" algn="ctr">
            <a:solidFill>
              <a:srgbClr val="C4C4CD"/>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488585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Title Slide Frame 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713817A-1A0E-6215-C86F-711F67622AC3}"/>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9167EEE6-F985-2112-F3A8-85F1A04A37BD}"/>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166D7E4E-2A81-A5AB-16CA-DBCEFBD59141}"/>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39822127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itle Slide Frame 4">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C40F2B79-4F5C-C3C4-64FF-6C8A07237435}"/>
              </a:ext>
            </a:extLst>
          </p:cNvPr>
          <p:cNvGraphicFramePr>
            <a:graphicFrameLocks noChangeAspect="1"/>
          </p:cNvGraphicFramePr>
          <p:nvPr userDrawn="1">
            <p:custDataLst>
              <p:tags r:id="rId1"/>
            </p:custDataLst>
            <p:extLst>
              <p:ext uri="{D42A27DB-BD31-4B8C-83A1-F6EECF244321}">
                <p14:modId xmlns:p14="http://schemas.microsoft.com/office/powerpoint/2010/main" val="36212206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9" name="think-cell data - do not delete" hidden="1">
                        <a:extLst>
                          <a:ext uri="{FF2B5EF4-FFF2-40B4-BE49-F238E27FC236}">
                            <a16:creationId xmlns:a16="http://schemas.microsoft.com/office/drawing/2014/main" id="{C40F2B79-4F5C-C3C4-64FF-6C8A0723743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7" name="Picture 6" descr="A group of people sitting around a table&#10;&#10;AI-generated content may be incorrect.">
            <a:extLst>
              <a:ext uri="{FF2B5EF4-FFF2-40B4-BE49-F238E27FC236}">
                <a16:creationId xmlns:a16="http://schemas.microsoft.com/office/drawing/2014/main" id="{5C8368DB-E16B-BC5A-61F3-272ECB31D30C}"/>
              </a:ext>
            </a:extLst>
          </p:cNvPr>
          <p:cNvPicPr>
            <a:picLocks noChangeAspect="1"/>
          </p:cNvPicPr>
          <p:nvPr userDrawn="1"/>
        </p:nvPicPr>
        <p:blipFill>
          <a:blip r:embed="rId5" cstate="screen">
            <a:extLst>
              <a:ext uri="{BEBA8EAE-BF5A-486C-A8C5-ECC9F3942E4B}">
                <a14:imgProps xmlns:a14="http://schemas.microsoft.com/office/drawing/2010/main">
                  <a14:imgLayer r:embed="rId6">
                    <a14:imgEffect>
                      <a14:brightnessContrast bright="-44000"/>
                    </a14:imgEffect>
                  </a14:imgLayer>
                </a14:imgProps>
              </a:ext>
              <a:ext uri="{28A0092B-C50C-407E-A947-70E740481C1C}">
                <a14:useLocalDpi xmlns:a14="http://schemas.microsoft.com/office/drawing/2010/main"/>
              </a:ext>
            </a:extLst>
          </a:blip>
          <a:srcRect l="-791"/>
          <a:stretch>
            <a:fillRect/>
          </a:stretch>
        </p:blipFill>
        <p:spPr>
          <a:xfrm>
            <a:off x="0" y="0"/>
            <a:ext cx="12192000" cy="6858000"/>
          </a:xfrm>
          <a:prstGeom prst="rect">
            <a:avLst/>
          </a:prstGeom>
        </p:spPr>
      </p:pic>
      <p:sp>
        <p:nvSpPr>
          <p:cNvPr id="3" name="Rectangle 2">
            <a:extLst>
              <a:ext uri="{FF2B5EF4-FFF2-40B4-BE49-F238E27FC236}">
                <a16:creationId xmlns:a16="http://schemas.microsoft.com/office/drawing/2014/main" id="{E2D7BB4A-5FCC-BE0E-4598-A4CBBA847A08}"/>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6DE89320-B084-3AA1-F041-ECD9699F7EF4}"/>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vert="horz"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E76002E9-E0C8-43F6-867E-B59C9AE9217B}"/>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00C864"/>
                </a:gs>
                <a:gs pos="100000">
                  <a:srgbClr val="4696FF"/>
                </a:gs>
              </a:gsLst>
              <a:lin ang="1860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302109209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Title Slide Frame 2">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7B25F44-CAE3-AE0B-B97B-B0F6E4B43D50}"/>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7E7E8938-439A-DB5B-B3DF-7EF202013D57}"/>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4" name="Group 3">
            <a:extLst>
              <a:ext uri="{FF2B5EF4-FFF2-40B4-BE49-F238E27FC236}">
                <a16:creationId xmlns:a16="http://schemas.microsoft.com/office/drawing/2014/main" id="{1A067759-C6C3-3B7B-ABF5-859A6A63528E}"/>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6" name="Freeform 5">
              <a:extLst>
                <a:ext uri="{FF2B5EF4-FFF2-40B4-BE49-F238E27FC236}">
                  <a16:creationId xmlns:a16="http://schemas.microsoft.com/office/drawing/2014/main" id="{CC99724B-50FD-5B78-B6B7-D645073026A7}"/>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spTree>
    <p:extLst>
      <p:ext uri="{BB962C8B-B14F-4D97-AF65-F5344CB8AC3E}">
        <p14:creationId xmlns:p14="http://schemas.microsoft.com/office/powerpoint/2010/main" val="312073824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Title Slide Frame 3">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D8D4830-1AF6-9C3D-EC53-70FC3C7CBE54}"/>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E8BA944B-A631-ACF6-36AE-7C814C7A5C9A}"/>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 name="Group 2">
            <a:extLst>
              <a:ext uri="{FF2B5EF4-FFF2-40B4-BE49-F238E27FC236}">
                <a16:creationId xmlns:a16="http://schemas.microsoft.com/office/drawing/2014/main" id="{B1B984E4-95BA-5123-1CFC-48CE97FD8196}"/>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 name="Freeform 1">
              <a:extLst>
                <a:ext uri="{FF2B5EF4-FFF2-40B4-BE49-F238E27FC236}">
                  <a16:creationId xmlns:a16="http://schemas.microsoft.com/office/drawing/2014/main" id="{63327741-8A1F-B922-5F7C-0313A67883A4}"/>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55945398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Title Slide Frame 4">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D7BB4A-5FCC-BE0E-4598-A4CBBA847A08}"/>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6DE89320-B084-3AA1-F041-ECD9699F7EF4}"/>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E76002E9-E0C8-43F6-867E-B59C9AE9217B}"/>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00C864"/>
                </a:gs>
                <a:gs pos="100000">
                  <a:srgbClr val="4696FF"/>
                </a:gs>
              </a:gsLst>
              <a:lin ang="1860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69629331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Title Slide Frame 5">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CF5E0C7-6CC4-C4E1-946D-4BAC78CCDAE4}"/>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92E27567-DFCD-709F-AF40-B7A340ECC0FE}"/>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AAC690EE-1BB8-29C6-B9D8-2BD7B4AE0781}"/>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32FF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112196017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Title Slide Frame 6">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71B9AAE-F698-5F49-FF7D-DB273B1EE18B}"/>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00068369-6C63-44AF-3E4E-30E5F2D1F837}"/>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8F7E7875-967C-8167-6219-7AD2981B3A46}"/>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32FF"/>
                </a:gs>
                <a:gs pos="100000">
                  <a:srgbClr val="E95023"/>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403480017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itle Slide Frame 7">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AFCAD8-0916-AF46-1471-030E4128E25A}"/>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5" name="Group 4">
            <a:extLst>
              <a:ext uri="{FF2B5EF4-FFF2-40B4-BE49-F238E27FC236}">
                <a16:creationId xmlns:a16="http://schemas.microsoft.com/office/drawing/2014/main" id="{AA89752D-8E95-B790-7077-E6201AB412C3}"/>
              </a:ext>
            </a:extLst>
          </p:cNvPr>
          <p:cNvGrpSpPr/>
          <p:nvPr userDrawn="1"/>
        </p:nvGrpSpPr>
        <p:grpSpPr>
          <a:xfrm>
            <a:off x="485775" y="6164633"/>
            <a:ext cx="4940935" cy="318770"/>
            <a:chOff x="485775" y="6164633"/>
            <a:chExt cx="4940935" cy="318770"/>
          </a:xfrm>
        </p:grpSpPr>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D6FD7948-9E7C-1CE1-F28B-D2D349BB86F0}"/>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C5FD45"/>
                </a:gs>
                <a:gs pos="100000">
                  <a:srgbClr val="80FBFD"/>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97051844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DC7D80C-A62F-E4F4-4E98-DC084E304309}"/>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19" name="Group 4">
            <a:extLst>
              <a:ext uri="{FF2B5EF4-FFF2-40B4-BE49-F238E27FC236}">
                <a16:creationId xmlns:a16="http://schemas.microsoft.com/office/drawing/2014/main" id="{66BF4A4F-3347-6529-6A55-4C9F5770A8D6}"/>
              </a:ext>
            </a:extLst>
          </p:cNvPr>
          <p:cNvGrpSpPr>
            <a:grpSpLocks noChangeAspect="1"/>
          </p:cNvGrpSpPr>
          <p:nvPr userDrawn="1"/>
        </p:nvGrpSpPr>
        <p:grpSpPr bwMode="black">
          <a:xfrm>
            <a:off x="11369256" y="6276977"/>
            <a:ext cx="346158" cy="355219"/>
            <a:chOff x="7110" y="4004"/>
            <a:chExt cx="191" cy="196"/>
          </a:xfrm>
        </p:grpSpPr>
        <p:sp>
          <p:nvSpPr>
            <p:cNvPr id="20" name="Freeform 5">
              <a:extLst>
                <a:ext uri="{FF2B5EF4-FFF2-40B4-BE49-F238E27FC236}">
                  <a16:creationId xmlns:a16="http://schemas.microsoft.com/office/drawing/2014/main" id="{F4E40166-C45F-7A1F-86E2-D0B18ECC005F}"/>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21" name="Freeform 6">
              <a:extLst>
                <a:ext uri="{FF2B5EF4-FFF2-40B4-BE49-F238E27FC236}">
                  <a16:creationId xmlns:a16="http://schemas.microsoft.com/office/drawing/2014/main" id="{763B7716-00F8-1C66-8A9B-E0FBD1BEACDF}"/>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22" name="Freeform 7">
              <a:extLst>
                <a:ext uri="{FF2B5EF4-FFF2-40B4-BE49-F238E27FC236}">
                  <a16:creationId xmlns:a16="http://schemas.microsoft.com/office/drawing/2014/main" id="{1644B625-4EB6-EA9F-98DE-E808B374CA1E}"/>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53082507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Section Header 2">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2D86FDB-2841-08E9-946A-94C908FFD165}"/>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15F7DB8F-2807-D314-271C-0F4F2350DF93}"/>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67FAEE5E-C029-8B34-BF31-A34A575CBAA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93639BF3-1C9F-B3D0-1844-0C7F4853BCF6}"/>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E4A3A178-8DE4-1C2D-E07C-FB6B8C2F93DB}"/>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46134049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Section Header 3">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F3DE7CD-6764-5FEC-8E7A-148B21FC54F2}"/>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4" name="Group 4">
            <a:extLst>
              <a:ext uri="{FF2B5EF4-FFF2-40B4-BE49-F238E27FC236}">
                <a16:creationId xmlns:a16="http://schemas.microsoft.com/office/drawing/2014/main" id="{6A04A6ED-A8EC-896B-BBC6-FD5262717E7B}"/>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C8F851FC-9E0B-CE73-2C01-C0F31F89F724}"/>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80180399-BD38-8E20-647F-253F59F59BDC}"/>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3B5062FB-EC0E-E635-F958-A52D98B5313F}"/>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4384209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ection Header 4">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12BDE51-1C36-14BF-C414-18A7B2C5B6D3}"/>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7" name="Group 4">
            <a:extLst>
              <a:ext uri="{FF2B5EF4-FFF2-40B4-BE49-F238E27FC236}">
                <a16:creationId xmlns:a16="http://schemas.microsoft.com/office/drawing/2014/main" id="{37892AD0-AA1A-7C3F-D604-6B51C83F9125}"/>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A0534D24-E24B-9D42-9CEC-BD3121DCA8D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8CDB9999-0912-54AD-8D1C-5C7470882B1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A610BB37-C64D-86DE-399A-42F3ACEE7FA5}"/>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4042113101"/>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theme" Target="../theme/theme1.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tags" Target="../tags/tag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oleObject" Target="../embeddings/oleObject1.bin"/><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image" Target="../media/image1.emf"/><Relationship Id="rId61" Type="http://schemas.openxmlformats.org/officeDocument/2006/relationships/slideLayout" Target="../slideLayouts/slideLayout61.xml"/><Relationship Id="rId82" Type="http://schemas.openxmlformats.org/officeDocument/2006/relationships/slideLayout" Target="../slideLayouts/slideLayout8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96.xml"/><Relationship Id="rId18" Type="http://schemas.openxmlformats.org/officeDocument/2006/relationships/slideLayout" Target="../slideLayouts/slideLayout101.xml"/><Relationship Id="rId26" Type="http://schemas.openxmlformats.org/officeDocument/2006/relationships/slideLayout" Target="../slideLayouts/slideLayout109.xml"/><Relationship Id="rId39" Type="http://schemas.openxmlformats.org/officeDocument/2006/relationships/slideLayout" Target="../slideLayouts/slideLayout122.xml"/><Relationship Id="rId21" Type="http://schemas.openxmlformats.org/officeDocument/2006/relationships/slideLayout" Target="../slideLayouts/slideLayout104.xml"/><Relationship Id="rId34" Type="http://schemas.openxmlformats.org/officeDocument/2006/relationships/slideLayout" Target="../slideLayouts/slideLayout117.xml"/><Relationship Id="rId42" Type="http://schemas.openxmlformats.org/officeDocument/2006/relationships/oleObject" Target="../embeddings/oleObject4.bin"/><Relationship Id="rId7" Type="http://schemas.openxmlformats.org/officeDocument/2006/relationships/slideLayout" Target="../slideLayouts/slideLayout90.xml"/><Relationship Id="rId2" Type="http://schemas.openxmlformats.org/officeDocument/2006/relationships/slideLayout" Target="../slideLayouts/slideLayout85.xml"/><Relationship Id="rId16" Type="http://schemas.openxmlformats.org/officeDocument/2006/relationships/slideLayout" Target="../slideLayouts/slideLayout99.xml"/><Relationship Id="rId20" Type="http://schemas.openxmlformats.org/officeDocument/2006/relationships/slideLayout" Target="../slideLayouts/slideLayout103.xml"/><Relationship Id="rId29" Type="http://schemas.openxmlformats.org/officeDocument/2006/relationships/slideLayout" Target="../slideLayouts/slideLayout112.xml"/><Relationship Id="rId41" Type="http://schemas.openxmlformats.org/officeDocument/2006/relationships/tags" Target="../tags/tag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24" Type="http://schemas.openxmlformats.org/officeDocument/2006/relationships/slideLayout" Target="../slideLayouts/slideLayout107.xml"/><Relationship Id="rId32" Type="http://schemas.openxmlformats.org/officeDocument/2006/relationships/slideLayout" Target="../slideLayouts/slideLayout115.xml"/><Relationship Id="rId37" Type="http://schemas.openxmlformats.org/officeDocument/2006/relationships/slideLayout" Target="../slideLayouts/slideLayout120.xml"/><Relationship Id="rId40" Type="http://schemas.openxmlformats.org/officeDocument/2006/relationships/theme" Target="../theme/theme2.xml"/><Relationship Id="rId5" Type="http://schemas.openxmlformats.org/officeDocument/2006/relationships/slideLayout" Target="../slideLayouts/slideLayout88.xml"/><Relationship Id="rId15" Type="http://schemas.openxmlformats.org/officeDocument/2006/relationships/slideLayout" Target="../slideLayouts/slideLayout98.xml"/><Relationship Id="rId23" Type="http://schemas.openxmlformats.org/officeDocument/2006/relationships/slideLayout" Target="../slideLayouts/slideLayout106.xml"/><Relationship Id="rId28" Type="http://schemas.openxmlformats.org/officeDocument/2006/relationships/slideLayout" Target="../slideLayouts/slideLayout111.xml"/><Relationship Id="rId36" Type="http://schemas.openxmlformats.org/officeDocument/2006/relationships/slideLayout" Target="../slideLayouts/slideLayout119.xml"/><Relationship Id="rId10" Type="http://schemas.openxmlformats.org/officeDocument/2006/relationships/slideLayout" Target="../slideLayouts/slideLayout93.xml"/><Relationship Id="rId19" Type="http://schemas.openxmlformats.org/officeDocument/2006/relationships/slideLayout" Target="../slideLayouts/slideLayout102.xml"/><Relationship Id="rId31" Type="http://schemas.openxmlformats.org/officeDocument/2006/relationships/slideLayout" Target="../slideLayouts/slideLayout114.xml"/><Relationship Id="rId4" Type="http://schemas.openxmlformats.org/officeDocument/2006/relationships/slideLayout" Target="../slideLayouts/slideLayout87.xml"/><Relationship Id="rId9" Type="http://schemas.openxmlformats.org/officeDocument/2006/relationships/slideLayout" Target="../slideLayouts/slideLayout92.xml"/><Relationship Id="rId14" Type="http://schemas.openxmlformats.org/officeDocument/2006/relationships/slideLayout" Target="../slideLayouts/slideLayout97.xml"/><Relationship Id="rId22" Type="http://schemas.openxmlformats.org/officeDocument/2006/relationships/slideLayout" Target="../slideLayouts/slideLayout105.xml"/><Relationship Id="rId27" Type="http://schemas.openxmlformats.org/officeDocument/2006/relationships/slideLayout" Target="../slideLayouts/slideLayout110.xml"/><Relationship Id="rId30" Type="http://schemas.openxmlformats.org/officeDocument/2006/relationships/slideLayout" Target="../slideLayouts/slideLayout113.xml"/><Relationship Id="rId35" Type="http://schemas.openxmlformats.org/officeDocument/2006/relationships/slideLayout" Target="../slideLayouts/slideLayout118.xml"/><Relationship Id="rId43" Type="http://schemas.openxmlformats.org/officeDocument/2006/relationships/image" Target="../media/image1.emf"/><Relationship Id="rId8" Type="http://schemas.openxmlformats.org/officeDocument/2006/relationships/slideLayout" Target="../slideLayouts/slideLayout91.xml"/><Relationship Id="rId3" Type="http://schemas.openxmlformats.org/officeDocument/2006/relationships/slideLayout" Target="../slideLayouts/slideLayout86.xml"/><Relationship Id="rId12" Type="http://schemas.openxmlformats.org/officeDocument/2006/relationships/slideLayout" Target="../slideLayouts/slideLayout95.xml"/><Relationship Id="rId17" Type="http://schemas.openxmlformats.org/officeDocument/2006/relationships/slideLayout" Target="../slideLayouts/slideLayout100.xml"/><Relationship Id="rId25" Type="http://schemas.openxmlformats.org/officeDocument/2006/relationships/slideLayout" Target="../slideLayouts/slideLayout108.xml"/><Relationship Id="rId33" Type="http://schemas.openxmlformats.org/officeDocument/2006/relationships/slideLayout" Target="../slideLayouts/slideLayout116.xml"/><Relationship Id="rId38" Type="http://schemas.openxmlformats.org/officeDocument/2006/relationships/slideLayout" Target="../slideLayouts/slideLayout12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6E10BAB-B399-19AC-4CF1-EBE99D217F3B}"/>
              </a:ext>
            </a:extLst>
          </p:cNvPr>
          <p:cNvGraphicFramePr>
            <a:graphicFrameLocks noChangeAspect="1"/>
          </p:cNvGraphicFramePr>
          <p:nvPr userDrawn="1">
            <p:custDataLst>
              <p:tags r:id="rId85"/>
            </p:custDataLst>
            <p:extLst>
              <p:ext uri="{D42A27DB-BD31-4B8C-83A1-F6EECF244321}">
                <p14:modId xmlns:p14="http://schemas.microsoft.com/office/powerpoint/2010/main" val="22938137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6" imgW="405" imgH="405" progId="TCLayout.ActiveDocument.1">
                  <p:embed/>
                </p:oleObj>
              </mc:Choice>
              <mc:Fallback>
                <p:oleObj name="think-cell Slide" r:id="rId86" imgW="405" imgH="405" progId="TCLayout.ActiveDocument.1">
                  <p:embed/>
                  <p:pic>
                    <p:nvPicPr>
                      <p:cNvPr id="5" name="think-cell data - do not delete" hidden="1">
                        <a:extLst>
                          <a:ext uri="{FF2B5EF4-FFF2-40B4-BE49-F238E27FC236}">
                            <a16:creationId xmlns:a16="http://schemas.microsoft.com/office/drawing/2014/main" id="{96E10BAB-B399-19AC-4CF1-EBE99D217F3B}"/>
                          </a:ext>
                        </a:extLst>
                      </p:cNvPr>
                      <p:cNvPicPr/>
                      <p:nvPr/>
                    </p:nvPicPr>
                    <p:blipFill>
                      <a:blip r:embed="rId87"/>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485523" y="345396"/>
            <a:ext cx="11224347" cy="470898"/>
          </a:xfrm>
          <a:prstGeom prst="rect">
            <a:avLst/>
          </a:prstGeom>
        </p:spPr>
        <p:txBody>
          <a:bodyPr vert="horz" lIns="0" tIns="0" rIns="0" bIns="0" rtlCol="0" anchor="t" anchorCtr="0">
            <a:noAutofit/>
          </a:bodyPr>
          <a:lstStyle/>
          <a:p>
            <a:r>
              <a:rPr lang="en-GB" dirty="0"/>
              <a:t>Click to edit Master title style</a:t>
            </a:r>
          </a:p>
        </p:txBody>
      </p:sp>
      <p:sp>
        <p:nvSpPr>
          <p:cNvPr id="3" name="Text Placeholder 2"/>
          <p:cNvSpPr>
            <a:spLocks noGrp="1"/>
          </p:cNvSpPr>
          <p:nvPr>
            <p:ph type="body" idx="1"/>
          </p:nvPr>
        </p:nvSpPr>
        <p:spPr>
          <a:xfrm>
            <a:off x="485523" y="1411287"/>
            <a:ext cx="11224347" cy="4638675"/>
          </a:xfrm>
          <a:prstGeom prst="rect">
            <a:avLst/>
          </a:prstGeom>
        </p:spPr>
        <p:txBody>
          <a:bodyPr vert="horz" lIns="0" tIns="0" rIns="0" bIns="0" rtlCol="0" anchor="t" anchorCtr="0">
            <a:noAutofit/>
          </a:bodyPr>
          <a:lstStyle/>
          <a:p>
            <a:r>
              <a:rPr lang="en-US" dirty="0"/>
              <a:t>First level text style </a:t>
            </a:r>
            <a:r>
              <a:rPr lang="en-US" dirty="0" err="1"/>
              <a:t>EYInterstate</a:t>
            </a:r>
            <a:r>
              <a:rPr lang="en-US" dirty="0"/>
              <a:t> Light 16pt</a:t>
            </a:r>
          </a:p>
          <a:p>
            <a:pPr lvl="1"/>
            <a:r>
              <a:rPr lang="en-US" dirty="0"/>
              <a:t>Second level text style </a:t>
            </a:r>
            <a:r>
              <a:rPr lang="en-US" dirty="0" err="1"/>
              <a:t>EYInterstate</a:t>
            </a:r>
            <a:r>
              <a:rPr lang="en-US" dirty="0"/>
              <a:t> Light 16pt</a:t>
            </a:r>
          </a:p>
          <a:p>
            <a:pPr lvl="2"/>
            <a:r>
              <a:rPr lang="en-US" dirty="0"/>
              <a:t>Third level text style </a:t>
            </a:r>
            <a:r>
              <a:rPr lang="en-US" dirty="0" err="1"/>
              <a:t>EYInterstate</a:t>
            </a:r>
            <a:r>
              <a:rPr lang="en-US" dirty="0"/>
              <a:t> Light 14pt</a:t>
            </a:r>
          </a:p>
          <a:p>
            <a:pPr lvl="3"/>
            <a:r>
              <a:rPr lang="en-US" dirty="0"/>
              <a:t>Fourth level text style </a:t>
            </a:r>
            <a:r>
              <a:rPr lang="en-US" dirty="0" err="1"/>
              <a:t>EYInterstate</a:t>
            </a:r>
            <a:r>
              <a:rPr lang="en-US" dirty="0"/>
              <a:t> Light 14pt</a:t>
            </a:r>
          </a:p>
          <a:p>
            <a:pPr lvl="4"/>
            <a:r>
              <a:rPr lang="en-US" dirty="0"/>
              <a:t>Fifth level text style </a:t>
            </a:r>
            <a:r>
              <a:rPr lang="en-US" dirty="0" err="1"/>
              <a:t>EYInterstate</a:t>
            </a:r>
            <a:r>
              <a:rPr lang="en-US" dirty="0"/>
              <a:t> Light 12pt</a:t>
            </a:r>
          </a:p>
          <a:p>
            <a:pPr lvl="5"/>
            <a:r>
              <a:rPr lang="en-US" dirty="0"/>
              <a:t>Sixth level text style </a:t>
            </a:r>
            <a:r>
              <a:rPr lang="en-US" dirty="0" err="1"/>
              <a:t>EYInterstate</a:t>
            </a:r>
            <a:r>
              <a:rPr lang="en-US" dirty="0"/>
              <a:t> Light 12pt</a:t>
            </a:r>
          </a:p>
          <a:p>
            <a:pPr lvl="6"/>
            <a:r>
              <a:rPr lang="en-US" dirty="0"/>
              <a:t>Seventh level text style </a:t>
            </a:r>
            <a:r>
              <a:rPr lang="en-US" dirty="0" err="1"/>
              <a:t>EYInterstate</a:t>
            </a:r>
            <a:r>
              <a:rPr lang="en-US" dirty="0"/>
              <a:t> Light 11pt</a:t>
            </a:r>
          </a:p>
          <a:p>
            <a:pPr lvl="7"/>
            <a:r>
              <a:rPr lang="en-US" dirty="0"/>
              <a:t>Eighth level text style </a:t>
            </a:r>
            <a:r>
              <a:rPr lang="en-US" dirty="0" err="1"/>
              <a:t>EYInterstate</a:t>
            </a:r>
            <a:r>
              <a:rPr lang="en-US" dirty="0"/>
              <a:t> Light 10pt</a:t>
            </a:r>
          </a:p>
        </p:txBody>
      </p:sp>
      <p:grpSp>
        <p:nvGrpSpPr>
          <p:cNvPr id="6" name="Group 4">
            <a:extLst>
              <a:ext uri="{FF2B5EF4-FFF2-40B4-BE49-F238E27FC236}">
                <a16:creationId xmlns:a16="http://schemas.microsoft.com/office/drawing/2014/main" id="{84D8E7BF-2CB9-F661-3559-99D90AE0A4E5}"/>
              </a:ext>
            </a:extLst>
          </p:cNvPr>
          <p:cNvGrpSpPr>
            <a:grpSpLocks noChangeAspect="1"/>
          </p:cNvGrpSpPr>
          <p:nvPr userDrawn="1"/>
        </p:nvGrpSpPr>
        <p:grpSpPr bwMode="black">
          <a:xfrm>
            <a:off x="11369257" y="6276977"/>
            <a:ext cx="346158" cy="355219"/>
            <a:chOff x="7110" y="4004"/>
            <a:chExt cx="191" cy="196"/>
          </a:xfrm>
        </p:grpSpPr>
        <p:sp>
          <p:nvSpPr>
            <p:cNvPr id="7" name="Freeform 5">
              <a:extLst>
                <a:ext uri="{FF2B5EF4-FFF2-40B4-BE49-F238E27FC236}">
                  <a16:creationId xmlns:a16="http://schemas.microsoft.com/office/drawing/2014/main" id="{B6AA6DF4-2FEA-00BD-9BF9-6CDE40EF389F}"/>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8" name="Freeform 6">
              <a:extLst>
                <a:ext uri="{FF2B5EF4-FFF2-40B4-BE49-F238E27FC236}">
                  <a16:creationId xmlns:a16="http://schemas.microsoft.com/office/drawing/2014/main" id="{9F5D8B0B-D61C-3D77-A3C6-C71B65E66459}"/>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3" name="Freeform 7">
              <a:extLst>
                <a:ext uri="{FF2B5EF4-FFF2-40B4-BE49-F238E27FC236}">
                  <a16:creationId xmlns:a16="http://schemas.microsoft.com/office/drawing/2014/main" id="{66939EE2-541D-2E43-8858-BD44D3A0144C}"/>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11" name="Slide Number Placeholder 4">
            <a:extLst>
              <a:ext uri="{FF2B5EF4-FFF2-40B4-BE49-F238E27FC236}">
                <a16:creationId xmlns:a16="http://schemas.microsoft.com/office/drawing/2014/main" id="{D4FDF76D-C218-1876-7203-478976463BC2}"/>
              </a:ext>
            </a:extLst>
          </p:cNvPr>
          <p:cNvSpPr txBox="1">
            <a:spLocks/>
          </p:cNvSpPr>
          <p:nvPr userDrawn="1"/>
        </p:nvSpPr>
        <p:spPr>
          <a:xfrm>
            <a:off x="479425" y="6437115"/>
            <a:ext cx="663066"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latin typeface="+mn-lt"/>
              </a:rPr>
              <a:t>Page </a:t>
            </a:r>
            <a:fld id="{D5B76411-544C-4F9A-8EDE-9EEB2BD21F95}" type="slidenum">
              <a:rPr lang="en-IN" smtClean="0">
                <a:latin typeface="+mn-lt"/>
              </a:rPr>
              <a:t>‹#›</a:t>
            </a:fld>
            <a:endParaRPr dirty="0">
              <a:latin typeface="+mn-lt"/>
            </a:endParaRPr>
          </a:p>
        </p:txBody>
      </p:sp>
      <p:sp>
        <p:nvSpPr>
          <p:cNvPr id="16" name="Date Placeholder 1">
            <a:extLst>
              <a:ext uri="{FF2B5EF4-FFF2-40B4-BE49-F238E27FC236}">
                <a16:creationId xmlns:a16="http://schemas.microsoft.com/office/drawing/2014/main" id="{5532261B-45EA-D97A-2CB0-FCBA66009BC2}"/>
              </a:ext>
            </a:extLst>
          </p:cNvPr>
          <p:cNvSpPr txBox="1">
            <a:spLocks/>
          </p:cNvSpPr>
          <p:nvPr userDrawn="1"/>
        </p:nvSpPr>
        <p:spPr>
          <a:xfrm>
            <a:off x="1026493" y="6437115"/>
            <a:ext cx="2224190" cy="123111"/>
          </a:xfrm>
          <a:prstGeom prst="rect">
            <a:avLst/>
          </a:prstGeom>
        </p:spPr>
        <p:txBody>
          <a:bodyPr wrap="square"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r>
              <a:rPr lang="en-IN" b="0" dirty="0">
                <a:solidFill>
                  <a:schemeClr val="tx2"/>
                </a:solidFill>
                <a:latin typeface="+mn-lt"/>
              </a:rPr>
              <a:t>|</a:t>
            </a:r>
            <a:r>
              <a:rPr lang="en-IN" b="0" dirty="0">
                <a:latin typeface="+mn-lt"/>
              </a:rPr>
              <a:t> Future Tax Leaders 2025 closing session </a:t>
            </a:r>
          </a:p>
        </p:txBody>
      </p:sp>
    </p:spTree>
    <p:extLst>
      <p:ext uri="{BB962C8B-B14F-4D97-AF65-F5344CB8AC3E}">
        <p14:creationId xmlns:p14="http://schemas.microsoft.com/office/powerpoint/2010/main" val="2569974109"/>
      </p:ext>
    </p:extLst>
  </p:cSld>
  <p:clrMap bg1="lt1" tx1="dk1" bg2="lt2" tx2="dk2" accent1="accent1" accent2="accent2" accent3="accent3" accent4="accent4" accent5="accent5" accent6="accent6" hlink="hlink" folHlink="folHlink"/>
  <p:sldLayoutIdLst>
    <p:sldLayoutId id="2147484210" r:id="rId1"/>
    <p:sldLayoutId id="2147484211" r:id="rId2"/>
    <p:sldLayoutId id="2147484212" r:id="rId3"/>
    <p:sldLayoutId id="2147484213" r:id="rId4"/>
    <p:sldLayoutId id="2147484214" r:id="rId5"/>
    <p:sldLayoutId id="2147484215" r:id="rId6"/>
    <p:sldLayoutId id="2147484216" r:id="rId7"/>
    <p:sldLayoutId id="2147484217" r:id="rId8"/>
    <p:sldLayoutId id="2147484218" r:id="rId9"/>
    <p:sldLayoutId id="2147484219" r:id="rId10"/>
    <p:sldLayoutId id="2147484220" r:id="rId11"/>
    <p:sldLayoutId id="2147484221" r:id="rId12"/>
    <p:sldLayoutId id="2147484222" r:id="rId13"/>
    <p:sldLayoutId id="2147484223" r:id="rId14"/>
    <p:sldLayoutId id="2147484224" r:id="rId15"/>
    <p:sldLayoutId id="2147484225" r:id="rId16"/>
    <p:sldLayoutId id="2147484226" r:id="rId17"/>
    <p:sldLayoutId id="2147484227" r:id="rId18"/>
    <p:sldLayoutId id="2147484305" r:id="rId19"/>
    <p:sldLayoutId id="2147484228" r:id="rId20"/>
    <p:sldLayoutId id="2147484229" r:id="rId21"/>
    <p:sldLayoutId id="2147484230" r:id="rId22"/>
    <p:sldLayoutId id="2147484231" r:id="rId23"/>
    <p:sldLayoutId id="2147484243" r:id="rId24"/>
    <p:sldLayoutId id="2147484255" r:id="rId25"/>
    <p:sldLayoutId id="2147484244" r:id="rId26"/>
    <p:sldLayoutId id="2147484245" r:id="rId27"/>
    <p:sldLayoutId id="2147484246" r:id="rId28"/>
    <p:sldLayoutId id="2147484247" r:id="rId29"/>
    <p:sldLayoutId id="2147484248" r:id="rId30"/>
    <p:sldLayoutId id="2147484249" r:id="rId31"/>
    <p:sldLayoutId id="2147484250" r:id="rId32"/>
    <p:sldLayoutId id="2147484251" r:id="rId33"/>
    <p:sldLayoutId id="2147484252" r:id="rId34"/>
    <p:sldLayoutId id="2147484253" r:id="rId35"/>
    <p:sldLayoutId id="2147484254" r:id="rId36"/>
    <p:sldLayoutId id="2147484232" r:id="rId37"/>
    <p:sldLayoutId id="2147484233" r:id="rId38"/>
    <p:sldLayoutId id="2147484234" r:id="rId39"/>
    <p:sldLayoutId id="2147484235" r:id="rId40"/>
    <p:sldLayoutId id="2147484153" r:id="rId41"/>
    <p:sldLayoutId id="2147484296" r:id="rId42"/>
    <p:sldLayoutId id="2147484075" r:id="rId43"/>
    <p:sldLayoutId id="2147484076" r:id="rId44"/>
    <p:sldLayoutId id="2147484078" r:id="rId45"/>
    <p:sldLayoutId id="2147484154" r:id="rId46"/>
    <p:sldLayoutId id="2147484116" r:id="rId47"/>
    <p:sldLayoutId id="2147484117" r:id="rId48"/>
    <p:sldLayoutId id="2147484118" r:id="rId49"/>
    <p:sldLayoutId id="2147484111" r:id="rId50"/>
    <p:sldLayoutId id="2147484112" r:id="rId51"/>
    <p:sldLayoutId id="2147484113" r:id="rId52"/>
    <p:sldLayoutId id="2147484114" r:id="rId53"/>
    <p:sldLayoutId id="2147484041" r:id="rId54"/>
    <p:sldLayoutId id="2147484084" r:id="rId55"/>
    <p:sldLayoutId id="2147484028" r:id="rId56"/>
    <p:sldLayoutId id="2147484079" r:id="rId57"/>
    <p:sldLayoutId id="2147484080" r:id="rId58"/>
    <p:sldLayoutId id="2147484082" r:id="rId59"/>
    <p:sldLayoutId id="2147484083" r:id="rId60"/>
    <p:sldLayoutId id="2147484081" r:id="rId61"/>
    <p:sldLayoutId id="2147484155" r:id="rId62"/>
    <p:sldLayoutId id="2147484004" r:id="rId63"/>
    <p:sldLayoutId id="2147483984" r:id="rId64"/>
    <p:sldLayoutId id="2147484144" r:id="rId65"/>
    <p:sldLayoutId id="2147484167" r:id="rId66"/>
    <p:sldLayoutId id="2147484145" r:id="rId67"/>
    <p:sldLayoutId id="2147484146" r:id="rId68"/>
    <p:sldLayoutId id="2147484133" r:id="rId69"/>
    <p:sldLayoutId id="2147484148" r:id="rId70"/>
    <p:sldLayoutId id="2147484237" r:id="rId71"/>
    <p:sldLayoutId id="2147484238" r:id="rId72"/>
    <p:sldLayoutId id="2147484150" r:id="rId73"/>
    <p:sldLayoutId id="2147484151" r:id="rId74"/>
    <p:sldLayoutId id="2147484014" r:id="rId75"/>
    <p:sldLayoutId id="2147484297" r:id="rId76"/>
    <p:sldLayoutId id="2147484298" r:id="rId77"/>
    <p:sldLayoutId id="2147484299" r:id="rId78"/>
    <p:sldLayoutId id="2147484300" r:id="rId79"/>
    <p:sldLayoutId id="2147484301" r:id="rId80"/>
    <p:sldLayoutId id="2147484302" r:id="rId81"/>
    <p:sldLayoutId id="2147484303" r:id="rId82"/>
    <p:sldLayoutId id="2147484304" r:id="rId83"/>
  </p:sldLayoutIdLst>
  <p:hf hdr="0"/>
  <p:txStyles>
    <p:titleStyle>
      <a:lvl1pPr algn="l" defTabSz="914400" rtl="0" eaLnBrk="1" latinLnBrk="0" hangingPunct="1">
        <a:lnSpc>
          <a:spcPct val="85000"/>
        </a:lnSpc>
        <a:spcBef>
          <a:spcPct val="0"/>
        </a:spcBef>
        <a:buNone/>
        <a:defRPr sz="2400" b="1" i="0" kern="1200">
          <a:solidFill>
            <a:schemeClr val="tx2"/>
          </a:solidFill>
          <a:latin typeface="EYInterstate" panose="02000503020000020004" pitchFamily="2" charset="0"/>
          <a:ea typeface="+mj-ea"/>
          <a:cs typeface="Arial" pitchFamily="34" charset="0"/>
        </a:defRPr>
      </a:lvl1pPr>
    </p:titleStyle>
    <p:body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9" pos="7378">
          <p15:clr>
            <a:srgbClr val="F26B43"/>
          </p15:clr>
        </p15:guide>
        <p15:guide id="35" pos="302">
          <p15:clr>
            <a:srgbClr val="F26B43"/>
          </p15:clr>
        </p15:guide>
        <p15:guide id="36" orient="horz" pos="210">
          <p15:clr>
            <a:srgbClr val="F26B43"/>
          </p15:clr>
        </p15:guide>
        <p15:guide id="37" orient="horz" pos="527">
          <p15:clr>
            <a:srgbClr val="F26B43"/>
          </p15:clr>
        </p15:guide>
        <p15:guide id="38" orient="horz" pos="890">
          <p15:clr>
            <a:srgbClr val="F26B43"/>
          </p15:clr>
        </p15:guide>
        <p15:guide id="39" orient="horz" pos="3838">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graphicFrame>
        <p:nvGraphicFramePr>
          <p:cNvPr id="11" name="think-cell data - do not delete" hidden="1">
            <a:extLst>
              <a:ext uri="{FF2B5EF4-FFF2-40B4-BE49-F238E27FC236}">
                <a16:creationId xmlns:a16="http://schemas.microsoft.com/office/drawing/2014/main" id="{27628799-435E-2E37-2966-7DD7385225B6}"/>
              </a:ext>
            </a:extLst>
          </p:cNvPr>
          <p:cNvGraphicFramePr>
            <a:graphicFrameLocks noChangeAspect="1"/>
          </p:cNvGraphicFramePr>
          <p:nvPr userDrawn="1">
            <p:custDataLst>
              <p:tags r:id="rId41"/>
            </p:custDataLst>
            <p:extLst>
              <p:ext uri="{D42A27DB-BD31-4B8C-83A1-F6EECF244321}">
                <p14:modId xmlns:p14="http://schemas.microsoft.com/office/powerpoint/2010/main" val="20742077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2" imgW="405" imgH="405" progId="TCLayout.ActiveDocument.1">
                  <p:embed/>
                </p:oleObj>
              </mc:Choice>
              <mc:Fallback>
                <p:oleObj name="think-cell Slide" r:id="rId42" imgW="405" imgH="405" progId="TCLayout.ActiveDocument.1">
                  <p:embed/>
                  <p:pic>
                    <p:nvPicPr>
                      <p:cNvPr id="11" name="think-cell data - do not delete" hidden="1">
                        <a:extLst>
                          <a:ext uri="{FF2B5EF4-FFF2-40B4-BE49-F238E27FC236}">
                            <a16:creationId xmlns:a16="http://schemas.microsoft.com/office/drawing/2014/main" id="{27628799-435E-2E37-2966-7DD7385225B6}"/>
                          </a:ext>
                        </a:extLst>
                      </p:cNvPr>
                      <p:cNvPicPr/>
                      <p:nvPr/>
                    </p:nvPicPr>
                    <p:blipFill>
                      <a:blip r:embed="rId43"/>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485523" y="345396"/>
            <a:ext cx="11224347" cy="470898"/>
          </a:xfrm>
          <a:prstGeom prst="rect">
            <a:avLst/>
          </a:prstGeom>
        </p:spPr>
        <p:txBody>
          <a:bodyPr vert="horz" lIns="0" tIns="0" rIns="0" bIns="0" rtlCol="0" anchor="t" anchorCtr="0">
            <a:noAutofit/>
          </a:bodyPr>
          <a:lstStyle/>
          <a:p>
            <a:r>
              <a:rPr lang="en-GB" dirty="0"/>
              <a:t>Click to edit Master title style</a:t>
            </a:r>
          </a:p>
        </p:txBody>
      </p:sp>
      <p:sp>
        <p:nvSpPr>
          <p:cNvPr id="3" name="Text Placeholder 2"/>
          <p:cNvSpPr>
            <a:spLocks noGrp="1"/>
          </p:cNvSpPr>
          <p:nvPr>
            <p:ph type="body" idx="1"/>
          </p:nvPr>
        </p:nvSpPr>
        <p:spPr>
          <a:xfrm>
            <a:off x="485523" y="1411287"/>
            <a:ext cx="11224347" cy="4638675"/>
          </a:xfrm>
          <a:prstGeom prst="rect">
            <a:avLst/>
          </a:prstGeom>
        </p:spPr>
        <p:txBody>
          <a:bodyPr vert="horz" lIns="0" tIns="0" rIns="0" bIns="0" rtlCol="0" anchor="t" anchorCtr="0">
            <a:noAutofit/>
          </a:bodyPr>
          <a:lstStyle/>
          <a:p>
            <a:r>
              <a:rPr lang="en-US" dirty="0"/>
              <a:t>First level text style </a:t>
            </a:r>
            <a:r>
              <a:rPr lang="en-US" dirty="0" err="1"/>
              <a:t>EYInterstate</a:t>
            </a:r>
            <a:r>
              <a:rPr lang="en-US" dirty="0"/>
              <a:t> Light 16pt</a:t>
            </a:r>
          </a:p>
          <a:p>
            <a:pPr lvl="1"/>
            <a:r>
              <a:rPr lang="en-US" dirty="0"/>
              <a:t>Second level text style </a:t>
            </a:r>
            <a:r>
              <a:rPr lang="en-US" dirty="0" err="1"/>
              <a:t>EYInterstate</a:t>
            </a:r>
            <a:r>
              <a:rPr lang="en-US" dirty="0"/>
              <a:t> Light 16pt</a:t>
            </a:r>
          </a:p>
          <a:p>
            <a:pPr lvl="2"/>
            <a:r>
              <a:rPr lang="en-US" dirty="0"/>
              <a:t>Third level text style </a:t>
            </a:r>
            <a:r>
              <a:rPr lang="en-US" dirty="0" err="1"/>
              <a:t>EYInterstate</a:t>
            </a:r>
            <a:r>
              <a:rPr lang="en-US" dirty="0"/>
              <a:t> Light 14pt</a:t>
            </a:r>
          </a:p>
          <a:p>
            <a:pPr lvl="3"/>
            <a:r>
              <a:rPr lang="en-US" dirty="0"/>
              <a:t>Fourth level text style </a:t>
            </a:r>
            <a:r>
              <a:rPr lang="en-US" dirty="0" err="1"/>
              <a:t>EYInterstate</a:t>
            </a:r>
            <a:r>
              <a:rPr lang="en-US" dirty="0"/>
              <a:t> Light 14pt</a:t>
            </a:r>
          </a:p>
          <a:p>
            <a:pPr lvl="4"/>
            <a:r>
              <a:rPr lang="en-US" dirty="0"/>
              <a:t>Fifth level text style </a:t>
            </a:r>
            <a:r>
              <a:rPr lang="en-US" dirty="0" err="1"/>
              <a:t>EYInterstate</a:t>
            </a:r>
            <a:r>
              <a:rPr lang="en-US" dirty="0"/>
              <a:t> Light 12pt</a:t>
            </a:r>
          </a:p>
          <a:p>
            <a:pPr lvl="5"/>
            <a:r>
              <a:rPr lang="en-US" dirty="0"/>
              <a:t>Sixth level text style </a:t>
            </a:r>
            <a:r>
              <a:rPr lang="en-US" dirty="0" err="1"/>
              <a:t>EYInterstate</a:t>
            </a:r>
            <a:r>
              <a:rPr lang="en-US" dirty="0"/>
              <a:t> Light 12pt</a:t>
            </a:r>
          </a:p>
          <a:p>
            <a:pPr lvl="6"/>
            <a:r>
              <a:rPr lang="en-US" dirty="0"/>
              <a:t>Seventh level text style </a:t>
            </a:r>
            <a:r>
              <a:rPr lang="en-US" dirty="0" err="1"/>
              <a:t>EYInterstate</a:t>
            </a:r>
            <a:r>
              <a:rPr lang="en-US" dirty="0"/>
              <a:t> Light 11pt</a:t>
            </a:r>
          </a:p>
          <a:p>
            <a:pPr lvl="7"/>
            <a:r>
              <a:rPr lang="en-US" dirty="0"/>
              <a:t>Eighth level text style </a:t>
            </a:r>
            <a:r>
              <a:rPr lang="en-US" dirty="0" err="1"/>
              <a:t>EYInterstate</a:t>
            </a:r>
            <a:r>
              <a:rPr lang="en-US" dirty="0"/>
              <a:t> Light 10pt</a:t>
            </a:r>
          </a:p>
        </p:txBody>
      </p:sp>
      <p:grpSp>
        <p:nvGrpSpPr>
          <p:cNvPr id="6" name="Group 4">
            <a:extLst>
              <a:ext uri="{FF2B5EF4-FFF2-40B4-BE49-F238E27FC236}">
                <a16:creationId xmlns:a16="http://schemas.microsoft.com/office/drawing/2014/main" id="{84D8E7BF-2CB9-F661-3559-99D90AE0A4E5}"/>
              </a:ext>
            </a:extLst>
          </p:cNvPr>
          <p:cNvGrpSpPr>
            <a:grpSpLocks noChangeAspect="1"/>
          </p:cNvGrpSpPr>
          <p:nvPr userDrawn="1"/>
        </p:nvGrpSpPr>
        <p:grpSpPr bwMode="black">
          <a:xfrm>
            <a:off x="11369256" y="6276977"/>
            <a:ext cx="346158" cy="355219"/>
            <a:chOff x="7110" y="4004"/>
            <a:chExt cx="191" cy="196"/>
          </a:xfrm>
        </p:grpSpPr>
        <p:sp>
          <p:nvSpPr>
            <p:cNvPr id="7" name="Freeform 5">
              <a:extLst>
                <a:ext uri="{FF2B5EF4-FFF2-40B4-BE49-F238E27FC236}">
                  <a16:creationId xmlns:a16="http://schemas.microsoft.com/office/drawing/2014/main" id="{B6AA6DF4-2FEA-00BD-9BF9-6CDE40EF389F}"/>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8" name="Freeform 6">
              <a:extLst>
                <a:ext uri="{FF2B5EF4-FFF2-40B4-BE49-F238E27FC236}">
                  <a16:creationId xmlns:a16="http://schemas.microsoft.com/office/drawing/2014/main" id="{9F5D8B0B-D61C-3D77-A3C6-C71B65E66459}"/>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3" name="Freeform 7">
              <a:extLst>
                <a:ext uri="{FF2B5EF4-FFF2-40B4-BE49-F238E27FC236}">
                  <a16:creationId xmlns:a16="http://schemas.microsoft.com/office/drawing/2014/main" id="{66939EE2-541D-2E43-8858-BD44D3A0144C}"/>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4" name="Footer Placeholder 2">
            <a:extLst>
              <a:ext uri="{FF2B5EF4-FFF2-40B4-BE49-F238E27FC236}">
                <a16:creationId xmlns:a16="http://schemas.microsoft.com/office/drawing/2014/main" id="{148593FD-A038-4E36-55B9-A12CE3897D6E}"/>
              </a:ext>
            </a:extLst>
          </p:cNvPr>
          <p:cNvSpPr txBox="1">
            <a:spLocks/>
          </p:cNvSpPr>
          <p:nvPr userDrawn="1"/>
        </p:nvSpPr>
        <p:spPr>
          <a:xfrm>
            <a:off x="3032813" y="6437115"/>
            <a:ext cx="3086100"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dirty="0">
                <a:latin typeface="+mn-lt"/>
              </a:rPr>
              <a:t>Presentation title</a:t>
            </a:r>
          </a:p>
        </p:txBody>
      </p:sp>
      <p:sp>
        <p:nvSpPr>
          <p:cNvPr id="5" name="Slide Number Placeholder 4">
            <a:extLst>
              <a:ext uri="{FF2B5EF4-FFF2-40B4-BE49-F238E27FC236}">
                <a16:creationId xmlns:a16="http://schemas.microsoft.com/office/drawing/2014/main" id="{F21894A7-255B-2749-B304-FCE255E49E3A}"/>
              </a:ext>
            </a:extLst>
          </p:cNvPr>
          <p:cNvSpPr txBox="1">
            <a:spLocks/>
          </p:cNvSpPr>
          <p:nvPr userDrawn="1"/>
        </p:nvSpPr>
        <p:spPr>
          <a:xfrm>
            <a:off x="479425" y="6437115"/>
            <a:ext cx="663066"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latin typeface="+mn-lt"/>
              </a:rPr>
              <a:t>Page </a:t>
            </a:r>
            <a:fld id="{D5B76411-544C-4F9A-8EDE-9EEB2BD21F95}" type="slidenum">
              <a:rPr lang="en-IN" smtClean="0">
                <a:latin typeface="+mn-lt"/>
              </a:rPr>
              <a:t>‹#›</a:t>
            </a:fld>
            <a:endParaRPr dirty="0">
              <a:latin typeface="+mn-lt"/>
            </a:endParaRPr>
          </a:p>
        </p:txBody>
      </p:sp>
      <p:sp>
        <p:nvSpPr>
          <p:cNvPr id="9" name="Date Placeholder 1">
            <a:extLst>
              <a:ext uri="{FF2B5EF4-FFF2-40B4-BE49-F238E27FC236}">
                <a16:creationId xmlns:a16="http://schemas.microsoft.com/office/drawing/2014/main" id="{29D743C4-3288-2D50-FC74-33F044248C76}"/>
              </a:ext>
            </a:extLst>
          </p:cNvPr>
          <p:cNvSpPr txBox="1">
            <a:spLocks/>
          </p:cNvSpPr>
          <p:nvPr userDrawn="1"/>
        </p:nvSpPr>
        <p:spPr>
          <a:xfrm>
            <a:off x="1352728" y="6437115"/>
            <a:ext cx="1191258"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fld id="{7DBDBB20-DA7B-4EA8-9594-84A1D3A4EA29}" type="datetime3">
              <a:rPr lang="en-US" b="0" smtClean="0">
                <a:latin typeface="+mn-lt"/>
              </a:rPr>
              <a:pPr lvl="0" algn="l"/>
              <a:t>15 January 2026</a:t>
            </a:fld>
            <a:endParaRPr lang="en-IN" b="0" dirty="0">
              <a:latin typeface="+mn-lt"/>
            </a:endParaRPr>
          </a:p>
        </p:txBody>
      </p:sp>
    </p:spTree>
    <p:extLst>
      <p:ext uri="{BB962C8B-B14F-4D97-AF65-F5344CB8AC3E}">
        <p14:creationId xmlns:p14="http://schemas.microsoft.com/office/powerpoint/2010/main" val="2662257440"/>
      </p:ext>
    </p:extLst>
  </p:cSld>
  <p:clrMap bg1="lt1" tx1="dk1" bg2="lt2" tx2="dk2" accent1="accent1" accent2="accent2" accent3="accent3" accent4="accent4" accent5="accent5" accent6="accent6" hlink="hlink" folHlink="folHlink"/>
  <p:sldLayoutIdLst>
    <p:sldLayoutId id="2147484257" r:id="rId1"/>
    <p:sldLayoutId id="2147484258" r:id="rId2"/>
    <p:sldLayoutId id="2147484259" r:id="rId3"/>
    <p:sldLayoutId id="2147484260" r:id="rId4"/>
    <p:sldLayoutId id="2147484261" r:id="rId5"/>
    <p:sldLayoutId id="2147484262" r:id="rId6"/>
    <p:sldLayoutId id="2147484263" r:id="rId7"/>
    <p:sldLayoutId id="2147484264" r:id="rId8"/>
    <p:sldLayoutId id="2147484265" r:id="rId9"/>
    <p:sldLayoutId id="2147484266" r:id="rId10"/>
    <p:sldLayoutId id="2147484267" r:id="rId11"/>
    <p:sldLayoutId id="2147484268" r:id="rId12"/>
    <p:sldLayoutId id="2147484269" r:id="rId13"/>
    <p:sldLayoutId id="2147484270" r:id="rId14"/>
    <p:sldLayoutId id="2147484271" r:id="rId15"/>
    <p:sldLayoutId id="2147484272" r:id="rId16"/>
    <p:sldLayoutId id="2147484273" r:id="rId17"/>
    <p:sldLayoutId id="2147484274" r:id="rId18"/>
    <p:sldLayoutId id="2147484275" r:id="rId19"/>
    <p:sldLayoutId id="2147484276" r:id="rId20"/>
    <p:sldLayoutId id="2147484277" r:id="rId21"/>
    <p:sldLayoutId id="2147484278" r:id="rId22"/>
    <p:sldLayoutId id="2147484279" r:id="rId23"/>
    <p:sldLayoutId id="2147484280" r:id="rId24"/>
    <p:sldLayoutId id="2147484281" r:id="rId25"/>
    <p:sldLayoutId id="2147484282" r:id="rId26"/>
    <p:sldLayoutId id="2147484283" r:id="rId27"/>
    <p:sldLayoutId id="2147484284" r:id="rId28"/>
    <p:sldLayoutId id="2147484285" r:id="rId29"/>
    <p:sldLayoutId id="2147484286" r:id="rId30"/>
    <p:sldLayoutId id="2147484287" r:id="rId31"/>
    <p:sldLayoutId id="2147484288" r:id="rId32"/>
    <p:sldLayoutId id="2147484289" r:id="rId33"/>
    <p:sldLayoutId id="2147484290" r:id="rId34"/>
    <p:sldLayoutId id="2147484291" r:id="rId35"/>
    <p:sldLayoutId id="2147484292" r:id="rId36"/>
    <p:sldLayoutId id="2147484293" r:id="rId37"/>
    <p:sldLayoutId id="2147484294" r:id="rId38"/>
    <p:sldLayoutId id="2147484295" r:id="rId39"/>
  </p:sldLayoutIdLst>
  <p:hf hdr="0"/>
  <p:txStyles>
    <p:titleStyle>
      <a:lvl1pPr algn="l" defTabSz="914400" rtl="0" eaLnBrk="1" latinLnBrk="0" hangingPunct="1">
        <a:lnSpc>
          <a:spcPct val="85000"/>
        </a:lnSpc>
        <a:spcBef>
          <a:spcPct val="0"/>
        </a:spcBef>
        <a:buNone/>
        <a:defRPr sz="2400" b="1" i="0" kern="1200">
          <a:solidFill>
            <a:schemeClr val="tx2"/>
          </a:solidFill>
          <a:latin typeface="EYInterstate" panose="02000503020000020004" pitchFamily="2" charset="0"/>
          <a:ea typeface="+mj-ea"/>
          <a:cs typeface="Arial" pitchFamily="34" charset="0"/>
        </a:defRPr>
      </a:lvl1pPr>
    </p:titleStyle>
    <p:body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9" pos="7378">
          <p15:clr>
            <a:srgbClr val="F26B43"/>
          </p15:clr>
        </p15:guide>
        <p15:guide id="35" pos="302">
          <p15:clr>
            <a:srgbClr val="F26B43"/>
          </p15:clr>
        </p15:guide>
        <p15:guide id="36" orient="horz" pos="210">
          <p15:clr>
            <a:srgbClr val="F26B43"/>
          </p15:clr>
        </p15:guide>
        <p15:guide id="37" orient="horz" pos="527">
          <p15:clr>
            <a:srgbClr val="F26B43"/>
          </p15:clr>
        </p15:guide>
        <p15:guide id="38" orient="horz" pos="890">
          <p15:clr>
            <a:srgbClr val="F26B43"/>
          </p15:clr>
        </p15:guide>
        <p15:guide id="39" orient="horz" pos="3838">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9.xml"/><Relationship Id="rId1" Type="http://schemas.openxmlformats.org/officeDocument/2006/relationships/tags" Target="../tags/tag6.xml"/><Relationship Id="rId5" Type="http://schemas.openxmlformats.org/officeDocument/2006/relationships/image" Target="../media/image1.emf"/><Relationship Id="rId4" Type="http://schemas.openxmlformats.org/officeDocument/2006/relationships/oleObject" Target="../embeddings/oleObject5.bin"/></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4.xml"/><Relationship Id="rId1" Type="http://schemas.openxmlformats.org/officeDocument/2006/relationships/tags" Target="../tags/tag15.xml"/><Relationship Id="rId6" Type="http://schemas.openxmlformats.org/officeDocument/2006/relationships/image" Target="../media/image41.jpeg"/><Relationship Id="rId5" Type="http://schemas.openxmlformats.org/officeDocument/2006/relationships/image" Target="../media/image38.emf"/><Relationship Id="rId4" Type="http://schemas.openxmlformats.org/officeDocument/2006/relationships/oleObject" Target="../embeddings/oleObject14.bin"/></Relationships>
</file>

<file path=ppt/slides/_rels/slide11.xml.rels><?xml version="1.0" encoding="UTF-8" standalone="yes"?>
<Relationships xmlns="http://schemas.openxmlformats.org/package/2006/relationships"><Relationship Id="rId8" Type="http://schemas.openxmlformats.org/officeDocument/2006/relationships/hyperlink" Target="https://www.irs.gov/charities-non-profits/tax-exempt-organization-search-bulk-data-downloads" TargetMode="External"/><Relationship Id="rId3" Type="http://schemas.openxmlformats.org/officeDocument/2006/relationships/notesSlide" Target="../notesSlides/notesSlide6.xml"/><Relationship Id="rId7" Type="http://schemas.openxmlformats.org/officeDocument/2006/relationships/hyperlink" Target="https://www.irs.gov/government-entities/tax-exempt-and-government-entities-newsletter" TargetMode="External"/><Relationship Id="rId2" Type="http://schemas.openxmlformats.org/officeDocument/2006/relationships/slideLayout" Target="../slideLayouts/slideLayout24.xml"/><Relationship Id="rId1" Type="http://schemas.openxmlformats.org/officeDocument/2006/relationships/tags" Target="../tags/tag16.xml"/><Relationship Id="rId6" Type="http://schemas.openxmlformats.org/officeDocument/2006/relationships/hyperlink" Target="https://www.irs.gov/charities-non-profits/exempt-organizations-update" TargetMode="External"/><Relationship Id="rId5" Type="http://schemas.openxmlformats.org/officeDocument/2006/relationships/image" Target="../media/image38.emf"/><Relationship Id="rId4" Type="http://schemas.openxmlformats.org/officeDocument/2006/relationships/oleObject" Target="../embeddings/oleObject15.bin"/><Relationship Id="rId9" Type="http://schemas.openxmlformats.org/officeDocument/2006/relationships/hyperlink" Target="https://www.irs.gov/charities-non-profits/exempt-organizations-business-master-file-extract-eo-bmf" TargetMode="Externa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4.xml"/><Relationship Id="rId1" Type="http://schemas.openxmlformats.org/officeDocument/2006/relationships/tags" Target="../tags/tag17.xml"/><Relationship Id="rId5" Type="http://schemas.openxmlformats.org/officeDocument/2006/relationships/image" Target="../media/image38.emf"/><Relationship Id="rId4" Type="http://schemas.openxmlformats.org/officeDocument/2006/relationships/oleObject" Target="../embeddings/oleObject16.bin"/></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9.xml"/><Relationship Id="rId1" Type="http://schemas.openxmlformats.org/officeDocument/2006/relationships/tags" Target="../tags/tag18.xml"/><Relationship Id="rId5" Type="http://schemas.openxmlformats.org/officeDocument/2006/relationships/image" Target="../media/image42.emf"/><Relationship Id="rId4" Type="http://schemas.openxmlformats.org/officeDocument/2006/relationships/oleObject" Target="../embeddings/oleObject17.bin"/></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Layout" Target="../slideLayouts/slideLayout24.xml"/><Relationship Id="rId1" Type="http://schemas.openxmlformats.org/officeDocument/2006/relationships/tags" Target="../tags/tag19.xml"/><Relationship Id="rId4" Type="http://schemas.openxmlformats.org/officeDocument/2006/relationships/image" Target="../media/image1.emf"/></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4.xml"/><Relationship Id="rId1" Type="http://schemas.openxmlformats.org/officeDocument/2006/relationships/tags" Target="../tags/tag20.xml"/><Relationship Id="rId6" Type="http://schemas.openxmlformats.org/officeDocument/2006/relationships/image" Target="../media/image41.jpeg"/><Relationship Id="rId5" Type="http://schemas.openxmlformats.org/officeDocument/2006/relationships/image" Target="../media/image38.emf"/><Relationship Id="rId4" Type="http://schemas.openxmlformats.org/officeDocument/2006/relationships/oleObject" Target="../embeddings/oleObject19.bin"/></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5.xml"/><Relationship Id="rId1" Type="http://schemas.openxmlformats.org/officeDocument/2006/relationships/tags" Target="../tags/tag21.xml"/><Relationship Id="rId6" Type="http://schemas.openxmlformats.org/officeDocument/2006/relationships/chart" Target="../charts/chart1.xml"/><Relationship Id="rId5" Type="http://schemas.openxmlformats.org/officeDocument/2006/relationships/image" Target="../media/image1.emf"/><Relationship Id="rId4" Type="http://schemas.openxmlformats.org/officeDocument/2006/relationships/oleObject" Target="../embeddings/oleObject20.bin"/></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5.xml"/><Relationship Id="rId1" Type="http://schemas.openxmlformats.org/officeDocument/2006/relationships/tags" Target="../tags/tag22.xml"/><Relationship Id="rId6" Type="http://schemas.openxmlformats.org/officeDocument/2006/relationships/chart" Target="../charts/chart2.xml"/><Relationship Id="rId5" Type="http://schemas.openxmlformats.org/officeDocument/2006/relationships/image" Target="../media/image1.emf"/><Relationship Id="rId4" Type="http://schemas.openxmlformats.org/officeDocument/2006/relationships/oleObject" Target="../embeddings/oleObject21.bin"/></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slideLayout" Target="../slideLayouts/slideLayout25.xml"/><Relationship Id="rId1" Type="http://schemas.openxmlformats.org/officeDocument/2006/relationships/tags" Target="../tags/tag23.xml"/><Relationship Id="rId4" Type="http://schemas.openxmlformats.org/officeDocument/2006/relationships/image" Target="../media/image1.emf"/></Relationships>
</file>

<file path=ppt/slides/_rels/slide19.xml.rels><?xml version="1.0" encoding="UTF-8" standalone="yes"?>
<Relationships xmlns="http://schemas.openxmlformats.org/package/2006/relationships"><Relationship Id="rId8" Type="http://schemas.openxmlformats.org/officeDocument/2006/relationships/chart" Target="../charts/chart6.xml"/><Relationship Id="rId3" Type="http://schemas.openxmlformats.org/officeDocument/2006/relationships/oleObject" Target="../embeddings/oleObject23.bin"/><Relationship Id="rId7" Type="http://schemas.openxmlformats.org/officeDocument/2006/relationships/chart" Target="../charts/chart5.xml"/><Relationship Id="rId2" Type="http://schemas.openxmlformats.org/officeDocument/2006/relationships/slideLayout" Target="../slideLayouts/slideLayout25.xml"/><Relationship Id="rId1" Type="http://schemas.openxmlformats.org/officeDocument/2006/relationships/tags" Target="../tags/tag24.xml"/><Relationship Id="rId6" Type="http://schemas.openxmlformats.org/officeDocument/2006/relationships/chart" Target="../charts/chart4.xml"/><Relationship Id="rId11" Type="http://schemas.openxmlformats.org/officeDocument/2006/relationships/chart" Target="../charts/chart9.xml"/><Relationship Id="rId5" Type="http://schemas.openxmlformats.org/officeDocument/2006/relationships/chart" Target="../charts/chart3.xml"/><Relationship Id="rId10" Type="http://schemas.openxmlformats.org/officeDocument/2006/relationships/chart" Target="../charts/chart8.xml"/><Relationship Id="rId4" Type="http://schemas.openxmlformats.org/officeDocument/2006/relationships/image" Target="../media/image1.emf"/><Relationship Id="rId9" Type="http://schemas.openxmlformats.org/officeDocument/2006/relationships/chart" Target="../charts/chart7.xml"/></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24.xml"/><Relationship Id="rId1" Type="http://schemas.openxmlformats.org/officeDocument/2006/relationships/tags" Target="../tags/tag7.xml"/><Relationship Id="rId4" Type="http://schemas.openxmlformats.org/officeDocument/2006/relationships/image" Target="../media/image1.emf"/></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5.xml"/><Relationship Id="rId1" Type="http://schemas.openxmlformats.org/officeDocument/2006/relationships/tags" Target="../tags/tag25.xml"/><Relationship Id="rId5" Type="http://schemas.openxmlformats.org/officeDocument/2006/relationships/image" Target="../media/image1.emf"/><Relationship Id="rId4" Type="http://schemas.openxmlformats.org/officeDocument/2006/relationships/oleObject" Target="../embeddings/oleObject24.bin"/></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25.xml"/><Relationship Id="rId1" Type="http://schemas.openxmlformats.org/officeDocument/2006/relationships/tags" Target="../tags/tag26.xml"/><Relationship Id="rId4" Type="http://schemas.openxmlformats.org/officeDocument/2006/relationships/image" Target="../media/image1.emf"/></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Layout" Target="../slideLayouts/slideLayout24.xml"/><Relationship Id="rId1" Type="http://schemas.openxmlformats.org/officeDocument/2006/relationships/tags" Target="../tags/tag27.xml"/><Relationship Id="rId6" Type="http://schemas.microsoft.com/office/2007/relationships/hdphoto" Target="../media/hdphoto5.wdp"/><Relationship Id="rId5" Type="http://schemas.openxmlformats.org/officeDocument/2006/relationships/image" Target="../media/image43.png"/><Relationship Id="rId4" Type="http://schemas.openxmlformats.org/officeDocument/2006/relationships/image" Target="../media/image1.emf"/></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4.xml"/><Relationship Id="rId1" Type="http://schemas.openxmlformats.org/officeDocument/2006/relationships/tags" Target="../tags/tag28.xml"/><Relationship Id="rId6" Type="http://schemas.openxmlformats.org/officeDocument/2006/relationships/image" Target="../media/image41.jpeg"/><Relationship Id="rId5" Type="http://schemas.openxmlformats.org/officeDocument/2006/relationships/image" Target="../media/image38.emf"/><Relationship Id="rId4" Type="http://schemas.openxmlformats.org/officeDocument/2006/relationships/oleObject" Target="../embeddings/oleObject27.bin"/></Relationships>
</file>

<file path=ppt/slides/_rels/slide24.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24.xml"/><Relationship Id="rId1" Type="http://schemas.openxmlformats.org/officeDocument/2006/relationships/tags" Target="../tags/tag29.xml"/><Relationship Id="rId4" Type="http://schemas.openxmlformats.org/officeDocument/2006/relationships/image" Target="../media/image1.emf"/></Relationships>
</file>

<file path=ppt/slides/_rels/slide25.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slideLayout" Target="../slideLayouts/slideLayout24.xml"/><Relationship Id="rId1" Type="http://schemas.openxmlformats.org/officeDocument/2006/relationships/tags" Target="../tags/tag30.xml"/><Relationship Id="rId4" Type="http://schemas.openxmlformats.org/officeDocument/2006/relationships/image" Target="../media/image1.emf"/></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Layout" Target="../slideLayouts/slideLayout24.xml"/><Relationship Id="rId1" Type="http://schemas.openxmlformats.org/officeDocument/2006/relationships/tags" Target="../tags/tag31.xml"/><Relationship Id="rId4" Type="http://schemas.openxmlformats.org/officeDocument/2006/relationships/image" Target="../media/image1.emf"/></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31.bin"/><Relationship Id="rId2" Type="http://schemas.openxmlformats.org/officeDocument/2006/relationships/slideLayout" Target="../slideLayouts/slideLayout24.xml"/><Relationship Id="rId1" Type="http://schemas.openxmlformats.org/officeDocument/2006/relationships/tags" Target="../tags/tag32.xml"/><Relationship Id="rId4" Type="http://schemas.openxmlformats.org/officeDocument/2006/relationships/image" Target="../media/image1.emf"/></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32.bin"/><Relationship Id="rId2" Type="http://schemas.openxmlformats.org/officeDocument/2006/relationships/slideLayout" Target="../slideLayouts/slideLayout25.xml"/><Relationship Id="rId1" Type="http://schemas.openxmlformats.org/officeDocument/2006/relationships/tags" Target="../tags/tag33.xml"/><Relationship Id="rId5" Type="http://schemas.openxmlformats.org/officeDocument/2006/relationships/chart" Target="../charts/chart10.xml"/><Relationship Id="rId4" Type="http://schemas.openxmlformats.org/officeDocument/2006/relationships/image" Target="../media/image1.emf"/></Relationships>
</file>

<file path=ppt/slides/_rels/slide29.xml.rels><?xml version="1.0" encoding="UTF-8" standalone="yes"?>
<Relationships xmlns="http://schemas.openxmlformats.org/package/2006/relationships"><Relationship Id="rId3" Type="http://schemas.openxmlformats.org/officeDocument/2006/relationships/oleObject" Target="../embeddings/oleObject33.bin"/><Relationship Id="rId7" Type="http://schemas.openxmlformats.org/officeDocument/2006/relationships/hyperlink" Target="https://eur01.safelinks.protection.outlook.com/?url=https%3A%2F%2Fcdn.prod.website-files.com%2F66ba5be8727c6328637ced15%2F6792934b1f7c10490dbdf8f5_IN%2520Hospitals%2520Value%2520of%2520Tax%2520Exemption%2520and%2520Community%2520Benefits%2520FINAL%255B76%255D%255B49%255D.pdf&amp;data=05%7C02%7CKristen.G.Farr.Capizzi%40ey.com%7C60a6524447c545ae974e08de23917f3d%7C5b973f9977df4bebb27daa0c70b8482c%7C0%7C0%7C638987304980357911%7CUnknown%7CTWFpbGZsb3d8eyJFbXB0eU1hcGkiOnRydWUsIlYiOiIwLjAuMDAwMCIsIlAiOiJXaW4zMiIsIkFOIjoiTWFpbCIsIldUIjoyfQ%3D%3D%7C0%7C%7C%7C&amp;sdata=n7cX0Qlp1zjg7tu952dHItQw10NqNXTlwZu1AiQWFZs%3D&amp;reserved=0" TargetMode="External"/><Relationship Id="rId2" Type="http://schemas.openxmlformats.org/officeDocument/2006/relationships/slideLayout" Target="../slideLayouts/slideLayout25.xml"/><Relationship Id="rId1" Type="http://schemas.openxmlformats.org/officeDocument/2006/relationships/tags" Target="../tags/tag34.xml"/><Relationship Id="rId6" Type="http://schemas.openxmlformats.org/officeDocument/2006/relationships/hyperlink" Target="https://www.ihaconnect.org/news/what-hoosiers-stand-to-lose-without-nonprofit-hospitals" TargetMode="External"/><Relationship Id="rId5" Type="http://schemas.openxmlformats.org/officeDocument/2006/relationships/chart" Target="../charts/chart11.xml"/><Relationship Id="rId4" Type="http://schemas.openxmlformats.org/officeDocument/2006/relationships/image" Target="../media/image1.emf"/></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5.xml"/><Relationship Id="rId1" Type="http://schemas.openxmlformats.org/officeDocument/2006/relationships/tags" Target="../tags/tag8.xml"/><Relationship Id="rId4" Type="http://schemas.openxmlformats.org/officeDocument/2006/relationships/image" Target="../media/image38.emf"/></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9.xml"/><Relationship Id="rId1" Type="http://schemas.openxmlformats.org/officeDocument/2006/relationships/tags" Target="../tags/tag35.xml"/><Relationship Id="rId5" Type="http://schemas.openxmlformats.org/officeDocument/2006/relationships/image" Target="../media/image42.emf"/><Relationship Id="rId4" Type="http://schemas.openxmlformats.org/officeDocument/2006/relationships/oleObject" Target="../embeddings/oleObject34.bin"/></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4.xml"/><Relationship Id="rId1" Type="http://schemas.openxmlformats.org/officeDocument/2006/relationships/tags" Target="../tags/tag36.xml"/><Relationship Id="rId6" Type="http://schemas.openxmlformats.org/officeDocument/2006/relationships/image" Target="../media/image41.jpeg"/><Relationship Id="rId5" Type="http://schemas.openxmlformats.org/officeDocument/2006/relationships/image" Target="../media/image38.emf"/><Relationship Id="rId4" Type="http://schemas.openxmlformats.org/officeDocument/2006/relationships/oleObject" Target="../embeddings/oleObject35.bin"/></Relationships>
</file>

<file path=ppt/slides/_rels/slide32.xml.rels><?xml version="1.0" encoding="UTF-8" standalone="yes"?>
<Relationships xmlns="http://schemas.openxmlformats.org/package/2006/relationships"><Relationship Id="rId3" Type="http://schemas.openxmlformats.org/officeDocument/2006/relationships/oleObject" Target="../embeddings/oleObject36.bin"/><Relationship Id="rId2" Type="http://schemas.openxmlformats.org/officeDocument/2006/relationships/slideLayout" Target="../slideLayouts/slideLayout25.xml"/><Relationship Id="rId1" Type="http://schemas.openxmlformats.org/officeDocument/2006/relationships/tags" Target="../tags/tag37.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image" Target="../media/image1.emf"/></Relationships>
</file>

<file path=ppt/slides/_rels/slide33.xml.rels><?xml version="1.0" encoding="UTF-8" standalone="yes"?>
<Relationships xmlns="http://schemas.openxmlformats.org/package/2006/relationships"><Relationship Id="rId3" Type="http://schemas.openxmlformats.org/officeDocument/2006/relationships/oleObject" Target="../embeddings/oleObject37.bin"/><Relationship Id="rId2" Type="http://schemas.openxmlformats.org/officeDocument/2006/relationships/slideLayout" Target="../slideLayouts/slideLayout25.xml"/><Relationship Id="rId1" Type="http://schemas.openxmlformats.org/officeDocument/2006/relationships/tags" Target="../tags/tag38.xml"/><Relationship Id="rId5" Type="http://schemas.openxmlformats.org/officeDocument/2006/relationships/chart" Target="../charts/chart14.xml"/><Relationship Id="rId4" Type="http://schemas.openxmlformats.org/officeDocument/2006/relationships/image" Target="../media/image1.emf"/></Relationships>
</file>

<file path=ppt/slides/_rels/slide34.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Layout" Target="../slideLayouts/slideLayout25.xml"/><Relationship Id="rId1" Type="http://schemas.openxmlformats.org/officeDocument/2006/relationships/tags" Target="../tags/tag39.xml"/><Relationship Id="rId4" Type="http://schemas.openxmlformats.org/officeDocument/2006/relationships/image" Target="../media/image1.emf"/></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4.xml"/><Relationship Id="rId1" Type="http://schemas.openxmlformats.org/officeDocument/2006/relationships/tags" Target="../tags/tag40.xml"/><Relationship Id="rId6" Type="http://schemas.openxmlformats.org/officeDocument/2006/relationships/image" Target="../media/image41.jpeg"/><Relationship Id="rId5" Type="http://schemas.openxmlformats.org/officeDocument/2006/relationships/image" Target="../media/image38.emf"/><Relationship Id="rId4" Type="http://schemas.openxmlformats.org/officeDocument/2006/relationships/oleObject" Target="../embeddings/oleObject39.bin"/></Relationships>
</file>

<file path=ppt/slides/_rels/slide36.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Layout" Target="../slideLayouts/slideLayout25.xml"/><Relationship Id="rId1" Type="http://schemas.openxmlformats.org/officeDocument/2006/relationships/tags" Target="../tags/tag41.xml"/><Relationship Id="rId5" Type="http://schemas.openxmlformats.org/officeDocument/2006/relationships/chart" Target="../charts/chart15.xml"/><Relationship Id="rId4" Type="http://schemas.openxmlformats.org/officeDocument/2006/relationships/image" Target="../media/image1.emf"/></Relationships>
</file>

<file path=ppt/slides/_rels/slide37.xml.rels><?xml version="1.0" encoding="UTF-8" standalone="yes"?>
<Relationships xmlns="http://schemas.openxmlformats.org/package/2006/relationships"><Relationship Id="rId3" Type="http://schemas.openxmlformats.org/officeDocument/2006/relationships/oleObject" Target="../embeddings/oleObject41.bin"/><Relationship Id="rId2" Type="http://schemas.openxmlformats.org/officeDocument/2006/relationships/slideLayout" Target="../slideLayouts/slideLayout25.xml"/><Relationship Id="rId1" Type="http://schemas.openxmlformats.org/officeDocument/2006/relationships/tags" Target="../tags/tag42.xml"/><Relationship Id="rId4" Type="http://schemas.openxmlformats.org/officeDocument/2006/relationships/image" Target="../media/image1.emf"/></Relationships>
</file>

<file path=ppt/slides/_rels/slide38.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oleObject" Target="../embeddings/oleObject42.bin"/><Relationship Id="rId7" Type="http://schemas.openxmlformats.org/officeDocument/2006/relationships/image" Target="../media/image46.png"/><Relationship Id="rId2" Type="http://schemas.openxmlformats.org/officeDocument/2006/relationships/slideLayout" Target="../slideLayouts/slideLayout25.xml"/><Relationship Id="rId1" Type="http://schemas.openxmlformats.org/officeDocument/2006/relationships/tags" Target="../tags/tag43.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1.emf"/></Relationships>
</file>

<file path=ppt/slides/_rels/slide39.xml.rels><?xml version="1.0" encoding="UTF-8" standalone="yes"?>
<Relationships xmlns="http://schemas.openxmlformats.org/package/2006/relationships"><Relationship Id="rId3" Type="http://schemas.openxmlformats.org/officeDocument/2006/relationships/oleObject" Target="../embeddings/oleObject43.bin"/><Relationship Id="rId2" Type="http://schemas.openxmlformats.org/officeDocument/2006/relationships/slideLayout" Target="../slideLayouts/slideLayout25.xml"/><Relationship Id="rId1" Type="http://schemas.openxmlformats.org/officeDocument/2006/relationships/tags" Target="../tags/tag44.xml"/><Relationship Id="rId4" Type="http://schemas.openxmlformats.org/officeDocument/2006/relationships/image" Target="../media/image1.emf"/></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25.xml"/><Relationship Id="rId1" Type="http://schemas.openxmlformats.org/officeDocument/2006/relationships/tags" Target="../tags/tag9.xml"/><Relationship Id="rId4" Type="http://schemas.openxmlformats.org/officeDocument/2006/relationships/image" Target="../media/image38.emf"/></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44.bin"/><Relationship Id="rId2" Type="http://schemas.openxmlformats.org/officeDocument/2006/relationships/slideLayout" Target="../slideLayouts/slideLayout25.xml"/><Relationship Id="rId1" Type="http://schemas.openxmlformats.org/officeDocument/2006/relationships/tags" Target="../tags/tag45.xml"/><Relationship Id="rId4" Type="http://schemas.openxmlformats.org/officeDocument/2006/relationships/image" Target="../media/image1.emf"/></Relationships>
</file>

<file path=ppt/slides/_rels/slide41.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19.xml"/><Relationship Id="rId1" Type="http://schemas.openxmlformats.org/officeDocument/2006/relationships/tags" Target="../tags/tag46.xml"/><Relationship Id="rId4" Type="http://schemas.openxmlformats.org/officeDocument/2006/relationships/image" Target="../media/image1.emf"/></Relationships>
</file>

<file path=ppt/slides/_rels/slide42.xml.rels><?xml version="1.0" encoding="UTF-8" standalone="yes"?>
<Relationships xmlns="http://schemas.openxmlformats.org/package/2006/relationships"><Relationship Id="rId3" Type="http://schemas.openxmlformats.org/officeDocument/2006/relationships/oleObject" Target="../embeddings/oleObject46.bin"/><Relationship Id="rId2" Type="http://schemas.openxmlformats.org/officeDocument/2006/relationships/slideLayout" Target="../slideLayouts/slideLayout24.xml"/><Relationship Id="rId1" Type="http://schemas.openxmlformats.org/officeDocument/2006/relationships/tags" Target="../tags/tag47.xml"/><Relationship Id="rId4" Type="http://schemas.openxmlformats.org/officeDocument/2006/relationships/image" Target="../media/image38.emf"/></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2.xml"/></Relationships>
</file>

<file path=ppt/slides/_rels/slide5.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4.xml"/><Relationship Id="rId1" Type="http://schemas.openxmlformats.org/officeDocument/2006/relationships/tags" Target="../tags/tag10.xml"/><Relationship Id="rId4" Type="http://schemas.openxmlformats.org/officeDocument/2006/relationships/image" Target="../media/image38.emf"/></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9.xml"/><Relationship Id="rId1" Type="http://schemas.openxmlformats.org/officeDocument/2006/relationships/tags" Target="../tags/tag11.xml"/><Relationship Id="rId5" Type="http://schemas.openxmlformats.org/officeDocument/2006/relationships/image" Target="../media/image38.emf"/><Relationship Id="rId4" Type="http://schemas.openxmlformats.org/officeDocument/2006/relationships/oleObject" Target="../embeddings/oleObject10.bin"/></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3.xml"/><Relationship Id="rId7" Type="http://schemas.openxmlformats.org/officeDocument/2006/relationships/image" Target="../media/image38.emf"/><Relationship Id="rId2" Type="http://schemas.openxmlformats.org/officeDocument/2006/relationships/slideLayout" Target="../slideLayouts/slideLayout24.xml"/><Relationship Id="rId1" Type="http://schemas.openxmlformats.org/officeDocument/2006/relationships/tags" Target="../tags/tag12.xml"/><Relationship Id="rId6" Type="http://schemas.openxmlformats.org/officeDocument/2006/relationships/oleObject" Target="../embeddings/oleObject11.bin"/><Relationship Id="rId5" Type="http://schemas.microsoft.com/office/2007/relationships/hdphoto" Target="../media/hdphoto3.wdp"/><Relationship Id="rId4" Type="http://schemas.openxmlformats.org/officeDocument/2006/relationships/image" Target="../media/image39.png"/></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Layout" Target="../slideLayouts/slideLayout19.xml"/><Relationship Id="rId1" Type="http://schemas.openxmlformats.org/officeDocument/2006/relationships/tags" Target="../tags/tag13.xml"/><Relationship Id="rId4" Type="http://schemas.openxmlformats.org/officeDocument/2006/relationships/image" Target="../media/image38.emf"/></Relationships>
</file>

<file path=ppt/slides/_rels/slide9.xml.rels><?xml version="1.0" encoding="UTF-8" standalone="yes"?>
<Relationships xmlns="http://schemas.openxmlformats.org/package/2006/relationships"><Relationship Id="rId8" Type="http://schemas.openxmlformats.org/officeDocument/2006/relationships/hyperlink" Target="https://taxnews.ey.com/Register/Register.aspx" TargetMode="External"/><Relationship Id="rId3" Type="http://schemas.openxmlformats.org/officeDocument/2006/relationships/notesSlide" Target="../notesSlides/notesSlide4.xml"/><Relationship Id="rId7" Type="http://schemas.openxmlformats.org/officeDocument/2006/relationships/image" Target="../media/image38.emf"/><Relationship Id="rId2" Type="http://schemas.openxmlformats.org/officeDocument/2006/relationships/slideLayout" Target="../slideLayouts/slideLayout24.xml"/><Relationship Id="rId1" Type="http://schemas.openxmlformats.org/officeDocument/2006/relationships/tags" Target="../tags/tag14.xml"/><Relationship Id="rId6" Type="http://schemas.openxmlformats.org/officeDocument/2006/relationships/oleObject" Target="../embeddings/oleObject13.bin"/><Relationship Id="rId5" Type="http://schemas.microsoft.com/office/2007/relationships/hdphoto" Target="../media/hdphoto4.wdp"/><Relationship Id="rId4" Type="http://schemas.openxmlformats.org/officeDocument/2006/relationships/image" Target="../media/image40.png"/><Relationship Id="rId9" Type="http://schemas.openxmlformats.org/officeDocument/2006/relationships/hyperlink" Target="https://www.ey.com/en_us/webcasts"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AC94324C-C1B5-5EC3-583E-C810CC6C3384}"/>
              </a:ext>
            </a:extLst>
          </p:cNvPr>
          <p:cNvGraphicFramePr>
            <a:graphicFrameLocks noChangeAspect="1"/>
          </p:cNvGraphicFramePr>
          <p:nvPr>
            <p:custDataLst>
              <p:tags r:id="rId1"/>
            </p:custDataLst>
            <p:extLst>
              <p:ext uri="{D42A27DB-BD31-4B8C-83A1-F6EECF244321}">
                <p14:modId xmlns:p14="http://schemas.microsoft.com/office/powerpoint/2010/main" val="24327548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05" imgH="405" progId="TCLayout.ActiveDocument.1">
                  <p:embed/>
                </p:oleObj>
              </mc:Choice>
              <mc:Fallback>
                <p:oleObj name="think-cell Slide" r:id="rId4" imgW="405" imgH="405" progId="TCLayout.ActiveDocument.1">
                  <p:embed/>
                  <p:pic>
                    <p:nvPicPr>
                      <p:cNvPr id="7" name="think-cell data - do not delete" hidden="1">
                        <a:extLst>
                          <a:ext uri="{FF2B5EF4-FFF2-40B4-BE49-F238E27FC236}">
                            <a16:creationId xmlns:a16="http://schemas.microsoft.com/office/drawing/2014/main" id="{AC94324C-C1B5-5EC3-583E-C810CC6C338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0" name="Title 9">
            <a:extLst>
              <a:ext uri="{FF2B5EF4-FFF2-40B4-BE49-F238E27FC236}">
                <a16:creationId xmlns:a16="http://schemas.microsoft.com/office/drawing/2014/main" id="{0D369242-9032-FA49-40E3-3539D4DAF7E0}"/>
              </a:ext>
            </a:extLst>
          </p:cNvPr>
          <p:cNvSpPr>
            <a:spLocks noGrp="1"/>
          </p:cNvSpPr>
          <p:nvPr>
            <p:ph type="title"/>
          </p:nvPr>
        </p:nvSpPr>
        <p:spPr/>
        <p:txBody>
          <a:bodyPr vert="horz"/>
          <a:lstStyle/>
          <a:p>
            <a:r>
              <a:rPr lang="en-IN" dirty="0"/>
              <a:t>Future Tax Leaders 2025 closing session </a:t>
            </a:r>
            <a:endParaRPr lang="en-US" dirty="0"/>
          </a:p>
        </p:txBody>
      </p:sp>
      <p:sp>
        <p:nvSpPr>
          <p:cNvPr id="6" name="Text Placeholder 5">
            <a:extLst>
              <a:ext uri="{FF2B5EF4-FFF2-40B4-BE49-F238E27FC236}">
                <a16:creationId xmlns:a16="http://schemas.microsoft.com/office/drawing/2014/main" id="{E22B6E94-7EFF-F4AF-6DEE-D59791BE0BC5}"/>
              </a:ext>
            </a:extLst>
          </p:cNvPr>
          <p:cNvSpPr>
            <a:spLocks noGrp="1"/>
          </p:cNvSpPr>
          <p:nvPr>
            <p:ph type="body" sz="quarter" idx="10"/>
          </p:nvPr>
        </p:nvSpPr>
        <p:spPr/>
        <p:txBody>
          <a:bodyPr/>
          <a:lstStyle/>
          <a:p>
            <a:r>
              <a:rPr lang="en-US" dirty="0"/>
              <a:t>November 20, 2025</a:t>
            </a:r>
          </a:p>
        </p:txBody>
      </p:sp>
    </p:spTree>
    <p:extLst>
      <p:ext uri="{BB962C8B-B14F-4D97-AF65-F5344CB8AC3E}">
        <p14:creationId xmlns:p14="http://schemas.microsoft.com/office/powerpoint/2010/main" val="335982872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92D01D-F6DE-9791-3632-13F939B25A8A}"/>
            </a:ext>
          </a:extLst>
        </p:cNvPr>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DB1F537-5AC9-9703-D3CC-84015BECB9ED}"/>
              </a:ext>
            </a:extLst>
          </p:cNvPr>
          <p:cNvGraphicFramePr>
            <a:graphicFrameLocks noChangeAspect="1"/>
          </p:cNvGraphicFramePr>
          <p:nvPr>
            <p:custDataLst>
              <p:tags r:id="rId1"/>
            </p:custDataLst>
            <p:extLst>
              <p:ext uri="{D42A27DB-BD31-4B8C-83A1-F6EECF244321}">
                <p14:modId xmlns:p14="http://schemas.microsoft.com/office/powerpoint/2010/main" val="1179932602"/>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4" imgW="307" imgH="307" progId="TCLayout.ActiveDocument.1">
                  <p:embed/>
                </p:oleObj>
              </mc:Choice>
              <mc:Fallback>
                <p:oleObj name="think-cell Slide" r:id="rId4" imgW="307" imgH="307" progId="TCLayout.ActiveDocument.1">
                  <p:embed/>
                  <p:pic>
                    <p:nvPicPr>
                      <p:cNvPr id="2" name="Object 1" hidden="1">
                        <a:extLst>
                          <a:ext uri="{FF2B5EF4-FFF2-40B4-BE49-F238E27FC236}">
                            <a16:creationId xmlns:a16="http://schemas.microsoft.com/office/drawing/2014/main" id="{2DB1F537-5AC9-9703-D3CC-84015BECB9ED}"/>
                          </a:ext>
                        </a:extLst>
                      </p:cNvPr>
                      <p:cNvPicPr/>
                      <p:nvPr/>
                    </p:nvPicPr>
                    <p:blipFill>
                      <a:blip r:embed="rId5"/>
                      <a:stretch>
                        <a:fillRect/>
                      </a:stretch>
                    </p:blipFill>
                    <p:spPr>
                      <a:xfrm>
                        <a:off x="1527967" y="3372"/>
                        <a:ext cx="1587" cy="1587"/>
                      </a:xfrm>
                      <a:prstGeom prst="rect">
                        <a:avLst/>
                      </a:prstGeom>
                    </p:spPr>
                  </p:pic>
                </p:oleObj>
              </mc:Fallback>
            </mc:AlternateContent>
          </a:graphicData>
        </a:graphic>
      </p:graphicFrame>
      <p:sp>
        <p:nvSpPr>
          <p:cNvPr id="15" name="Rectangle 14">
            <a:extLst>
              <a:ext uri="{FF2B5EF4-FFF2-40B4-BE49-F238E27FC236}">
                <a16:creationId xmlns:a16="http://schemas.microsoft.com/office/drawing/2014/main" id="{DFD2AEC7-8A62-98AD-731B-B0055ABCDE5D}"/>
              </a:ext>
            </a:extLst>
          </p:cNvPr>
          <p:cNvSpPr/>
          <p:nvPr/>
        </p:nvSpPr>
        <p:spPr>
          <a:xfrm>
            <a:off x="479425" y="3915785"/>
            <a:ext cx="11233150" cy="91440"/>
          </a:xfrm>
          <a:prstGeom prst="rect">
            <a:avLst/>
          </a:prstGeom>
          <a:solidFill>
            <a:srgbClr val="C4C4CD"/>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pic>
        <p:nvPicPr>
          <p:cNvPr id="11" name="Picture 10" descr="A group of people sitting around a table&#10;&#10;AI-generated content may be incorrect.">
            <a:extLst>
              <a:ext uri="{FF2B5EF4-FFF2-40B4-BE49-F238E27FC236}">
                <a16:creationId xmlns:a16="http://schemas.microsoft.com/office/drawing/2014/main" id="{7BDA0F39-C754-7EC3-E660-BB490FED6253}"/>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485523" y="1418627"/>
            <a:ext cx="11227052" cy="2572460"/>
          </a:xfrm>
          <a:prstGeom prst="rect">
            <a:avLst/>
          </a:prstGeom>
        </p:spPr>
      </p:pic>
      <p:sp>
        <p:nvSpPr>
          <p:cNvPr id="7172" name="Rectangle 5">
            <a:extLst>
              <a:ext uri="{FF2B5EF4-FFF2-40B4-BE49-F238E27FC236}">
                <a16:creationId xmlns:a16="http://schemas.microsoft.com/office/drawing/2014/main" id="{4749D5DC-B4AA-18B9-CA94-C45C92F2C904}"/>
              </a:ext>
            </a:extLst>
          </p:cNvPr>
          <p:cNvSpPr>
            <a:spLocks noGrp="1" noChangeArrowheads="1"/>
          </p:cNvSpPr>
          <p:nvPr>
            <p:ph type="title"/>
          </p:nvPr>
        </p:nvSpPr>
        <p:spPr/>
        <p:txBody>
          <a:bodyPr vert="horz"/>
          <a:lstStyle/>
          <a:p>
            <a:r>
              <a:rPr lang="en-US" dirty="0"/>
              <a:t>Polling question 1</a:t>
            </a:r>
            <a:endParaRPr lang="en-US" altLang="en-US" dirty="0"/>
          </a:p>
        </p:txBody>
      </p:sp>
      <p:sp>
        <p:nvSpPr>
          <p:cNvPr id="8" name="Content Placeholder 7">
            <a:extLst>
              <a:ext uri="{FF2B5EF4-FFF2-40B4-BE49-F238E27FC236}">
                <a16:creationId xmlns:a16="http://schemas.microsoft.com/office/drawing/2014/main" id="{5885CCA6-015F-DAF7-2763-5134A33C14FC}"/>
              </a:ext>
            </a:extLst>
          </p:cNvPr>
          <p:cNvSpPr>
            <a:spLocks noGrp="1"/>
          </p:cNvSpPr>
          <p:nvPr>
            <p:ph sz="quarter" idx="16"/>
          </p:nvPr>
        </p:nvSpPr>
        <p:spPr>
          <a:xfrm>
            <a:off x="485521" y="4260028"/>
            <a:ext cx="11224800" cy="1789934"/>
          </a:xfrm>
        </p:spPr>
        <p:txBody>
          <a:bodyPr/>
          <a:lstStyle/>
          <a:p>
            <a:pPr marL="0" indent="0">
              <a:buNone/>
            </a:pPr>
            <a:r>
              <a:rPr lang="en-IN" b="1" dirty="0">
                <a:solidFill>
                  <a:schemeClr val="tx2"/>
                </a:solidFill>
              </a:rPr>
              <a:t>True or false: I have used an EY resource in the past or plan to use one in the future. </a:t>
            </a:r>
          </a:p>
          <a:p>
            <a:endParaRPr lang="en-IN" b="1" dirty="0">
              <a:solidFill>
                <a:schemeClr val="tx2"/>
              </a:solidFill>
            </a:endParaRPr>
          </a:p>
          <a:p>
            <a:pPr marL="342900" indent="-342900">
              <a:buFont typeface="+mj-lt"/>
              <a:buAutoNum type="alphaUcPeriod"/>
            </a:pPr>
            <a:r>
              <a:rPr lang="en-IN" sz="1400" dirty="0"/>
              <a:t>True</a:t>
            </a:r>
          </a:p>
          <a:p>
            <a:pPr marL="342900" indent="-342900">
              <a:buFont typeface="+mj-lt"/>
              <a:buAutoNum type="alphaUcPeriod"/>
            </a:pPr>
            <a:r>
              <a:rPr lang="en-IN" sz="1400" dirty="0"/>
              <a:t>False </a:t>
            </a:r>
          </a:p>
        </p:txBody>
      </p:sp>
      <p:cxnSp>
        <p:nvCxnSpPr>
          <p:cNvPr id="13" name="Straight Connector 12">
            <a:extLst>
              <a:ext uri="{FF2B5EF4-FFF2-40B4-BE49-F238E27FC236}">
                <a16:creationId xmlns:a16="http://schemas.microsoft.com/office/drawing/2014/main" id="{6FA4A6BC-B589-ECEB-84DF-BD9F4F01BA31}"/>
              </a:ext>
            </a:extLst>
          </p:cNvPr>
          <p:cNvCxnSpPr>
            <a:cxnSpLocks/>
          </p:cNvCxnSpPr>
          <p:nvPr/>
        </p:nvCxnSpPr>
        <p:spPr>
          <a:xfrm>
            <a:off x="479425" y="4658064"/>
            <a:ext cx="5222128" cy="0"/>
          </a:xfrm>
          <a:prstGeom prst="line">
            <a:avLst/>
          </a:prstGeom>
          <a:ln w="6350">
            <a:solidFill>
              <a:schemeClr val="tx2"/>
            </a:solidFill>
            <a:prstDash val="dash"/>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407708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B27D27B-B2BC-47F3-BC9B-0D37A78998BF}"/>
              </a:ext>
            </a:extLst>
          </p:cNvPr>
          <p:cNvGraphicFramePr>
            <a:graphicFrameLocks noChangeAspect="1"/>
          </p:cNvGraphicFramePr>
          <p:nvPr>
            <p:custDataLst>
              <p:tags r:id="rId1"/>
            </p:custDataLst>
            <p:extLst>
              <p:ext uri="{D42A27DB-BD31-4B8C-83A1-F6EECF244321}">
                <p14:modId xmlns:p14="http://schemas.microsoft.com/office/powerpoint/2010/main" val="2774026878"/>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4" imgW="307" imgH="307" progId="TCLayout.ActiveDocument.1">
                  <p:embed/>
                </p:oleObj>
              </mc:Choice>
              <mc:Fallback>
                <p:oleObj name="think-cell Slide" r:id="rId4" imgW="307" imgH="307" progId="TCLayout.ActiveDocument.1">
                  <p:embed/>
                  <p:pic>
                    <p:nvPicPr>
                      <p:cNvPr id="2" name="Object 1" hidden="1">
                        <a:extLst>
                          <a:ext uri="{FF2B5EF4-FFF2-40B4-BE49-F238E27FC236}">
                            <a16:creationId xmlns:a16="http://schemas.microsoft.com/office/drawing/2014/main" id="{AB27D27B-B2BC-47F3-BC9B-0D37A78998BF}"/>
                          </a:ext>
                        </a:extLst>
                      </p:cNvPr>
                      <p:cNvPicPr/>
                      <p:nvPr/>
                    </p:nvPicPr>
                    <p:blipFill>
                      <a:blip r:embed="rId5"/>
                      <a:stretch>
                        <a:fillRect/>
                      </a:stretch>
                    </p:blipFill>
                    <p:spPr>
                      <a:xfrm>
                        <a:off x="1527967" y="3372"/>
                        <a:ext cx="1587" cy="1587"/>
                      </a:xfrm>
                      <a:prstGeom prst="rect">
                        <a:avLst/>
                      </a:prstGeom>
                    </p:spPr>
                  </p:pic>
                </p:oleObj>
              </mc:Fallback>
            </mc:AlternateContent>
          </a:graphicData>
        </a:graphic>
      </p:graphicFrame>
      <p:sp>
        <p:nvSpPr>
          <p:cNvPr id="7172" name="Rectangle 5"/>
          <p:cNvSpPr>
            <a:spLocks noGrp="1" noChangeArrowheads="1"/>
          </p:cNvSpPr>
          <p:nvPr>
            <p:ph type="title"/>
          </p:nvPr>
        </p:nvSpPr>
        <p:spPr>
          <a:xfrm>
            <a:off x="485523" y="345396"/>
            <a:ext cx="11224347" cy="470898"/>
          </a:xfrm>
        </p:spPr>
        <p:txBody>
          <a:bodyPr vert="horz"/>
          <a:lstStyle/>
          <a:p>
            <a:r>
              <a:rPr lang="en-GB" dirty="0"/>
              <a:t>Resources demo </a:t>
            </a:r>
            <a:endParaRPr lang="en-US" altLang="en-US" dirty="0"/>
          </a:p>
        </p:txBody>
      </p:sp>
      <p:sp>
        <p:nvSpPr>
          <p:cNvPr id="8" name="Content Placeholder 7">
            <a:extLst>
              <a:ext uri="{FF2B5EF4-FFF2-40B4-BE49-F238E27FC236}">
                <a16:creationId xmlns:a16="http://schemas.microsoft.com/office/drawing/2014/main" id="{E30B2F33-0932-24DF-02B9-259CDAF81713}"/>
              </a:ext>
            </a:extLst>
          </p:cNvPr>
          <p:cNvSpPr>
            <a:spLocks noGrp="1"/>
          </p:cNvSpPr>
          <p:nvPr>
            <p:ph sz="quarter" idx="16"/>
          </p:nvPr>
        </p:nvSpPr>
        <p:spPr/>
        <p:txBody>
          <a:bodyPr/>
          <a:lstStyle/>
          <a:p>
            <a:pPr marL="0" indent="0">
              <a:buNone/>
            </a:pPr>
            <a:r>
              <a:rPr lang="en-US" dirty="0"/>
              <a:t>IRS resources:</a:t>
            </a:r>
          </a:p>
          <a:p>
            <a:r>
              <a:rPr lang="en-US" dirty="0"/>
              <a:t>Exempt Organizations Update (</a:t>
            </a:r>
            <a:r>
              <a:rPr lang="en-US" dirty="0">
                <a:hlinkClick r:id="rId6"/>
              </a:rPr>
              <a:t>https://www.irs.gov/charities-non-profits/exempt-organizations-update</a:t>
            </a:r>
            <a:r>
              <a:rPr lang="en-US" dirty="0"/>
              <a:t>)</a:t>
            </a:r>
          </a:p>
          <a:p>
            <a:r>
              <a:rPr lang="en-US" dirty="0"/>
              <a:t>Tax-Exempt and Government Entities Newsletter (</a:t>
            </a:r>
            <a:r>
              <a:rPr lang="en-US" dirty="0">
                <a:hlinkClick r:id="rId7"/>
              </a:rPr>
              <a:t>https://www.irs.gov/government-entities/tax-exempt-and-government-entities-newsletter</a:t>
            </a:r>
            <a:r>
              <a:rPr lang="en-US" dirty="0"/>
              <a:t>)</a:t>
            </a:r>
          </a:p>
          <a:p>
            <a:r>
              <a:rPr lang="en-US" dirty="0"/>
              <a:t>Tax Exempt Organization Search bulk data downloads (</a:t>
            </a:r>
            <a:r>
              <a:rPr lang="en-US" dirty="0">
                <a:hlinkClick r:id="rId8"/>
              </a:rPr>
              <a:t>irs.gov/charities-non-profits/tax-exempt-organization-search-bulk-data-downloads</a:t>
            </a:r>
            <a:r>
              <a:rPr lang="en-US" dirty="0"/>
              <a:t>)</a:t>
            </a:r>
          </a:p>
          <a:p>
            <a:r>
              <a:rPr lang="en-US" dirty="0"/>
              <a:t>Exempt Organizations Business Master File Extract (EO BMF) (</a:t>
            </a:r>
            <a:r>
              <a:rPr lang="en-US" dirty="0">
                <a:hlinkClick r:id="rId9"/>
              </a:rPr>
              <a:t>irs.gov/charities-non-profits/exempt-organizations-business-master-file-extract-eo-bmf</a:t>
            </a:r>
            <a:r>
              <a:rPr lang="en-US" dirty="0"/>
              <a:t>)</a:t>
            </a:r>
          </a:p>
        </p:txBody>
      </p:sp>
    </p:spTree>
    <p:extLst>
      <p:ext uri="{BB962C8B-B14F-4D97-AF65-F5344CB8AC3E}">
        <p14:creationId xmlns:p14="http://schemas.microsoft.com/office/powerpoint/2010/main" val="16426423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B103356C-2E60-43F8-9E55-8073624ACAE2}"/>
              </a:ext>
            </a:extLst>
          </p:cNvPr>
          <p:cNvGraphicFramePr>
            <a:graphicFrameLocks noChangeAspect="1"/>
          </p:cNvGraphicFramePr>
          <p:nvPr>
            <p:custDataLst>
              <p:tags r:id="rId1"/>
            </p:custDataLst>
            <p:extLst>
              <p:ext uri="{D42A27DB-BD31-4B8C-83A1-F6EECF244321}">
                <p14:modId xmlns:p14="http://schemas.microsoft.com/office/powerpoint/2010/main" val="326171927"/>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4" imgW="307" imgH="307" progId="TCLayout.ActiveDocument.1">
                  <p:embed/>
                </p:oleObj>
              </mc:Choice>
              <mc:Fallback>
                <p:oleObj name="think-cell Slide" r:id="rId4" imgW="307" imgH="307" progId="TCLayout.ActiveDocument.1">
                  <p:embed/>
                  <p:pic>
                    <p:nvPicPr>
                      <p:cNvPr id="14" name="Object 13" hidden="1">
                        <a:extLst>
                          <a:ext uri="{FF2B5EF4-FFF2-40B4-BE49-F238E27FC236}">
                            <a16:creationId xmlns:a16="http://schemas.microsoft.com/office/drawing/2014/main" id="{B103356C-2E60-43F8-9E55-8073624ACAE2}"/>
                          </a:ext>
                        </a:extLst>
                      </p:cNvPr>
                      <p:cNvPicPr/>
                      <p:nvPr/>
                    </p:nvPicPr>
                    <p:blipFill>
                      <a:blip r:embed="rId5"/>
                      <a:stretch>
                        <a:fillRect/>
                      </a:stretch>
                    </p:blipFill>
                    <p:spPr>
                      <a:xfrm>
                        <a:off x="1527967" y="3372"/>
                        <a:ext cx="1587" cy="1587"/>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68F8BBBA-F558-6755-1FC3-B7C8CA1EF03A}"/>
              </a:ext>
            </a:extLst>
          </p:cNvPr>
          <p:cNvSpPr>
            <a:spLocks noGrp="1"/>
          </p:cNvSpPr>
          <p:nvPr>
            <p:ph type="title"/>
          </p:nvPr>
        </p:nvSpPr>
        <p:spPr/>
        <p:txBody>
          <a:bodyPr vert="horz"/>
          <a:lstStyle/>
          <a:p>
            <a:r>
              <a:rPr lang="en-US" dirty="0"/>
              <a:t>Break</a:t>
            </a:r>
            <a:endParaRPr lang="en-IN" dirty="0"/>
          </a:p>
        </p:txBody>
      </p:sp>
    </p:spTree>
    <p:extLst>
      <p:ext uri="{BB962C8B-B14F-4D97-AF65-F5344CB8AC3E}">
        <p14:creationId xmlns:p14="http://schemas.microsoft.com/office/powerpoint/2010/main" val="29591890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4E722964-A687-4169-A625-2846AB93D5C7}"/>
              </a:ext>
            </a:extLst>
          </p:cNvPr>
          <p:cNvGraphicFramePr>
            <a:graphicFrameLocks noChangeAspect="1"/>
          </p:cNvGraphicFramePr>
          <p:nvPr>
            <p:custDataLst>
              <p:tags r:id="rId1"/>
            </p:custDataLst>
            <p:extLst>
              <p:ext uri="{D42A27DB-BD31-4B8C-83A1-F6EECF244321}">
                <p14:modId xmlns:p14="http://schemas.microsoft.com/office/powerpoint/2010/main" val="401530544"/>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4" imgW="347" imgH="348" progId="TCLayout.ActiveDocument.1">
                  <p:embed/>
                </p:oleObj>
              </mc:Choice>
              <mc:Fallback>
                <p:oleObj name="think-cell Slide" r:id="rId4" imgW="347" imgH="348" progId="TCLayout.ActiveDocument.1">
                  <p:embed/>
                  <p:pic>
                    <p:nvPicPr>
                      <p:cNvPr id="13" name="Object 12" hidden="1">
                        <a:extLst>
                          <a:ext uri="{FF2B5EF4-FFF2-40B4-BE49-F238E27FC236}">
                            <a16:creationId xmlns:a16="http://schemas.microsoft.com/office/drawing/2014/main" id="{4E722964-A687-4169-A625-2846AB93D5C7}"/>
                          </a:ext>
                        </a:extLst>
                      </p:cNvPr>
                      <p:cNvPicPr/>
                      <p:nvPr/>
                    </p:nvPicPr>
                    <p:blipFill>
                      <a:blip r:embed="rId5"/>
                      <a:stretch>
                        <a:fillRect/>
                      </a:stretch>
                    </p:blipFill>
                    <p:spPr>
                      <a:xfrm>
                        <a:off x="1527967" y="3372"/>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04621CF-E8B0-F436-3698-899E303AA03F}"/>
              </a:ext>
            </a:extLst>
          </p:cNvPr>
          <p:cNvSpPr>
            <a:spLocks noGrp="1"/>
          </p:cNvSpPr>
          <p:nvPr>
            <p:ph type="title"/>
          </p:nvPr>
        </p:nvSpPr>
        <p:spPr/>
        <p:txBody>
          <a:bodyPr vert="horz"/>
          <a:lstStyle/>
          <a:p>
            <a:r>
              <a:rPr lang="en-IN" dirty="0"/>
              <a:t>Benchmarking and benefit of tax exemption </a:t>
            </a:r>
            <a:endParaRPr lang="en-US" dirty="0"/>
          </a:p>
        </p:txBody>
      </p:sp>
      <p:sp>
        <p:nvSpPr>
          <p:cNvPr id="7" name="Text Placeholder 6">
            <a:extLst>
              <a:ext uri="{FF2B5EF4-FFF2-40B4-BE49-F238E27FC236}">
                <a16:creationId xmlns:a16="http://schemas.microsoft.com/office/drawing/2014/main" id="{65B7E6C2-A07C-BE86-05D0-14C1D7E57229}"/>
              </a:ext>
            </a:extLst>
          </p:cNvPr>
          <p:cNvSpPr>
            <a:spLocks noGrp="1"/>
          </p:cNvSpPr>
          <p:nvPr>
            <p:ph type="body" sz="quarter" idx="13"/>
          </p:nvPr>
        </p:nvSpPr>
        <p:spPr/>
        <p:txBody>
          <a:bodyPr/>
          <a:lstStyle/>
          <a:p>
            <a:r>
              <a:rPr lang="en-IN" dirty="0"/>
              <a:t>03</a:t>
            </a:r>
          </a:p>
        </p:txBody>
      </p:sp>
    </p:spTree>
    <p:extLst>
      <p:ext uri="{BB962C8B-B14F-4D97-AF65-F5344CB8AC3E}">
        <p14:creationId xmlns:p14="http://schemas.microsoft.com/office/powerpoint/2010/main" val="82394699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D3CB130-30CC-0F86-B0F3-153AAAFC35C6}"/>
              </a:ext>
            </a:extLst>
          </p:cNvPr>
          <p:cNvGraphicFramePr>
            <a:graphicFrameLocks noChangeAspect="1"/>
          </p:cNvGraphicFramePr>
          <p:nvPr>
            <p:custDataLst>
              <p:tags r:id="rId1"/>
            </p:custDataLst>
            <p:extLst>
              <p:ext uri="{D42A27DB-BD31-4B8C-83A1-F6EECF244321}">
                <p14:modId xmlns:p14="http://schemas.microsoft.com/office/powerpoint/2010/main" val="41565313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5" name="think-cell data - do not delete" hidden="1">
                        <a:extLst>
                          <a:ext uri="{FF2B5EF4-FFF2-40B4-BE49-F238E27FC236}">
                            <a16:creationId xmlns:a16="http://schemas.microsoft.com/office/drawing/2014/main" id="{4D3CB130-30CC-0F86-B0F3-153AAAFC35C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ED6D6DD-E255-C54B-2735-9FE0921DA843}"/>
              </a:ext>
            </a:extLst>
          </p:cNvPr>
          <p:cNvSpPr>
            <a:spLocks noGrp="1"/>
          </p:cNvSpPr>
          <p:nvPr>
            <p:ph type="title"/>
          </p:nvPr>
        </p:nvSpPr>
        <p:spPr>
          <a:xfrm>
            <a:off x="485523" y="345396"/>
            <a:ext cx="11224347" cy="470898"/>
          </a:xfrm>
        </p:spPr>
        <p:txBody>
          <a:bodyPr vert="horz"/>
          <a:lstStyle/>
          <a:p>
            <a:r>
              <a:rPr lang="en-US" dirty="0"/>
              <a:t>Benchmarking overview</a:t>
            </a:r>
          </a:p>
        </p:txBody>
      </p:sp>
      <p:sp>
        <p:nvSpPr>
          <p:cNvPr id="7" name="Content Placeholder 6">
            <a:extLst>
              <a:ext uri="{FF2B5EF4-FFF2-40B4-BE49-F238E27FC236}">
                <a16:creationId xmlns:a16="http://schemas.microsoft.com/office/drawing/2014/main" id="{CFAAD7BA-16D5-F1D2-F8DD-F53A1F566BD8}"/>
              </a:ext>
            </a:extLst>
          </p:cNvPr>
          <p:cNvSpPr>
            <a:spLocks noGrp="1"/>
          </p:cNvSpPr>
          <p:nvPr>
            <p:ph sz="quarter" idx="16"/>
          </p:nvPr>
        </p:nvSpPr>
        <p:spPr/>
        <p:txBody>
          <a:bodyPr/>
          <a:lstStyle/>
          <a:p>
            <a:r>
              <a:rPr lang="en-IN" dirty="0"/>
              <a:t>Form 990 benchmarking:</a:t>
            </a:r>
          </a:p>
          <a:p>
            <a:pPr lvl="1"/>
            <a:r>
              <a:rPr lang="en-IN" dirty="0"/>
              <a:t>Provide context for numbers:</a:t>
            </a:r>
          </a:p>
          <a:p>
            <a:pPr lvl="2"/>
            <a:r>
              <a:rPr lang="en-IN" dirty="0"/>
              <a:t>National</a:t>
            </a:r>
          </a:p>
          <a:p>
            <a:pPr lvl="2"/>
            <a:r>
              <a:rPr lang="en-IN" dirty="0"/>
              <a:t>Regional</a:t>
            </a:r>
          </a:p>
          <a:p>
            <a:pPr lvl="2"/>
            <a:r>
              <a:rPr lang="en-IN" dirty="0"/>
              <a:t>Selected peers</a:t>
            </a:r>
          </a:p>
          <a:p>
            <a:pPr lvl="1"/>
            <a:r>
              <a:rPr lang="en-IN" dirty="0"/>
              <a:t>Utilize any portion of Form 990:</a:t>
            </a:r>
          </a:p>
          <a:p>
            <a:pPr lvl="2"/>
            <a:r>
              <a:rPr lang="en-IN" dirty="0"/>
              <a:t>Schedule H (hospital community benefit)</a:t>
            </a:r>
          </a:p>
          <a:p>
            <a:pPr lvl="2"/>
            <a:r>
              <a:rPr lang="en-IN" dirty="0"/>
              <a:t>Executive compensation</a:t>
            </a:r>
          </a:p>
          <a:p>
            <a:pPr lvl="2"/>
            <a:r>
              <a:rPr lang="en-IN" dirty="0"/>
              <a:t>Board size</a:t>
            </a:r>
          </a:p>
          <a:p>
            <a:pPr lvl="2"/>
            <a:r>
              <a:rPr lang="en-IN" dirty="0"/>
              <a:t>Program revenue/expense as share of total revenue/expense</a:t>
            </a:r>
          </a:p>
          <a:p>
            <a:pPr lvl="2"/>
            <a:r>
              <a:rPr lang="en-IN" dirty="0"/>
              <a:t>Specific questions:</a:t>
            </a:r>
          </a:p>
          <a:p>
            <a:pPr lvl="3"/>
            <a:r>
              <a:rPr lang="en-IN" dirty="0"/>
              <a:t>Form 990-PF, Part VI-A, line 12, “distribution to a donor advised fund”</a:t>
            </a:r>
          </a:p>
          <a:p>
            <a:pPr lvl="3"/>
            <a:r>
              <a:rPr lang="en-IN" dirty="0"/>
              <a:t>Form 990s with both Schedule E and H</a:t>
            </a:r>
          </a:p>
        </p:txBody>
      </p:sp>
    </p:spTree>
    <p:extLst>
      <p:ext uri="{BB962C8B-B14F-4D97-AF65-F5344CB8AC3E}">
        <p14:creationId xmlns:p14="http://schemas.microsoft.com/office/powerpoint/2010/main" val="60909296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60125C-C7F9-5B8F-1938-24A86A909FDD}"/>
            </a:ext>
          </a:extLst>
        </p:cNvPr>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239ADA2-9015-DD06-B7E4-0EE25BE3EA85}"/>
              </a:ext>
            </a:extLst>
          </p:cNvPr>
          <p:cNvGraphicFramePr>
            <a:graphicFrameLocks noChangeAspect="1"/>
          </p:cNvGraphicFramePr>
          <p:nvPr>
            <p:custDataLst>
              <p:tags r:id="rId1"/>
            </p:custDataLst>
            <p:extLst>
              <p:ext uri="{D42A27DB-BD31-4B8C-83A1-F6EECF244321}">
                <p14:modId xmlns:p14="http://schemas.microsoft.com/office/powerpoint/2010/main" val="4154828798"/>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4" imgW="307" imgH="307" progId="TCLayout.ActiveDocument.1">
                  <p:embed/>
                </p:oleObj>
              </mc:Choice>
              <mc:Fallback>
                <p:oleObj name="think-cell Slide" r:id="rId4" imgW="307" imgH="307" progId="TCLayout.ActiveDocument.1">
                  <p:embed/>
                  <p:pic>
                    <p:nvPicPr>
                      <p:cNvPr id="2" name="Object 1" hidden="1">
                        <a:extLst>
                          <a:ext uri="{FF2B5EF4-FFF2-40B4-BE49-F238E27FC236}">
                            <a16:creationId xmlns:a16="http://schemas.microsoft.com/office/drawing/2014/main" id="{A239ADA2-9015-DD06-B7E4-0EE25BE3EA85}"/>
                          </a:ext>
                        </a:extLst>
                      </p:cNvPr>
                      <p:cNvPicPr/>
                      <p:nvPr/>
                    </p:nvPicPr>
                    <p:blipFill>
                      <a:blip r:embed="rId5"/>
                      <a:stretch>
                        <a:fillRect/>
                      </a:stretch>
                    </p:blipFill>
                    <p:spPr>
                      <a:xfrm>
                        <a:off x="1527967" y="3372"/>
                        <a:ext cx="1587" cy="1587"/>
                      </a:xfrm>
                      <a:prstGeom prst="rect">
                        <a:avLst/>
                      </a:prstGeom>
                    </p:spPr>
                  </p:pic>
                </p:oleObj>
              </mc:Fallback>
            </mc:AlternateContent>
          </a:graphicData>
        </a:graphic>
      </p:graphicFrame>
      <p:sp>
        <p:nvSpPr>
          <p:cNvPr id="7172" name="Rectangle 5">
            <a:extLst>
              <a:ext uri="{FF2B5EF4-FFF2-40B4-BE49-F238E27FC236}">
                <a16:creationId xmlns:a16="http://schemas.microsoft.com/office/drawing/2014/main" id="{5B7B9E90-DF83-D50B-B688-5767F7230CC3}"/>
              </a:ext>
            </a:extLst>
          </p:cNvPr>
          <p:cNvSpPr>
            <a:spLocks noGrp="1" noChangeArrowheads="1"/>
          </p:cNvSpPr>
          <p:nvPr>
            <p:ph type="title"/>
          </p:nvPr>
        </p:nvSpPr>
        <p:spPr>
          <a:xfrm>
            <a:off x="485523" y="345396"/>
            <a:ext cx="11224347" cy="470898"/>
          </a:xfrm>
        </p:spPr>
        <p:txBody>
          <a:bodyPr vert="horz"/>
          <a:lstStyle/>
          <a:p>
            <a:r>
              <a:rPr lang="en-US" dirty="0"/>
              <a:t>Polling question 2</a:t>
            </a:r>
            <a:endParaRPr lang="en-US" altLang="en-US" dirty="0"/>
          </a:p>
        </p:txBody>
      </p:sp>
      <p:sp>
        <p:nvSpPr>
          <p:cNvPr id="8" name="Content Placeholder 7">
            <a:extLst>
              <a:ext uri="{FF2B5EF4-FFF2-40B4-BE49-F238E27FC236}">
                <a16:creationId xmlns:a16="http://schemas.microsoft.com/office/drawing/2014/main" id="{83377B38-5D8F-2091-3E93-1E07324D3E70}"/>
              </a:ext>
            </a:extLst>
          </p:cNvPr>
          <p:cNvSpPr>
            <a:spLocks noGrp="1"/>
          </p:cNvSpPr>
          <p:nvPr>
            <p:ph sz="quarter" idx="16"/>
          </p:nvPr>
        </p:nvSpPr>
        <p:spPr>
          <a:xfrm>
            <a:off x="485521" y="4260028"/>
            <a:ext cx="11224800" cy="1832797"/>
          </a:xfrm>
        </p:spPr>
        <p:txBody>
          <a:bodyPr/>
          <a:lstStyle/>
          <a:p>
            <a:pPr marL="0" indent="0">
              <a:buNone/>
            </a:pPr>
            <a:r>
              <a:rPr lang="en-IN" b="1" dirty="0">
                <a:solidFill>
                  <a:schemeClr val="tx2"/>
                </a:solidFill>
              </a:rPr>
              <a:t>True or false: Benchmarking can be used to compare executive compensation against peers in my industry. </a:t>
            </a:r>
          </a:p>
          <a:p>
            <a:endParaRPr lang="en-IN" dirty="0"/>
          </a:p>
          <a:p>
            <a:pPr marL="342900" indent="-342900">
              <a:buFont typeface="+mj-lt"/>
              <a:buAutoNum type="alphaUcPeriod"/>
            </a:pPr>
            <a:r>
              <a:rPr lang="en-IN" sz="1400" dirty="0"/>
              <a:t>True</a:t>
            </a:r>
          </a:p>
          <a:p>
            <a:pPr marL="342900" indent="-342900">
              <a:buFont typeface="+mj-lt"/>
              <a:buAutoNum type="alphaUcPeriod"/>
            </a:pPr>
            <a:r>
              <a:rPr lang="en-IN" sz="1400" dirty="0"/>
              <a:t>False </a:t>
            </a:r>
          </a:p>
        </p:txBody>
      </p:sp>
      <p:sp>
        <p:nvSpPr>
          <p:cNvPr id="10" name="Rectangle 9">
            <a:extLst>
              <a:ext uri="{FF2B5EF4-FFF2-40B4-BE49-F238E27FC236}">
                <a16:creationId xmlns:a16="http://schemas.microsoft.com/office/drawing/2014/main" id="{6C313DFF-AAED-7A6E-596D-C06BD49FC3B8}"/>
              </a:ext>
            </a:extLst>
          </p:cNvPr>
          <p:cNvSpPr/>
          <p:nvPr/>
        </p:nvSpPr>
        <p:spPr>
          <a:xfrm>
            <a:off x="479425" y="3915785"/>
            <a:ext cx="11233150" cy="91440"/>
          </a:xfrm>
          <a:prstGeom prst="rect">
            <a:avLst/>
          </a:prstGeom>
          <a:solidFill>
            <a:srgbClr val="C4C4CD"/>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pic>
        <p:nvPicPr>
          <p:cNvPr id="11" name="Picture 10" descr="A group of people sitting around a table&#10;&#10;AI-generated content may be incorrect.">
            <a:extLst>
              <a:ext uri="{FF2B5EF4-FFF2-40B4-BE49-F238E27FC236}">
                <a16:creationId xmlns:a16="http://schemas.microsoft.com/office/drawing/2014/main" id="{FC952439-AB24-9EA8-37A8-279D35708F96}"/>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485523" y="1418627"/>
            <a:ext cx="11227052" cy="2572460"/>
          </a:xfrm>
          <a:prstGeom prst="rect">
            <a:avLst/>
          </a:prstGeom>
        </p:spPr>
      </p:pic>
      <p:cxnSp>
        <p:nvCxnSpPr>
          <p:cNvPr id="12" name="Straight Connector 11">
            <a:extLst>
              <a:ext uri="{FF2B5EF4-FFF2-40B4-BE49-F238E27FC236}">
                <a16:creationId xmlns:a16="http://schemas.microsoft.com/office/drawing/2014/main" id="{9EF6384E-1A0E-C264-52BD-C05FE1CA3455}"/>
              </a:ext>
            </a:extLst>
          </p:cNvPr>
          <p:cNvCxnSpPr>
            <a:cxnSpLocks/>
          </p:cNvCxnSpPr>
          <p:nvPr/>
        </p:nvCxnSpPr>
        <p:spPr>
          <a:xfrm>
            <a:off x="479425" y="4658064"/>
            <a:ext cx="5222128" cy="0"/>
          </a:xfrm>
          <a:prstGeom prst="line">
            <a:avLst/>
          </a:prstGeom>
          <a:ln w="6350">
            <a:solidFill>
              <a:schemeClr val="tx2"/>
            </a:solidFill>
            <a:prstDash val="dash"/>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562116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216D6AC-DE1D-0718-4C41-841B681C1B83}"/>
              </a:ext>
            </a:extLst>
          </p:cNvPr>
          <p:cNvGraphicFramePr>
            <a:graphicFrameLocks noChangeAspect="1"/>
          </p:cNvGraphicFramePr>
          <p:nvPr>
            <p:custDataLst>
              <p:tags r:id="rId1"/>
            </p:custDataLst>
            <p:extLst>
              <p:ext uri="{D42A27DB-BD31-4B8C-83A1-F6EECF244321}">
                <p14:modId xmlns:p14="http://schemas.microsoft.com/office/powerpoint/2010/main" val="15685057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05" imgH="405" progId="TCLayout.ActiveDocument.1">
                  <p:embed/>
                </p:oleObj>
              </mc:Choice>
              <mc:Fallback>
                <p:oleObj name="think-cell Slide" r:id="rId4" imgW="405" imgH="405" progId="TCLayout.ActiveDocument.1">
                  <p:embed/>
                  <p:pic>
                    <p:nvPicPr>
                      <p:cNvPr id="5" name="think-cell data - do not delete" hidden="1">
                        <a:extLst>
                          <a:ext uri="{FF2B5EF4-FFF2-40B4-BE49-F238E27FC236}">
                            <a16:creationId xmlns:a16="http://schemas.microsoft.com/office/drawing/2014/main" id="{9216D6AC-DE1D-0718-4C41-841B681C1B8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C10F6AB-DAD9-40CB-91DC-C650CC54D638}"/>
              </a:ext>
            </a:extLst>
          </p:cNvPr>
          <p:cNvSpPr>
            <a:spLocks noGrp="1"/>
          </p:cNvSpPr>
          <p:nvPr>
            <p:ph type="title"/>
          </p:nvPr>
        </p:nvSpPr>
        <p:spPr>
          <a:xfrm>
            <a:off x="485523" y="345396"/>
            <a:ext cx="11224347" cy="470898"/>
          </a:xfrm>
        </p:spPr>
        <p:txBody>
          <a:bodyPr vert="horz" anchor="ctr"/>
          <a:lstStyle/>
          <a:p>
            <a:r>
              <a:rPr lang="en-US" dirty="0"/>
              <a:t>Community benefit expense as a percentage of total expenses</a:t>
            </a:r>
          </a:p>
        </p:txBody>
      </p:sp>
      <p:graphicFrame>
        <p:nvGraphicFramePr>
          <p:cNvPr id="6" name="Chart 5">
            <a:extLst>
              <a:ext uri="{FF2B5EF4-FFF2-40B4-BE49-F238E27FC236}">
                <a16:creationId xmlns:a16="http://schemas.microsoft.com/office/drawing/2014/main" id="{C7F90E7E-3BE2-4015-B226-A925632D9E2B}"/>
              </a:ext>
            </a:extLst>
          </p:cNvPr>
          <p:cNvGraphicFramePr>
            <a:graphicFrameLocks/>
          </p:cNvGraphicFramePr>
          <p:nvPr>
            <p:extLst>
              <p:ext uri="{D42A27DB-BD31-4B8C-83A1-F6EECF244321}">
                <p14:modId xmlns:p14="http://schemas.microsoft.com/office/powerpoint/2010/main" val="839842676"/>
              </p:ext>
            </p:extLst>
          </p:nvPr>
        </p:nvGraphicFramePr>
        <p:xfrm>
          <a:off x="479425" y="1411089"/>
          <a:ext cx="11233150" cy="4681736"/>
        </p:xfrm>
        <a:graphic>
          <a:graphicData uri="http://schemas.openxmlformats.org/drawingml/2006/chart">
            <c:chart xmlns:c="http://schemas.openxmlformats.org/drawingml/2006/chart" xmlns:r="http://schemas.openxmlformats.org/officeDocument/2006/relationships" r:id="rId6"/>
          </a:graphicData>
        </a:graphic>
      </p:graphicFrame>
      <p:sp>
        <p:nvSpPr>
          <p:cNvPr id="3" name="Rectangle 2">
            <a:extLst>
              <a:ext uri="{FF2B5EF4-FFF2-40B4-BE49-F238E27FC236}">
                <a16:creationId xmlns:a16="http://schemas.microsoft.com/office/drawing/2014/main" id="{9AFD0746-E61A-5506-CE0B-2EC574E1DDB7}"/>
              </a:ext>
            </a:extLst>
          </p:cNvPr>
          <p:cNvSpPr/>
          <p:nvPr/>
        </p:nvSpPr>
        <p:spPr>
          <a:xfrm>
            <a:off x="5867131" y="5091304"/>
            <a:ext cx="1218043" cy="25336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en-US" sz="1200" dirty="0"/>
              <a:t>Local Peers</a:t>
            </a:r>
          </a:p>
        </p:txBody>
      </p:sp>
      <p:sp>
        <p:nvSpPr>
          <p:cNvPr id="9" name="TextBox 1">
            <a:extLst>
              <a:ext uri="{FF2B5EF4-FFF2-40B4-BE49-F238E27FC236}">
                <a16:creationId xmlns:a16="http://schemas.microsoft.com/office/drawing/2014/main" id="{1EF79ED1-60B2-D8A8-6CCC-80F6AED4130A}"/>
              </a:ext>
            </a:extLst>
          </p:cNvPr>
          <p:cNvSpPr txBox="1"/>
          <p:nvPr/>
        </p:nvSpPr>
        <p:spPr>
          <a:xfrm>
            <a:off x="9791836" y="5974247"/>
            <a:ext cx="1955664" cy="117725"/>
          </a:xfrm>
          <a:prstGeom prst="rect">
            <a:avLst/>
          </a:prstGeom>
          <a:noFill/>
        </p:spPr>
        <p:txBody>
          <a:bodyPr wrap="none" lIns="0" tIns="0" rIns="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ct val="85000"/>
              </a:lnSpc>
              <a:spcAft>
                <a:spcPts val="600"/>
              </a:spcAft>
              <a:buClr>
                <a:schemeClr val="accent2"/>
              </a:buClr>
              <a:buSzPct val="70000"/>
            </a:pPr>
            <a:r>
              <a:rPr lang="en-US" sz="900" dirty="0">
                <a:solidFill>
                  <a:schemeClr val="bg1"/>
                </a:solidFill>
              </a:rPr>
              <a:t>Sample data for illustrative purposes </a:t>
            </a:r>
          </a:p>
        </p:txBody>
      </p:sp>
    </p:spTree>
    <p:extLst>
      <p:ext uri="{BB962C8B-B14F-4D97-AF65-F5344CB8AC3E}">
        <p14:creationId xmlns:p14="http://schemas.microsoft.com/office/powerpoint/2010/main" val="136376114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88DE217-C2CA-5C36-8B4E-72027ED536F3}"/>
              </a:ext>
            </a:extLst>
          </p:cNvPr>
          <p:cNvGraphicFramePr>
            <a:graphicFrameLocks noChangeAspect="1"/>
          </p:cNvGraphicFramePr>
          <p:nvPr>
            <p:custDataLst>
              <p:tags r:id="rId1"/>
            </p:custDataLst>
            <p:extLst>
              <p:ext uri="{D42A27DB-BD31-4B8C-83A1-F6EECF244321}">
                <p14:modId xmlns:p14="http://schemas.microsoft.com/office/powerpoint/2010/main" val="9711401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05" imgH="405" progId="TCLayout.ActiveDocument.1">
                  <p:embed/>
                </p:oleObj>
              </mc:Choice>
              <mc:Fallback>
                <p:oleObj name="think-cell Slide" r:id="rId4" imgW="405" imgH="405" progId="TCLayout.ActiveDocument.1">
                  <p:embed/>
                  <p:pic>
                    <p:nvPicPr>
                      <p:cNvPr id="6" name="think-cell data - do not delete" hidden="1">
                        <a:extLst>
                          <a:ext uri="{FF2B5EF4-FFF2-40B4-BE49-F238E27FC236}">
                            <a16:creationId xmlns:a16="http://schemas.microsoft.com/office/drawing/2014/main" id="{388DE217-C2CA-5C36-8B4E-72027ED536F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C10F6AB-DAD9-40CB-91DC-C650CC54D638}"/>
              </a:ext>
            </a:extLst>
          </p:cNvPr>
          <p:cNvSpPr>
            <a:spLocks noGrp="1"/>
          </p:cNvSpPr>
          <p:nvPr>
            <p:ph type="title"/>
          </p:nvPr>
        </p:nvSpPr>
        <p:spPr>
          <a:xfrm>
            <a:off x="485523" y="345396"/>
            <a:ext cx="11224347" cy="470898"/>
          </a:xfrm>
        </p:spPr>
        <p:txBody>
          <a:bodyPr vert="horz" anchor="ctr"/>
          <a:lstStyle/>
          <a:p>
            <a:r>
              <a:rPr lang="en-US" dirty="0"/>
              <a:t>XYZ’s percentile of community benefit expenses as a percentage of total expense (compared to all peers) (alternative quartiles)</a:t>
            </a:r>
          </a:p>
        </p:txBody>
      </p:sp>
      <p:sp>
        <p:nvSpPr>
          <p:cNvPr id="11" name="TextBox 10">
            <a:extLst>
              <a:ext uri="{FF2B5EF4-FFF2-40B4-BE49-F238E27FC236}">
                <a16:creationId xmlns:a16="http://schemas.microsoft.com/office/drawing/2014/main" id="{6C783E75-AD5D-4234-96B3-72C0F7089C48}"/>
              </a:ext>
            </a:extLst>
          </p:cNvPr>
          <p:cNvSpPr txBox="1"/>
          <p:nvPr/>
        </p:nvSpPr>
        <p:spPr>
          <a:xfrm>
            <a:off x="499165" y="5917950"/>
            <a:ext cx="7387253" cy="175342"/>
          </a:xfrm>
          <a:prstGeom prst="rect">
            <a:avLst/>
          </a:prstGeom>
          <a:noFill/>
        </p:spPr>
        <p:txBody>
          <a:bodyPr wrap="square" lIns="0" tIns="36557" rIns="0" bIns="0" rtlCol="0">
            <a:spAutoFit/>
          </a:bodyPr>
          <a:lstStyle/>
          <a:p>
            <a:pPr>
              <a:buClr>
                <a:schemeClr val="accent2"/>
              </a:buClr>
              <a:buSzPct val="70000"/>
            </a:pPr>
            <a:r>
              <a:rPr lang="en-US" sz="900" i="1" dirty="0">
                <a:solidFill>
                  <a:schemeClr val="bg1"/>
                </a:solidFill>
              </a:rPr>
              <a:t>Note: Values in parentheses are the actual community benefit expenses as a percentage of total expense.</a:t>
            </a:r>
          </a:p>
        </p:txBody>
      </p:sp>
      <p:sp>
        <p:nvSpPr>
          <p:cNvPr id="3" name="TextBox 2">
            <a:extLst>
              <a:ext uri="{FF2B5EF4-FFF2-40B4-BE49-F238E27FC236}">
                <a16:creationId xmlns:a16="http://schemas.microsoft.com/office/drawing/2014/main" id="{05894F3B-517B-4D13-AF18-ACFC90E15276}"/>
              </a:ext>
            </a:extLst>
          </p:cNvPr>
          <p:cNvSpPr txBox="1"/>
          <p:nvPr/>
        </p:nvSpPr>
        <p:spPr>
          <a:xfrm>
            <a:off x="11091741" y="1631448"/>
            <a:ext cx="611309" cy="389904"/>
          </a:xfrm>
          <a:prstGeom prst="rect">
            <a:avLst/>
          </a:prstGeom>
          <a:noFill/>
        </p:spPr>
        <p:txBody>
          <a:bodyPr wrap="square" lIns="0" tIns="36557" rIns="0" bIns="0" rtlCol="0">
            <a:spAutoFit/>
          </a:bodyPr>
          <a:lstStyle/>
          <a:p>
            <a:pPr>
              <a:lnSpc>
                <a:spcPct val="85000"/>
              </a:lnSpc>
              <a:spcAft>
                <a:spcPts val="600"/>
              </a:spcAft>
              <a:buClr>
                <a:schemeClr val="accent2"/>
              </a:buClr>
              <a:buSzPct val="70000"/>
            </a:pPr>
            <a:r>
              <a:rPr lang="en-US" sz="900" dirty="0">
                <a:solidFill>
                  <a:schemeClr val="bg1"/>
                </a:solidFill>
              </a:rPr>
              <a:t>100</a:t>
            </a:r>
            <a:r>
              <a:rPr lang="en-US" sz="900" baseline="30000" dirty="0">
                <a:solidFill>
                  <a:schemeClr val="bg1"/>
                </a:solidFill>
              </a:rPr>
              <a:t>th</a:t>
            </a:r>
            <a:r>
              <a:rPr lang="en-US" sz="900" dirty="0">
                <a:solidFill>
                  <a:schemeClr val="bg1"/>
                </a:solidFill>
              </a:rPr>
              <a:t> percentile (Maximum)</a:t>
            </a:r>
          </a:p>
        </p:txBody>
      </p:sp>
      <p:sp>
        <p:nvSpPr>
          <p:cNvPr id="10" name="TextBox 9">
            <a:extLst>
              <a:ext uri="{FF2B5EF4-FFF2-40B4-BE49-F238E27FC236}">
                <a16:creationId xmlns:a16="http://schemas.microsoft.com/office/drawing/2014/main" id="{239F62D8-9F22-42DD-B7F2-4F89B71A25A6}"/>
              </a:ext>
            </a:extLst>
          </p:cNvPr>
          <p:cNvSpPr txBox="1"/>
          <p:nvPr/>
        </p:nvSpPr>
        <p:spPr>
          <a:xfrm>
            <a:off x="11091741" y="2475290"/>
            <a:ext cx="611309" cy="272240"/>
          </a:xfrm>
          <a:prstGeom prst="rect">
            <a:avLst/>
          </a:prstGeom>
          <a:noFill/>
        </p:spPr>
        <p:txBody>
          <a:bodyPr wrap="square" lIns="0" tIns="36557" rIns="0" bIns="0" rtlCol="0">
            <a:spAutoFit/>
          </a:bodyPr>
          <a:lstStyle/>
          <a:p>
            <a:pPr>
              <a:lnSpc>
                <a:spcPct val="85000"/>
              </a:lnSpc>
              <a:spcAft>
                <a:spcPts val="600"/>
              </a:spcAft>
              <a:buClr>
                <a:schemeClr val="accent2"/>
              </a:buClr>
              <a:buSzPct val="70000"/>
            </a:pPr>
            <a:r>
              <a:rPr lang="en-US" sz="900" dirty="0">
                <a:solidFill>
                  <a:schemeClr val="bg1"/>
                </a:solidFill>
              </a:rPr>
              <a:t>75</a:t>
            </a:r>
            <a:r>
              <a:rPr lang="en-US" sz="900" baseline="30000" dirty="0">
                <a:solidFill>
                  <a:schemeClr val="bg1"/>
                </a:solidFill>
              </a:rPr>
              <a:t>th</a:t>
            </a:r>
            <a:r>
              <a:rPr lang="en-US" sz="900" dirty="0">
                <a:solidFill>
                  <a:schemeClr val="bg1"/>
                </a:solidFill>
              </a:rPr>
              <a:t> percentile</a:t>
            </a:r>
          </a:p>
        </p:txBody>
      </p:sp>
      <p:sp>
        <p:nvSpPr>
          <p:cNvPr id="13" name="TextBox 12">
            <a:extLst>
              <a:ext uri="{FF2B5EF4-FFF2-40B4-BE49-F238E27FC236}">
                <a16:creationId xmlns:a16="http://schemas.microsoft.com/office/drawing/2014/main" id="{CC992FB8-683A-481A-881C-ABC0B33AF48B}"/>
              </a:ext>
            </a:extLst>
          </p:cNvPr>
          <p:cNvSpPr txBox="1"/>
          <p:nvPr/>
        </p:nvSpPr>
        <p:spPr>
          <a:xfrm>
            <a:off x="11084268" y="3315316"/>
            <a:ext cx="611309" cy="389904"/>
          </a:xfrm>
          <a:prstGeom prst="rect">
            <a:avLst/>
          </a:prstGeom>
          <a:noFill/>
        </p:spPr>
        <p:txBody>
          <a:bodyPr wrap="square" lIns="0" tIns="36557" rIns="0" bIns="0" rtlCol="0">
            <a:spAutoFit/>
          </a:bodyPr>
          <a:lstStyle/>
          <a:p>
            <a:pPr>
              <a:lnSpc>
                <a:spcPct val="85000"/>
              </a:lnSpc>
              <a:spcAft>
                <a:spcPts val="600"/>
              </a:spcAft>
              <a:buClr>
                <a:schemeClr val="accent2"/>
              </a:buClr>
              <a:buSzPct val="70000"/>
            </a:pPr>
            <a:r>
              <a:rPr lang="en-US" sz="900" dirty="0">
                <a:solidFill>
                  <a:schemeClr val="bg1"/>
                </a:solidFill>
              </a:rPr>
              <a:t>50</a:t>
            </a:r>
            <a:r>
              <a:rPr lang="en-US" sz="900" baseline="30000" dirty="0">
                <a:solidFill>
                  <a:schemeClr val="bg1"/>
                </a:solidFill>
              </a:rPr>
              <a:t>th</a:t>
            </a:r>
            <a:r>
              <a:rPr lang="en-US" sz="900" dirty="0">
                <a:solidFill>
                  <a:schemeClr val="bg1"/>
                </a:solidFill>
              </a:rPr>
              <a:t> percentile (Median)</a:t>
            </a:r>
          </a:p>
        </p:txBody>
      </p:sp>
      <p:sp>
        <p:nvSpPr>
          <p:cNvPr id="14" name="TextBox 13">
            <a:extLst>
              <a:ext uri="{FF2B5EF4-FFF2-40B4-BE49-F238E27FC236}">
                <a16:creationId xmlns:a16="http://schemas.microsoft.com/office/drawing/2014/main" id="{FD667101-9FBE-4636-B8FA-49D75076DD22}"/>
              </a:ext>
            </a:extLst>
          </p:cNvPr>
          <p:cNvSpPr txBox="1"/>
          <p:nvPr/>
        </p:nvSpPr>
        <p:spPr>
          <a:xfrm>
            <a:off x="11075003" y="4191526"/>
            <a:ext cx="611309" cy="272240"/>
          </a:xfrm>
          <a:prstGeom prst="rect">
            <a:avLst/>
          </a:prstGeom>
          <a:noFill/>
        </p:spPr>
        <p:txBody>
          <a:bodyPr wrap="square" lIns="0" tIns="36557" rIns="0" bIns="0" rtlCol="0">
            <a:spAutoFit/>
          </a:bodyPr>
          <a:lstStyle/>
          <a:p>
            <a:pPr>
              <a:lnSpc>
                <a:spcPct val="85000"/>
              </a:lnSpc>
              <a:spcAft>
                <a:spcPts val="600"/>
              </a:spcAft>
              <a:buClr>
                <a:schemeClr val="accent2"/>
              </a:buClr>
              <a:buSzPct val="70000"/>
            </a:pPr>
            <a:r>
              <a:rPr lang="en-US" sz="900" dirty="0">
                <a:solidFill>
                  <a:schemeClr val="bg1"/>
                </a:solidFill>
              </a:rPr>
              <a:t>25</a:t>
            </a:r>
            <a:r>
              <a:rPr lang="en-US" sz="900" baseline="30000" dirty="0">
                <a:solidFill>
                  <a:schemeClr val="bg1"/>
                </a:solidFill>
              </a:rPr>
              <a:t>th</a:t>
            </a:r>
            <a:r>
              <a:rPr lang="en-US" sz="900" dirty="0">
                <a:solidFill>
                  <a:schemeClr val="bg1"/>
                </a:solidFill>
              </a:rPr>
              <a:t> percentile</a:t>
            </a:r>
          </a:p>
        </p:txBody>
      </p:sp>
      <p:sp>
        <p:nvSpPr>
          <p:cNvPr id="15" name="TextBox 14">
            <a:extLst>
              <a:ext uri="{FF2B5EF4-FFF2-40B4-BE49-F238E27FC236}">
                <a16:creationId xmlns:a16="http://schemas.microsoft.com/office/drawing/2014/main" id="{830AECEF-6F29-4F34-803F-FE2FB62E81DF}"/>
              </a:ext>
            </a:extLst>
          </p:cNvPr>
          <p:cNvSpPr txBox="1"/>
          <p:nvPr/>
        </p:nvSpPr>
        <p:spPr>
          <a:xfrm>
            <a:off x="11075003" y="5044807"/>
            <a:ext cx="611309" cy="389904"/>
          </a:xfrm>
          <a:prstGeom prst="rect">
            <a:avLst/>
          </a:prstGeom>
          <a:noFill/>
        </p:spPr>
        <p:txBody>
          <a:bodyPr wrap="square" lIns="0" tIns="36557" rIns="0" bIns="0" rtlCol="0">
            <a:spAutoFit/>
          </a:bodyPr>
          <a:lstStyle/>
          <a:p>
            <a:pPr>
              <a:lnSpc>
                <a:spcPct val="85000"/>
              </a:lnSpc>
              <a:spcAft>
                <a:spcPts val="600"/>
              </a:spcAft>
              <a:buClr>
                <a:schemeClr val="accent2"/>
              </a:buClr>
              <a:buSzPct val="70000"/>
            </a:pPr>
            <a:r>
              <a:rPr lang="en-US" sz="900" dirty="0">
                <a:solidFill>
                  <a:schemeClr val="bg1"/>
                </a:solidFill>
              </a:rPr>
              <a:t>0</a:t>
            </a:r>
            <a:r>
              <a:rPr lang="en-US" sz="900" baseline="30000" dirty="0">
                <a:solidFill>
                  <a:schemeClr val="bg1"/>
                </a:solidFill>
              </a:rPr>
              <a:t>th</a:t>
            </a:r>
            <a:r>
              <a:rPr lang="en-US" sz="900" dirty="0">
                <a:solidFill>
                  <a:schemeClr val="bg1"/>
                </a:solidFill>
              </a:rPr>
              <a:t> percentile (Minimum)</a:t>
            </a:r>
          </a:p>
        </p:txBody>
      </p:sp>
      <p:graphicFrame>
        <p:nvGraphicFramePr>
          <p:cNvPr id="19" name="Chart 18">
            <a:extLst>
              <a:ext uri="{FF2B5EF4-FFF2-40B4-BE49-F238E27FC236}">
                <a16:creationId xmlns:a16="http://schemas.microsoft.com/office/drawing/2014/main" id="{880C71A7-5F1B-46ED-B925-8FE9D1F0D58E}"/>
              </a:ext>
            </a:extLst>
          </p:cNvPr>
          <p:cNvGraphicFramePr>
            <a:graphicFrameLocks/>
          </p:cNvGraphicFramePr>
          <p:nvPr>
            <p:extLst>
              <p:ext uri="{D42A27DB-BD31-4B8C-83A1-F6EECF244321}">
                <p14:modId xmlns:p14="http://schemas.microsoft.com/office/powerpoint/2010/main" val="3836608717"/>
              </p:ext>
            </p:extLst>
          </p:nvPr>
        </p:nvGraphicFramePr>
        <p:xfrm>
          <a:off x="479425" y="1416421"/>
          <a:ext cx="11215538" cy="4651597"/>
        </p:xfrm>
        <a:graphic>
          <a:graphicData uri="http://schemas.openxmlformats.org/drawingml/2006/chart">
            <c:chart xmlns:c="http://schemas.openxmlformats.org/drawingml/2006/chart" xmlns:r="http://schemas.openxmlformats.org/officeDocument/2006/relationships" r:id="rId6"/>
          </a:graphicData>
        </a:graphic>
      </p:graphicFrame>
      <p:sp>
        <p:nvSpPr>
          <p:cNvPr id="4" name="TextBox 1">
            <a:extLst>
              <a:ext uri="{FF2B5EF4-FFF2-40B4-BE49-F238E27FC236}">
                <a16:creationId xmlns:a16="http://schemas.microsoft.com/office/drawing/2014/main" id="{133246DC-1D67-7240-D642-924A6DF9353A}"/>
              </a:ext>
            </a:extLst>
          </p:cNvPr>
          <p:cNvSpPr txBox="1"/>
          <p:nvPr/>
        </p:nvSpPr>
        <p:spPr>
          <a:xfrm>
            <a:off x="9791836" y="5974247"/>
            <a:ext cx="1955664" cy="117725"/>
          </a:xfrm>
          <a:prstGeom prst="rect">
            <a:avLst/>
          </a:prstGeom>
          <a:noFill/>
        </p:spPr>
        <p:txBody>
          <a:bodyPr wrap="none" lIns="0" tIns="0" rIns="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ct val="85000"/>
              </a:lnSpc>
              <a:spcAft>
                <a:spcPts val="600"/>
              </a:spcAft>
              <a:buClr>
                <a:schemeClr val="accent2"/>
              </a:buClr>
              <a:buSzPct val="70000"/>
            </a:pPr>
            <a:r>
              <a:rPr lang="en-US" sz="900" dirty="0">
                <a:solidFill>
                  <a:schemeClr val="bg1"/>
                </a:solidFill>
              </a:rPr>
              <a:t>Sample data for illustrative purposes </a:t>
            </a:r>
          </a:p>
        </p:txBody>
      </p:sp>
    </p:spTree>
    <p:extLst>
      <p:ext uri="{BB962C8B-B14F-4D97-AF65-F5344CB8AC3E}">
        <p14:creationId xmlns:p14="http://schemas.microsoft.com/office/powerpoint/2010/main" val="423061568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62407A12-C14B-96DF-AC66-8D715C90CC0A}"/>
              </a:ext>
            </a:extLst>
          </p:cNvPr>
          <p:cNvGraphicFramePr>
            <a:graphicFrameLocks noChangeAspect="1"/>
          </p:cNvGraphicFramePr>
          <p:nvPr>
            <p:custDataLst>
              <p:tags r:id="rId1"/>
            </p:custDataLst>
            <p:extLst>
              <p:ext uri="{D42A27DB-BD31-4B8C-83A1-F6EECF244321}">
                <p14:modId xmlns:p14="http://schemas.microsoft.com/office/powerpoint/2010/main" val="11566367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7" name="think-cell data - do not delete" hidden="1">
                        <a:extLst>
                          <a:ext uri="{FF2B5EF4-FFF2-40B4-BE49-F238E27FC236}">
                            <a16:creationId xmlns:a16="http://schemas.microsoft.com/office/drawing/2014/main" id="{62407A12-C14B-96DF-AC66-8D715C90CC0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p:nvPr>
        </p:nvSpPr>
        <p:spPr>
          <a:xfrm>
            <a:off x="485523" y="345396"/>
            <a:ext cx="11224347" cy="470898"/>
          </a:xfrm>
        </p:spPr>
        <p:txBody>
          <a:bodyPr vert="horz"/>
          <a:lstStyle/>
          <a:p>
            <a:r>
              <a:rPr lang="en-US" dirty="0"/>
              <a:t>Schedule H: Hospital community benefit detail</a:t>
            </a:r>
            <a:endParaRPr lang="en-GB" dirty="0"/>
          </a:p>
        </p:txBody>
      </p:sp>
      <p:graphicFrame>
        <p:nvGraphicFramePr>
          <p:cNvPr id="3" name="Table 2">
            <a:extLst>
              <a:ext uri="{FF2B5EF4-FFF2-40B4-BE49-F238E27FC236}">
                <a16:creationId xmlns:a16="http://schemas.microsoft.com/office/drawing/2014/main" id="{30341171-9F68-4322-89C1-737E68EA45D5}"/>
              </a:ext>
            </a:extLst>
          </p:cNvPr>
          <p:cNvGraphicFramePr>
            <a:graphicFrameLocks noGrp="1"/>
          </p:cNvGraphicFramePr>
          <p:nvPr>
            <p:extLst>
              <p:ext uri="{D42A27DB-BD31-4B8C-83A1-F6EECF244321}">
                <p14:modId xmlns:p14="http://schemas.microsoft.com/office/powerpoint/2010/main" val="1251565060"/>
              </p:ext>
            </p:extLst>
          </p:nvPr>
        </p:nvGraphicFramePr>
        <p:xfrm>
          <a:off x="479425" y="1412876"/>
          <a:ext cx="11233151" cy="2075688"/>
        </p:xfrm>
        <a:graphic>
          <a:graphicData uri="http://schemas.openxmlformats.org/drawingml/2006/table">
            <a:tbl>
              <a:tblPr/>
              <a:tblGrid>
                <a:gridCol w="6244310">
                  <a:extLst>
                    <a:ext uri="{9D8B030D-6E8A-4147-A177-3AD203B41FA5}">
                      <a16:colId xmlns:a16="http://schemas.microsoft.com/office/drawing/2014/main" val="1710954320"/>
                    </a:ext>
                  </a:extLst>
                </a:gridCol>
                <a:gridCol w="1662947">
                  <a:extLst>
                    <a:ext uri="{9D8B030D-6E8A-4147-A177-3AD203B41FA5}">
                      <a16:colId xmlns:a16="http://schemas.microsoft.com/office/drawing/2014/main" val="1399759195"/>
                    </a:ext>
                  </a:extLst>
                </a:gridCol>
                <a:gridCol w="1662947">
                  <a:extLst>
                    <a:ext uri="{9D8B030D-6E8A-4147-A177-3AD203B41FA5}">
                      <a16:colId xmlns:a16="http://schemas.microsoft.com/office/drawing/2014/main" val="410775560"/>
                    </a:ext>
                  </a:extLst>
                </a:gridCol>
                <a:gridCol w="1662947">
                  <a:extLst>
                    <a:ext uri="{9D8B030D-6E8A-4147-A177-3AD203B41FA5}">
                      <a16:colId xmlns:a16="http://schemas.microsoft.com/office/drawing/2014/main" val="2752008535"/>
                    </a:ext>
                  </a:extLst>
                </a:gridCol>
              </a:tblGrid>
              <a:tr h="0">
                <a:tc gridSpan="4">
                  <a:txBody>
                    <a:bodyPr/>
                    <a:lstStyle/>
                    <a:p>
                      <a:pPr algn="l" fontAlgn="ctr"/>
                      <a:r>
                        <a:rPr lang="en-US" sz="900" b="1" i="0" u="none" strike="noStrike" dirty="0">
                          <a:solidFill>
                            <a:schemeClr val="tx1"/>
                          </a:solidFill>
                          <a:effectLst/>
                          <a:latin typeface="+mn-lt"/>
                        </a:rPr>
                        <a:t>Percent of total expenses</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869264876"/>
                  </a:ext>
                </a:extLst>
              </a:tr>
              <a:tr h="0">
                <a:tc>
                  <a:txBody>
                    <a:bodyPr/>
                    <a:lstStyle/>
                    <a:p>
                      <a:pPr algn="ctr" fontAlgn="ctr"/>
                      <a:r>
                        <a:rPr lang="en-US" sz="800" b="1" i="0" u="none" strike="noStrike" dirty="0">
                          <a:solidFill>
                            <a:schemeClr val="bg1"/>
                          </a:solidFill>
                          <a:effectLst/>
                          <a:latin typeface="+mn-lt"/>
                        </a:rPr>
                        <a:t>Expense type</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tc>
                  <a:txBody>
                    <a:bodyPr/>
                    <a:lstStyle/>
                    <a:p>
                      <a:pPr algn="ctr" fontAlgn="b"/>
                      <a:r>
                        <a:rPr lang="en-US" sz="800" b="1" i="0" u="none" strike="noStrike" dirty="0">
                          <a:solidFill>
                            <a:schemeClr val="bg1"/>
                          </a:solidFill>
                          <a:effectLst/>
                          <a:latin typeface="+mn-lt"/>
                        </a:rPr>
                        <a:t>XYZ Foundation</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tc>
                  <a:txBody>
                    <a:bodyPr/>
                    <a:lstStyle/>
                    <a:p>
                      <a:pPr algn="ctr" fontAlgn="ctr"/>
                      <a:r>
                        <a:rPr lang="en-US" sz="800" b="1" i="0" u="none" strike="noStrike" dirty="0">
                          <a:solidFill>
                            <a:schemeClr val="bg1"/>
                          </a:solidFill>
                          <a:effectLst/>
                          <a:latin typeface="+mn-lt"/>
                        </a:rPr>
                        <a:t>Peer group</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tc>
                  <a:txBody>
                    <a:bodyPr/>
                    <a:lstStyle/>
                    <a:p>
                      <a:pPr algn="ctr" fontAlgn="ctr"/>
                      <a:r>
                        <a:rPr lang="en-US" sz="800" b="1" i="0" u="none" strike="noStrike" dirty="0">
                          <a:solidFill>
                            <a:schemeClr val="bg1"/>
                          </a:solidFill>
                          <a:effectLst/>
                          <a:latin typeface="+mn-lt"/>
                        </a:rPr>
                        <a:t>All tax-exempt hospitals</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extLst>
                  <a:ext uri="{0D108BD9-81ED-4DB2-BD59-A6C34878D82A}">
                    <a16:rowId xmlns:a16="http://schemas.microsoft.com/office/drawing/2014/main" val="2424477716"/>
                  </a:ext>
                </a:extLst>
              </a:tr>
              <a:tr h="0">
                <a:tc>
                  <a:txBody>
                    <a:bodyPr/>
                    <a:lstStyle/>
                    <a:p>
                      <a:pPr algn="l" fontAlgn="ctr"/>
                      <a:r>
                        <a:rPr lang="en-US" sz="800" b="0" i="0" u="none" strike="noStrike" dirty="0">
                          <a:solidFill>
                            <a:schemeClr val="bg1"/>
                          </a:solidFill>
                          <a:effectLst/>
                          <a:latin typeface="+mn-lt"/>
                        </a:rPr>
                        <a:t>7a. Financial assistance at cost</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1.7%</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2.1%</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1911377253"/>
                  </a:ext>
                </a:extLst>
              </a:tr>
              <a:tr h="0">
                <a:tc>
                  <a:txBody>
                    <a:bodyPr/>
                    <a:lstStyle/>
                    <a:p>
                      <a:pPr algn="l" fontAlgn="ctr"/>
                      <a:r>
                        <a:rPr lang="en-US" sz="800" b="0" i="0" u="none" strike="noStrike" dirty="0">
                          <a:solidFill>
                            <a:schemeClr val="bg1"/>
                          </a:solidFill>
                          <a:effectLst/>
                          <a:latin typeface="+mn-lt"/>
                        </a:rPr>
                        <a:t>7b. Medicaid</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5.0%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4.6%</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4.5%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2968354203"/>
                  </a:ext>
                </a:extLst>
              </a:tr>
              <a:tr h="0">
                <a:tc>
                  <a:txBody>
                    <a:bodyPr/>
                    <a:lstStyle/>
                    <a:p>
                      <a:pPr algn="l" fontAlgn="ctr"/>
                      <a:r>
                        <a:rPr lang="en-US" sz="800" b="0" i="0" u="none" strike="noStrike" dirty="0">
                          <a:solidFill>
                            <a:schemeClr val="bg1"/>
                          </a:solidFill>
                          <a:effectLst/>
                          <a:latin typeface="+mn-lt"/>
                        </a:rPr>
                        <a:t>7c. Costs of other means-tested government programs</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0.1%</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1811600017"/>
                  </a:ext>
                </a:extLst>
              </a:tr>
              <a:tr h="0">
                <a:tc>
                  <a:txBody>
                    <a:bodyPr/>
                    <a:lstStyle/>
                    <a:p>
                      <a:pPr algn="l" fontAlgn="ctr"/>
                      <a:r>
                        <a:rPr lang="en-US" sz="800" b="0" i="0" u="none" strike="noStrike" dirty="0">
                          <a:solidFill>
                            <a:schemeClr val="bg1"/>
                          </a:solidFill>
                          <a:effectLst/>
                          <a:latin typeface="+mn-lt"/>
                        </a:rPr>
                        <a:t>7d. Financial assistance and means tested</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6.4%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6.5%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6.4%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1469933267"/>
                  </a:ext>
                </a:extLst>
              </a:tr>
              <a:tr h="0">
                <a:tc>
                  <a:txBody>
                    <a:bodyPr/>
                    <a:lstStyle/>
                    <a:p>
                      <a:pPr algn="l" fontAlgn="ctr"/>
                      <a:r>
                        <a:rPr lang="en-US" sz="800" b="0" i="0" u="none" strike="noStrike" dirty="0">
                          <a:solidFill>
                            <a:schemeClr val="bg1"/>
                          </a:solidFill>
                          <a:effectLst/>
                          <a:latin typeface="+mn-lt"/>
                        </a:rPr>
                        <a:t>7e. Community health improvement services and community benefit operations</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0.3%</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2894212021"/>
                  </a:ext>
                </a:extLst>
              </a:tr>
              <a:tr h="0">
                <a:tc>
                  <a:txBody>
                    <a:bodyPr/>
                    <a:lstStyle/>
                    <a:p>
                      <a:pPr algn="l" fontAlgn="ctr"/>
                      <a:r>
                        <a:rPr lang="en-US" sz="800" b="0" i="0" u="none" strike="noStrike" dirty="0">
                          <a:solidFill>
                            <a:schemeClr val="bg1"/>
                          </a:solidFill>
                          <a:effectLst/>
                          <a:latin typeface="+mn-lt"/>
                        </a:rPr>
                        <a:t>7f. Health professions education</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3.0%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2.4%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0.9%</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2374871915"/>
                  </a:ext>
                </a:extLst>
              </a:tr>
              <a:tr h="0">
                <a:tc>
                  <a:txBody>
                    <a:bodyPr/>
                    <a:lstStyle/>
                    <a:p>
                      <a:pPr algn="l" fontAlgn="ctr"/>
                      <a:r>
                        <a:rPr lang="en-US" sz="800" b="0" i="0" u="none" strike="noStrike" dirty="0">
                          <a:solidFill>
                            <a:schemeClr val="bg1"/>
                          </a:solidFill>
                          <a:effectLst/>
                          <a:latin typeface="+mn-lt"/>
                        </a:rPr>
                        <a:t>7g. Subsidized health services</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0.2%</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2.8%</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1326226816"/>
                  </a:ext>
                </a:extLst>
              </a:tr>
              <a:tr h="0">
                <a:tc>
                  <a:txBody>
                    <a:bodyPr/>
                    <a:lstStyle/>
                    <a:p>
                      <a:pPr algn="l" fontAlgn="ctr"/>
                      <a:r>
                        <a:rPr lang="en-US" sz="800" b="0" i="0" u="none" strike="noStrike" dirty="0">
                          <a:solidFill>
                            <a:schemeClr val="bg1"/>
                          </a:solidFill>
                          <a:effectLst/>
                          <a:latin typeface="+mn-lt"/>
                        </a:rPr>
                        <a:t>7h. Research</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0.9%</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0.3%</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961083221"/>
                  </a:ext>
                </a:extLst>
              </a:tr>
              <a:tr h="0">
                <a:tc>
                  <a:txBody>
                    <a:bodyPr/>
                    <a:lstStyle/>
                    <a:p>
                      <a:pPr algn="l" fontAlgn="ctr"/>
                      <a:r>
                        <a:rPr lang="en-US" sz="800" b="0" i="0" u="none" strike="noStrike" dirty="0">
                          <a:solidFill>
                            <a:schemeClr val="bg1"/>
                          </a:solidFill>
                          <a:effectLst/>
                          <a:latin typeface="+mn-lt"/>
                        </a:rPr>
                        <a:t>7i. Cash and in-kind contributions for community benefit</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0.1%</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0.2%</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0.3%</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807962292"/>
                  </a:ext>
                </a:extLst>
              </a:tr>
              <a:tr h="0">
                <a:tc>
                  <a:txBody>
                    <a:bodyPr/>
                    <a:lstStyle/>
                    <a:p>
                      <a:pPr algn="l" fontAlgn="ctr"/>
                      <a:r>
                        <a:rPr lang="en-US" sz="800" b="0" i="0" u="none" strike="noStrike" dirty="0">
                          <a:solidFill>
                            <a:schemeClr val="bg1"/>
                          </a:solidFill>
                          <a:effectLst/>
                          <a:latin typeface="+mn-lt"/>
                        </a:rPr>
                        <a:t>7j. Total “other benefits” (categories d–h above)</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4.5%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4.1%</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3.3%</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3036945801"/>
                  </a:ext>
                </a:extLst>
              </a:tr>
              <a:tr h="0">
                <a:tc>
                  <a:txBody>
                    <a:bodyPr/>
                    <a:lstStyle/>
                    <a:p>
                      <a:pPr algn="l" fontAlgn="ctr"/>
                      <a:r>
                        <a:rPr lang="en-US" sz="800" b="0" i="0" u="none" strike="noStrike" dirty="0">
                          <a:solidFill>
                            <a:schemeClr val="bg1"/>
                          </a:solidFill>
                          <a:effectLst/>
                          <a:latin typeface="+mn-lt"/>
                        </a:rPr>
                        <a:t>7k. Total (lines 7d and 7j)</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10.8%</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10.5%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9.4%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474295176"/>
                  </a:ext>
                </a:extLst>
              </a:tr>
            </a:tbl>
          </a:graphicData>
        </a:graphic>
      </p:graphicFrame>
      <p:graphicFrame>
        <p:nvGraphicFramePr>
          <p:cNvPr id="4" name="Table 3">
            <a:extLst>
              <a:ext uri="{FF2B5EF4-FFF2-40B4-BE49-F238E27FC236}">
                <a16:creationId xmlns:a16="http://schemas.microsoft.com/office/drawing/2014/main" id="{EB74BCF6-BF52-42DA-A2CC-871DD7E9BD8B}"/>
              </a:ext>
            </a:extLst>
          </p:cNvPr>
          <p:cNvGraphicFramePr>
            <a:graphicFrameLocks noGrp="1"/>
          </p:cNvGraphicFramePr>
          <p:nvPr>
            <p:extLst>
              <p:ext uri="{D42A27DB-BD31-4B8C-83A1-F6EECF244321}">
                <p14:modId xmlns:p14="http://schemas.microsoft.com/office/powerpoint/2010/main" val="2111954195"/>
              </p:ext>
            </p:extLst>
          </p:nvPr>
        </p:nvGraphicFramePr>
        <p:xfrm>
          <a:off x="479425" y="3692523"/>
          <a:ext cx="11229975" cy="2075688"/>
        </p:xfrm>
        <a:graphic>
          <a:graphicData uri="http://schemas.openxmlformats.org/drawingml/2006/table">
            <a:tbl>
              <a:tblPr/>
              <a:tblGrid>
                <a:gridCol w="4866321">
                  <a:extLst>
                    <a:ext uri="{9D8B030D-6E8A-4147-A177-3AD203B41FA5}">
                      <a16:colId xmlns:a16="http://schemas.microsoft.com/office/drawing/2014/main" val="2600245235"/>
                    </a:ext>
                  </a:extLst>
                </a:gridCol>
                <a:gridCol w="1216581">
                  <a:extLst>
                    <a:ext uri="{9D8B030D-6E8A-4147-A177-3AD203B41FA5}">
                      <a16:colId xmlns:a16="http://schemas.microsoft.com/office/drawing/2014/main" val="2471278766"/>
                    </a:ext>
                  </a:extLst>
                </a:gridCol>
                <a:gridCol w="1216581">
                  <a:extLst>
                    <a:ext uri="{9D8B030D-6E8A-4147-A177-3AD203B41FA5}">
                      <a16:colId xmlns:a16="http://schemas.microsoft.com/office/drawing/2014/main" val="984046375"/>
                    </a:ext>
                  </a:extLst>
                </a:gridCol>
                <a:gridCol w="1216581">
                  <a:extLst>
                    <a:ext uri="{9D8B030D-6E8A-4147-A177-3AD203B41FA5}">
                      <a16:colId xmlns:a16="http://schemas.microsoft.com/office/drawing/2014/main" val="2252723064"/>
                    </a:ext>
                  </a:extLst>
                </a:gridCol>
                <a:gridCol w="1497330">
                  <a:extLst>
                    <a:ext uri="{9D8B030D-6E8A-4147-A177-3AD203B41FA5}">
                      <a16:colId xmlns:a16="http://schemas.microsoft.com/office/drawing/2014/main" val="88017587"/>
                    </a:ext>
                  </a:extLst>
                </a:gridCol>
                <a:gridCol w="1216581">
                  <a:extLst>
                    <a:ext uri="{9D8B030D-6E8A-4147-A177-3AD203B41FA5}">
                      <a16:colId xmlns:a16="http://schemas.microsoft.com/office/drawing/2014/main" val="404966982"/>
                    </a:ext>
                  </a:extLst>
                </a:gridCol>
              </a:tblGrid>
              <a:tr h="124024">
                <a:tc gridSpan="6">
                  <a:txBody>
                    <a:bodyPr/>
                    <a:lstStyle/>
                    <a:p>
                      <a:pPr algn="l" fontAlgn="ctr"/>
                      <a:r>
                        <a:rPr lang="en-US" sz="900" b="1" i="0" u="none" strike="noStrike" dirty="0">
                          <a:solidFill>
                            <a:schemeClr val="tx1"/>
                          </a:solidFill>
                          <a:effectLst/>
                          <a:latin typeface="+mn-lt"/>
                        </a:rPr>
                        <a:t>Percent of total expenses</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6350" cap="flat" cmpd="sng" algn="ctr">
                      <a:solidFill>
                        <a:srgbClr val="000000"/>
                      </a:solidFill>
                      <a:prstDash val="solid"/>
                      <a:round/>
                      <a:headEnd type="none" w="med" len="med"/>
                      <a:tailEnd type="none" w="med" len="med"/>
                    </a:lnL>
                  </a:tcPr>
                </a:tc>
                <a:tc hMerge="1">
                  <a:txBody>
                    <a:bodyPr/>
                    <a:lstStyle/>
                    <a:p>
                      <a:endParaRPr lang="en-US"/>
                    </a:p>
                  </a:txBody>
                  <a:tcPr/>
                </a:tc>
                <a:extLst>
                  <a:ext uri="{0D108BD9-81ED-4DB2-BD59-A6C34878D82A}">
                    <a16:rowId xmlns:a16="http://schemas.microsoft.com/office/drawing/2014/main" val="3830658373"/>
                  </a:ext>
                </a:extLst>
              </a:tr>
              <a:tr h="124024">
                <a:tc>
                  <a:txBody>
                    <a:bodyPr/>
                    <a:lstStyle/>
                    <a:p>
                      <a:pPr algn="l" fontAlgn="ctr"/>
                      <a:r>
                        <a:rPr lang="en-US" sz="800" b="1" i="0" u="none" strike="noStrike" kern="1200" dirty="0">
                          <a:solidFill>
                            <a:schemeClr val="bg1"/>
                          </a:solidFill>
                          <a:effectLst/>
                          <a:latin typeface="+mn-lt"/>
                          <a:ea typeface="+mn-ea"/>
                          <a:cs typeface="+mn-cs"/>
                        </a:rPr>
                        <a:t>Expense type</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tc>
                  <a:txBody>
                    <a:bodyPr/>
                    <a:lstStyle/>
                    <a:p>
                      <a:pPr algn="ctr" fontAlgn="b"/>
                      <a:r>
                        <a:rPr lang="en-US" sz="800" b="1" i="0" u="none" strike="noStrike" dirty="0">
                          <a:solidFill>
                            <a:schemeClr val="bg1"/>
                          </a:solidFill>
                          <a:effectLst/>
                          <a:latin typeface="+mn-lt"/>
                          <a:cs typeface="Calibri" panose="020F0502020204030204" pitchFamily="34" charset="0"/>
                        </a:rPr>
                        <a:t>XYZ Foundation</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tc>
                  <a:txBody>
                    <a:bodyPr/>
                    <a:lstStyle/>
                    <a:p>
                      <a:pPr marL="0" algn="ctr" defTabSz="914400" rtl="0" eaLnBrk="1" fontAlgn="b" latinLnBrk="0" hangingPunct="1"/>
                      <a:r>
                        <a:rPr lang="en-US" sz="800" b="1" i="0" u="none" strike="noStrike" kern="1200" dirty="0">
                          <a:solidFill>
                            <a:schemeClr val="bg1"/>
                          </a:solidFill>
                          <a:effectLst/>
                          <a:latin typeface="+mn-lt"/>
                          <a:ea typeface="+mn-ea"/>
                          <a:cs typeface="Calibri" panose="020F0502020204030204" pitchFamily="34" charset="0"/>
                        </a:rPr>
                        <a:t>Lugosi Health</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tc>
                  <a:txBody>
                    <a:bodyPr/>
                    <a:lstStyle/>
                    <a:p>
                      <a:pPr marL="0" algn="ctr" defTabSz="914400" rtl="0" eaLnBrk="1" fontAlgn="b" latinLnBrk="0" hangingPunct="1"/>
                      <a:r>
                        <a:rPr lang="en-US" sz="800" b="1" i="0" u="none" strike="noStrike" kern="1200" dirty="0">
                          <a:solidFill>
                            <a:schemeClr val="bg1"/>
                          </a:solidFill>
                          <a:effectLst/>
                          <a:latin typeface="+mn-lt"/>
                          <a:ea typeface="+mn-ea"/>
                          <a:cs typeface="Calibri" panose="020F0502020204030204" pitchFamily="34" charset="0"/>
                        </a:rPr>
                        <a:t>Sacred Health</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tc>
                  <a:txBody>
                    <a:bodyPr/>
                    <a:lstStyle/>
                    <a:p>
                      <a:pPr marL="0" algn="ctr" defTabSz="914400" rtl="0" eaLnBrk="1" fontAlgn="b" latinLnBrk="0" hangingPunct="1"/>
                      <a:r>
                        <a:rPr lang="en-US" sz="800" b="1" i="0" u="none" strike="noStrike" kern="1200" dirty="0">
                          <a:solidFill>
                            <a:schemeClr val="bg1"/>
                          </a:solidFill>
                          <a:effectLst/>
                          <a:latin typeface="+mn-lt"/>
                          <a:ea typeface="+mn-ea"/>
                          <a:cs typeface="Calibri" panose="020F0502020204030204" pitchFamily="34" charset="0"/>
                        </a:rPr>
                        <a:t>Princeton-Plainsboro</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tc>
                  <a:txBody>
                    <a:bodyPr/>
                    <a:lstStyle/>
                    <a:p>
                      <a:pPr marL="0" algn="ctr" defTabSz="914400" rtl="0" eaLnBrk="1" fontAlgn="b" latinLnBrk="0" hangingPunct="1"/>
                      <a:r>
                        <a:rPr lang="en-US" sz="800" b="1" i="0" u="none" strike="noStrike" kern="1200" dirty="0">
                          <a:solidFill>
                            <a:schemeClr val="bg1"/>
                          </a:solidFill>
                          <a:effectLst/>
                          <a:latin typeface="+mn-lt"/>
                          <a:ea typeface="+mn-ea"/>
                          <a:cs typeface="Calibri" panose="020F0502020204030204" pitchFamily="34" charset="0"/>
                        </a:rPr>
                        <a:t>Seattle Grace</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extLst>
                  <a:ext uri="{0D108BD9-81ED-4DB2-BD59-A6C34878D82A}">
                    <a16:rowId xmlns:a16="http://schemas.microsoft.com/office/drawing/2014/main" val="1719813614"/>
                  </a:ext>
                </a:extLst>
              </a:tr>
              <a:tr h="106656">
                <a:tc>
                  <a:txBody>
                    <a:bodyPr/>
                    <a:lstStyle/>
                    <a:p>
                      <a:pPr algn="l" fontAlgn="ctr"/>
                      <a:r>
                        <a:rPr lang="en-US" sz="800" b="0" i="0" u="none" strike="noStrike" dirty="0">
                          <a:solidFill>
                            <a:schemeClr val="bg1"/>
                          </a:solidFill>
                          <a:effectLst/>
                          <a:latin typeface="+mn-lt"/>
                        </a:rPr>
                        <a:t>7a. Financial assistance at cost</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5.8%</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4.0%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0.3%</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0.6%</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3782821098"/>
                  </a:ext>
                </a:extLst>
              </a:tr>
              <a:tr h="106656">
                <a:tc>
                  <a:txBody>
                    <a:bodyPr/>
                    <a:lstStyle/>
                    <a:p>
                      <a:pPr algn="l" fontAlgn="ctr"/>
                      <a:r>
                        <a:rPr lang="en-US" sz="800" b="0" i="0" u="none" strike="noStrike" dirty="0">
                          <a:solidFill>
                            <a:schemeClr val="bg1"/>
                          </a:solidFill>
                          <a:effectLst/>
                          <a:latin typeface="+mn-lt"/>
                        </a:rPr>
                        <a:t>7b. Medicaid</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5.0%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5.4%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8.6%</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6.9%</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237028325"/>
                  </a:ext>
                </a:extLst>
              </a:tr>
              <a:tr h="106656">
                <a:tc>
                  <a:txBody>
                    <a:bodyPr/>
                    <a:lstStyle/>
                    <a:p>
                      <a:pPr algn="l" fontAlgn="ctr"/>
                      <a:r>
                        <a:rPr lang="en-US" sz="800" b="0" i="0" u="none" strike="noStrike" dirty="0">
                          <a:solidFill>
                            <a:schemeClr val="bg1"/>
                          </a:solidFill>
                          <a:effectLst/>
                          <a:latin typeface="+mn-lt"/>
                        </a:rPr>
                        <a:t>7c. Costs of other means-tested government programs</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0.1%</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4140143504"/>
                  </a:ext>
                </a:extLst>
              </a:tr>
              <a:tr h="106656">
                <a:tc>
                  <a:txBody>
                    <a:bodyPr/>
                    <a:lstStyle/>
                    <a:p>
                      <a:pPr algn="l" fontAlgn="ctr"/>
                      <a:r>
                        <a:rPr lang="en-US" sz="800" b="0" i="0" u="none" strike="noStrike" dirty="0">
                          <a:solidFill>
                            <a:schemeClr val="bg1"/>
                          </a:solidFill>
                          <a:effectLst/>
                          <a:latin typeface="+mn-lt"/>
                        </a:rPr>
                        <a:t>7d. Financial assistance and means tested</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6.4%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11.1%</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12.9%</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7.2%</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1.1%</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727757942"/>
                  </a:ext>
                </a:extLst>
              </a:tr>
              <a:tr h="106656">
                <a:tc>
                  <a:txBody>
                    <a:bodyPr/>
                    <a:lstStyle/>
                    <a:p>
                      <a:pPr algn="l" fontAlgn="ctr"/>
                      <a:r>
                        <a:rPr lang="en-US" sz="800" b="0" i="0" u="none" strike="noStrike" dirty="0">
                          <a:solidFill>
                            <a:schemeClr val="bg1"/>
                          </a:solidFill>
                          <a:effectLst/>
                          <a:latin typeface="+mn-lt"/>
                        </a:rPr>
                        <a:t>7e. Community health improvement services and community benefit operations</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0.3%</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0.3%</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0.7%</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4293593547"/>
                  </a:ext>
                </a:extLst>
              </a:tr>
              <a:tr h="106656">
                <a:tc>
                  <a:txBody>
                    <a:bodyPr/>
                    <a:lstStyle/>
                    <a:p>
                      <a:pPr algn="l" fontAlgn="ctr"/>
                      <a:r>
                        <a:rPr lang="en-US" sz="800" b="0" i="0" u="none" strike="noStrike" dirty="0">
                          <a:solidFill>
                            <a:schemeClr val="bg1"/>
                          </a:solidFill>
                          <a:effectLst/>
                          <a:latin typeface="+mn-lt"/>
                        </a:rPr>
                        <a:t>7f. Health professions education</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3.0%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0.3%</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0.8%</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2.2%</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3099531009"/>
                  </a:ext>
                </a:extLst>
              </a:tr>
              <a:tr h="106656">
                <a:tc>
                  <a:txBody>
                    <a:bodyPr/>
                    <a:lstStyle/>
                    <a:p>
                      <a:pPr algn="l" fontAlgn="ctr"/>
                      <a:r>
                        <a:rPr lang="en-US" sz="800" b="0" i="0" u="none" strike="noStrike" dirty="0">
                          <a:solidFill>
                            <a:schemeClr val="bg1"/>
                          </a:solidFill>
                          <a:effectLst/>
                          <a:latin typeface="+mn-lt"/>
                        </a:rPr>
                        <a:t>7g. Subsidized health services</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0.2%</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0.1%</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3729447606"/>
                  </a:ext>
                </a:extLst>
              </a:tr>
              <a:tr h="106656">
                <a:tc>
                  <a:txBody>
                    <a:bodyPr/>
                    <a:lstStyle/>
                    <a:p>
                      <a:pPr algn="l" fontAlgn="ctr"/>
                      <a:r>
                        <a:rPr lang="en-US" sz="800" b="0" i="0" u="none" strike="noStrike" dirty="0">
                          <a:solidFill>
                            <a:schemeClr val="bg1"/>
                          </a:solidFill>
                          <a:effectLst/>
                          <a:latin typeface="+mn-lt"/>
                        </a:rPr>
                        <a:t>7h. Research</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0.9%</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2.8%</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3891773165"/>
                  </a:ext>
                </a:extLst>
              </a:tr>
              <a:tr h="106656">
                <a:tc>
                  <a:txBody>
                    <a:bodyPr/>
                    <a:lstStyle/>
                    <a:p>
                      <a:pPr algn="l" fontAlgn="ctr"/>
                      <a:r>
                        <a:rPr lang="en-US" sz="800" b="0" i="0" u="none" strike="noStrike" dirty="0">
                          <a:solidFill>
                            <a:schemeClr val="bg1"/>
                          </a:solidFill>
                          <a:effectLst/>
                          <a:latin typeface="+mn-lt"/>
                        </a:rPr>
                        <a:t>7i. Cash and in-kind contributions for community benefit</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0.1%</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0.3%</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0.0%</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0.1%</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0.7%</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628184730"/>
                  </a:ext>
                </a:extLst>
              </a:tr>
              <a:tr h="106656">
                <a:tc>
                  <a:txBody>
                    <a:bodyPr/>
                    <a:lstStyle/>
                    <a:p>
                      <a:pPr algn="l" fontAlgn="ctr"/>
                      <a:r>
                        <a:rPr lang="en-US" sz="800" b="0" i="0" u="none" strike="noStrike" dirty="0">
                          <a:solidFill>
                            <a:schemeClr val="bg1"/>
                          </a:solidFill>
                          <a:effectLst/>
                          <a:latin typeface="+mn-lt"/>
                        </a:rPr>
                        <a:t>7j. Total “other benefits” (categories d–h above)</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4.5%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1.3%</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0.9%</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1.6%</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6.4%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205331484"/>
                  </a:ext>
                </a:extLst>
              </a:tr>
              <a:tr h="106656">
                <a:tc>
                  <a:txBody>
                    <a:bodyPr/>
                    <a:lstStyle/>
                    <a:p>
                      <a:pPr algn="l" fontAlgn="ctr"/>
                      <a:r>
                        <a:rPr lang="en-US" sz="800" b="0" i="0" u="none" strike="noStrike" dirty="0">
                          <a:solidFill>
                            <a:schemeClr val="bg1"/>
                          </a:solidFill>
                          <a:effectLst/>
                          <a:latin typeface="+mn-lt"/>
                        </a:rPr>
                        <a:t>7k. Total (lines 7d and 7j)</a:t>
                      </a:r>
                    </a:p>
                  </a:txBody>
                  <a:tcPr marT="18288" marB="18288"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10.8%</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12.4%</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13.8%</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8.8%</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tc>
                  <a:txBody>
                    <a:bodyPr/>
                    <a:lstStyle/>
                    <a:p>
                      <a:pPr marL="0" algn="ctr" defTabSz="914400" rtl="0" eaLnBrk="1" fontAlgn="b" latinLnBrk="0" hangingPunct="1"/>
                      <a:r>
                        <a:rPr lang="en-US" sz="800" b="0" i="0" u="none" strike="noStrike" kern="1200" dirty="0">
                          <a:solidFill>
                            <a:schemeClr val="bg1"/>
                          </a:solidFill>
                          <a:effectLst/>
                          <a:latin typeface="+mn-lt"/>
                          <a:ea typeface="+mn-ea"/>
                          <a:cs typeface="+mn-cs"/>
                        </a:rPr>
                        <a:t>7.5%</a:t>
                      </a:r>
                    </a:p>
                  </a:txBody>
                  <a:tcPr marT="18288" marB="18288"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tcPr>
                </a:tc>
                <a:extLst>
                  <a:ext uri="{0D108BD9-81ED-4DB2-BD59-A6C34878D82A}">
                    <a16:rowId xmlns:a16="http://schemas.microsoft.com/office/drawing/2014/main" val="4099299546"/>
                  </a:ext>
                </a:extLst>
              </a:tr>
            </a:tbl>
          </a:graphicData>
        </a:graphic>
      </p:graphicFrame>
      <p:sp>
        <p:nvSpPr>
          <p:cNvPr id="10" name="TextBox 1">
            <a:extLst>
              <a:ext uri="{FF2B5EF4-FFF2-40B4-BE49-F238E27FC236}">
                <a16:creationId xmlns:a16="http://schemas.microsoft.com/office/drawing/2014/main" id="{556DB57B-ACE0-076C-73A1-195E23D31641}"/>
              </a:ext>
            </a:extLst>
          </p:cNvPr>
          <p:cNvSpPr txBox="1"/>
          <p:nvPr/>
        </p:nvSpPr>
        <p:spPr>
          <a:xfrm>
            <a:off x="9791836" y="5974247"/>
            <a:ext cx="1955664" cy="117725"/>
          </a:xfrm>
          <a:prstGeom prst="rect">
            <a:avLst/>
          </a:prstGeom>
          <a:noFill/>
        </p:spPr>
        <p:txBody>
          <a:bodyPr wrap="none" lIns="0" tIns="0" rIns="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ct val="85000"/>
              </a:lnSpc>
              <a:spcAft>
                <a:spcPts val="600"/>
              </a:spcAft>
              <a:buClr>
                <a:schemeClr val="accent2"/>
              </a:buClr>
              <a:buSzPct val="70000"/>
            </a:pPr>
            <a:r>
              <a:rPr lang="en-US" sz="900" dirty="0">
                <a:solidFill>
                  <a:schemeClr val="bg1"/>
                </a:solidFill>
              </a:rPr>
              <a:t>Sample data for illustrative purposes </a:t>
            </a:r>
          </a:p>
        </p:txBody>
      </p:sp>
    </p:spTree>
    <p:extLst>
      <p:ext uri="{BB962C8B-B14F-4D97-AF65-F5344CB8AC3E}">
        <p14:creationId xmlns:p14="http://schemas.microsoft.com/office/powerpoint/2010/main" val="131911494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F99A62A-F987-FD3D-8E66-8CECBA8404B1}"/>
              </a:ext>
            </a:extLst>
          </p:cNvPr>
          <p:cNvGraphicFramePr>
            <a:graphicFrameLocks noChangeAspect="1"/>
          </p:cNvGraphicFramePr>
          <p:nvPr>
            <p:custDataLst>
              <p:tags r:id="rId1"/>
            </p:custDataLst>
            <p:extLst>
              <p:ext uri="{D42A27DB-BD31-4B8C-83A1-F6EECF244321}">
                <p14:modId xmlns:p14="http://schemas.microsoft.com/office/powerpoint/2010/main" val="10684808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6" name="think-cell data - do not delete" hidden="1">
                        <a:extLst>
                          <a:ext uri="{FF2B5EF4-FFF2-40B4-BE49-F238E27FC236}">
                            <a16:creationId xmlns:a16="http://schemas.microsoft.com/office/drawing/2014/main" id="{3F99A62A-F987-FD3D-8E66-8CECBA8404B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aphicFrame>
        <p:nvGraphicFramePr>
          <p:cNvPr id="7" name="Chart 6">
            <a:extLst>
              <a:ext uri="{FF2B5EF4-FFF2-40B4-BE49-F238E27FC236}">
                <a16:creationId xmlns:a16="http://schemas.microsoft.com/office/drawing/2014/main" id="{F1C5BE51-50E8-4B39-BB18-8ACEDE11223B}"/>
              </a:ext>
            </a:extLst>
          </p:cNvPr>
          <p:cNvGraphicFramePr>
            <a:graphicFrameLocks/>
          </p:cNvGraphicFramePr>
          <p:nvPr>
            <p:extLst>
              <p:ext uri="{D42A27DB-BD31-4B8C-83A1-F6EECF244321}">
                <p14:modId xmlns:p14="http://schemas.microsoft.com/office/powerpoint/2010/main" val="439376530"/>
              </p:ext>
            </p:extLst>
          </p:nvPr>
        </p:nvGraphicFramePr>
        <p:xfrm>
          <a:off x="2748156" y="2739107"/>
          <a:ext cx="2292403" cy="178284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Content Placeholder 9">
            <a:extLst>
              <a:ext uri="{FF2B5EF4-FFF2-40B4-BE49-F238E27FC236}">
                <a16:creationId xmlns:a16="http://schemas.microsoft.com/office/drawing/2014/main" id="{20253789-972F-4C40-91FE-FEEF666F1126}"/>
              </a:ext>
            </a:extLst>
          </p:cNvPr>
          <p:cNvGraphicFramePr>
            <a:graphicFrameLocks/>
          </p:cNvGraphicFramePr>
          <p:nvPr>
            <p:extLst>
              <p:ext uri="{D42A27DB-BD31-4B8C-83A1-F6EECF244321}">
                <p14:modId xmlns:p14="http://schemas.microsoft.com/office/powerpoint/2010/main" val="2328784617"/>
              </p:ext>
            </p:extLst>
          </p:nvPr>
        </p:nvGraphicFramePr>
        <p:xfrm>
          <a:off x="6252263" y="3080766"/>
          <a:ext cx="2005716" cy="1254677"/>
        </p:xfrm>
        <a:graphic>
          <a:graphicData uri="http://schemas.openxmlformats.org/drawingml/2006/chart">
            <c:chart xmlns:c="http://schemas.openxmlformats.org/drawingml/2006/chart" xmlns:r="http://schemas.openxmlformats.org/officeDocument/2006/relationships" r:id="rId6"/>
          </a:graphicData>
        </a:graphic>
      </p:graphicFrame>
      <p:sp>
        <p:nvSpPr>
          <p:cNvPr id="21" name="TextBox 20">
            <a:extLst>
              <a:ext uri="{FF2B5EF4-FFF2-40B4-BE49-F238E27FC236}">
                <a16:creationId xmlns:a16="http://schemas.microsoft.com/office/drawing/2014/main" id="{FD0D1E01-8E7F-4C0D-B44E-10ADD60A3315}"/>
              </a:ext>
            </a:extLst>
          </p:cNvPr>
          <p:cNvSpPr txBox="1"/>
          <p:nvPr/>
        </p:nvSpPr>
        <p:spPr>
          <a:xfrm>
            <a:off x="1843657" y="1418214"/>
            <a:ext cx="8504699" cy="209288"/>
          </a:xfrm>
          <a:prstGeom prst="rect">
            <a:avLst/>
          </a:prstGeom>
          <a:noFill/>
        </p:spPr>
        <p:txBody>
          <a:bodyPr wrap="none" lIns="0" tIns="0" rIns="0" bIns="0" rtlCol="0">
            <a:spAutoFit/>
          </a:bodyPr>
          <a:lstStyle/>
          <a:p>
            <a:pPr algn="ctr">
              <a:lnSpc>
                <a:spcPct val="85000"/>
              </a:lnSpc>
              <a:spcAft>
                <a:spcPts val="600"/>
              </a:spcAft>
              <a:buClr>
                <a:schemeClr val="accent2"/>
              </a:buClr>
              <a:buSzPct val="70000"/>
            </a:pPr>
            <a:r>
              <a:rPr lang="en-US" sz="1600" b="1" dirty="0">
                <a:solidFill>
                  <a:schemeClr val="tx2"/>
                </a:solidFill>
              </a:rPr>
              <a:t>Compensation of top executives (officers, directors, trustees or key employees (ODTKEs))</a:t>
            </a:r>
            <a:endParaRPr lang="en-US" sz="1100" b="1" dirty="0">
              <a:solidFill>
                <a:schemeClr val="tx2"/>
              </a:solidFill>
            </a:endParaRPr>
          </a:p>
        </p:txBody>
      </p:sp>
      <p:graphicFrame>
        <p:nvGraphicFramePr>
          <p:cNvPr id="14" name="Chart 13">
            <a:extLst>
              <a:ext uri="{FF2B5EF4-FFF2-40B4-BE49-F238E27FC236}">
                <a16:creationId xmlns:a16="http://schemas.microsoft.com/office/drawing/2014/main" id="{7B272743-2156-47E6-8C04-2AADD8D4DEF2}"/>
              </a:ext>
            </a:extLst>
          </p:cNvPr>
          <p:cNvGraphicFramePr>
            <a:graphicFrameLocks/>
          </p:cNvGraphicFramePr>
          <p:nvPr>
            <p:extLst>
              <p:ext uri="{D42A27DB-BD31-4B8C-83A1-F6EECF244321}">
                <p14:modId xmlns:p14="http://schemas.microsoft.com/office/powerpoint/2010/main" val="4067653195"/>
              </p:ext>
            </p:extLst>
          </p:nvPr>
        </p:nvGraphicFramePr>
        <p:xfrm>
          <a:off x="2735742" y="1826076"/>
          <a:ext cx="2467595" cy="2010633"/>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9" name="Chart 18">
            <a:extLst>
              <a:ext uri="{FF2B5EF4-FFF2-40B4-BE49-F238E27FC236}">
                <a16:creationId xmlns:a16="http://schemas.microsoft.com/office/drawing/2014/main" id="{E496B719-52A3-4ED2-A0C4-538F5928A887}"/>
              </a:ext>
            </a:extLst>
          </p:cNvPr>
          <p:cNvGraphicFramePr>
            <a:graphicFrameLocks/>
          </p:cNvGraphicFramePr>
          <p:nvPr>
            <p:extLst>
              <p:ext uri="{D42A27DB-BD31-4B8C-83A1-F6EECF244321}">
                <p14:modId xmlns:p14="http://schemas.microsoft.com/office/powerpoint/2010/main" val="1731740171"/>
              </p:ext>
            </p:extLst>
          </p:nvPr>
        </p:nvGraphicFramePr>
        <p:xfrm>
          <a:off x="6988663" y="1826076"/>
          <a:ext cx="2467595" cy="201063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2" name="Chart 21">
            <a:extLst>
              <a:ext uri="{FF2B5EF4-FFF2-40B4-BE49-F238E27FC236}">
                <a16:creationId xmlns:a16="http://schemas.microsoft.com/office/drawing/2014/main" id="{4417D16C-65A9-4A77-8443-0569B7AFCB35}"/>
              </a:ext>
            </a:extLst>
          </p:cNvPr>
          <p:cNvGraphicFramePr>
            <a:graphicFrameLocks/>
          </p:cNvGraphicFramePr>
          <p:nvPr>
            <p:extLst>
              <p:ext uri="{D42A27DB-BD31-4B8C-83A1-F6EECF244321}">
                <p14:modId xmlns:p14="http://schemas.microsoft.com/office/powerpoint/2010/main" val="841562730"/>
              </p:ext>
            </p:extLst>
          </p:nvPr>
        </p:nvGraphicFramePr>
        <p:xfrm>
          <a:off x="9115122" y="3704123"/>
          <a:ext cx="2467595" cy="201063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5" name="Chart 14">
            <a:extLst>
              <a:ext uri="{FF2B5EF4-FFF2-40B4-BE49-F238E27FC236}">
                <a16:creationId xmlns:a16="http://schemas.microsoft.com/office/drawing/2014/main" id="{16A7D0AA-6233-4165-A97A-0C076FAB3901}"/>
              </a:ext>
            </a:extLst>
          </p:cNvPr>
          <p:cNvGraphicFramePr>
            <a:graphicFrameLocks/>
          </p:cNvGraphicFramePr>
          <p:nvPr>
            <p:extLst>
              <p:ext uri="{D42A27DB-BD31-4B8C-83A1-F6EECF244321}">
                <p14:modId xmlns:p14="http://schemas.microsoft.com/office/powerpoint/2010/main" val="4224840063"/>
              </p:ext>
            </p:extLst>
          </p:nvPr>
        </p:nvGraphicFramePr>
        <p:xfrm>
          <a:off x="609283" y="3704123"/>
          <a:ext cx="2467595" cy="2010633"/>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6" name="Chart 15">
            <a:extLst>
              <a:ext uri="{FF2B5EF4-FFF2-40B4-BE49-F238E27FC236}">
                <a16:creationId xmlns:a16="http://schemas.microsoft.com/office/drawing/2014/main" id="{9D679165-7DD6-477F-B3DC-49CE20FAD759}"/>
              </a:ext>
            </a:extLst>
          </p:cNvPr>
          <p:cNvGraphicFramePr>
            <a:graphicFrameLocks/>
          </p:cNvGraphicFramePr>
          <p:nvPr>
            <p:extLst>
              <p:ext uri="{D42A27DB-BD31-4B8C-83A1-F6EECF244321}">
                <p14:modId xmlns:p14="http://schemas.microsoft.com/office/powerpoint/2010/main" val="3702700883"/>
              </p:ext>
            </p:extLst>
          </p:nvPr>
        </p:nvGraphicFramePr>
        <p:xfrm>
          <a:off x="4862203" y="3704123"/>
          <a:ext cx="2467595" cy="2010633"/>
        </p:xfrm>
        <a:graphic>
          <a:graphicData uri="http://schemas.openxmlformats.org/drawingml/2006/chart">
            <c:chart xmlns:c="http://schemas.openxmlformats.org/drawingml/2006/chart" xmlns:r="http://schemas.openxmlformats.org/officeDocument/2006/relationships" r:id="rId11"/>
          </a:graphicData>
        </a:graphic>
      </p:graphicFrame>
      <p:sp>
        <p:nvSpPr>
          <p:cNvPr id="11" name="Rectangle 10">
            <a:extLst>
              <a:ext uri="{FF2B5EF4-FFF2-40B4-BE49-F238E27FC236}">
                <a16:creationId xmlns:a16="http://schemas.microsoft.com/office/drawing/2014/main" id="{1FEA16D4-A4EA-3DAD-3D80-803686593E9F}"/>
              </a:ext>
            </a:extLst>
          </p:cNvPr>
          <p:cNvSpPr/>
          <p:nvPr/>
        </p:nvSpPr>
        <p:spPr>
          <a:xfrm>
            <a:off x="485775" y="5925837"/>
            <a:ext cx="271463" cy="154623"/>
          </a:xfrm>
          <a:prstGeom prst="rect">
            <a:avLst/>
          </a:prstGeom>
          <a:solidFill>
            <a:srgbClr val="C4C4CD"/>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
        <p:nvSpPr>
          <p:cNvPr id="12" name="Rectangle 11">
            <a:extLst>
              <a:ext uri="{FF2B5EF4-FFF2-40B4-BE49-F238E27FC236}">
                <a16:creationId xmlns:a16="http://schemas.microsoft.com/office/drawing/2014/main" id="{6DC221B2-3085-3005-C464-AC5E51B39D63}"/>
              </a:ext>
            </a:extLst>
          </p:cNvPr>
          <p:cNvSpPr/>
          <p:nvPr/>
        </p:nvSpPr>
        <p:spPr>
          <a:xfrm>
            <a:off x="782637" y="5925837"/>
            <a:ext cx="4009716" cy="154623"/>
          </a:xfrm>
          <a:prstGeom prst="rect">
            <a:avLst/>
          </a:prstGeom>
          <a:no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nchorCtr="0"/>
          <a:lstStyle/>
          <a:p>
            <a:pPr algn="l">
              <a:lnSpc>
                <a:spcPct val="90000"/>
              </a:lnSpc>
              <a:spcBef>
                <a:spcPts val="400"/>
              </a:spcBef>
              <a:spcAft>
                <a:spcPts val="400"/>
              </a:spcAft>
              <a:buClr>
                <a:schemeClr val="tx2"/>
              </a:buClr>
            </a:pPr>
            <a:r>
              <a:rPr lang="en-IN" sz="800" dirty="0">
                <a:solidFill>
                  <a:schemeClr val="bg1"/>
                </a:solidFill>
              </a:rPr>
              <a:t>Compensation paid to current officers, directors, trustees and key employees</a:t>
            </a:r>
          </a:p>
        </p:txBody>
      </p:sp>
      <p:sp>
        <p:nvSpPr>
          <p:cNvPr id="13" name="Rectangle 12">
            <a:extLst>
              <a:ext uri="{FF2B5EF4-FFF2-40B4-BE49-F238E27FC236}">
                <a16:creationId xmlns:a16="http://schemas.microsoft.com/office/drawing/2014/main" id="{BDAEB3FB-75D5-037E-35F7-622BE0658397}"/>
              </a:ext>
            </a:extLst>
          </p:cNvPr>
          <p:cNvSpPr/>
          <p:nvPr/>
        </p:nvSpPr>
        <p:spPr>
          <a:xfrm>
            <a:off x="4792353" y="5925837"/>
            <a:ext cx="271463" cy="154623"/>
          </a:xfrm>
          <a:prstGeom prst="rect">
            <a:avLst/>
          </a:prstGeom>
          <a:solidFill>
            <a:srgbClr val="FFE6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
        <p:nvSpPr>
          <p:cNvPr id="17" name="Rectangle 16">
            <a:extLst>
              <a:ext uri="{FF2B5EF4-FFF2-40B4-BE49-F238E27FC236}">
                <a16:creationId xmlns:a16="http://schemas.microsoft.com/office/drawing/2014/main" id="{E65FE795-1487-0B0A-59C2-BFAFC3738F1F}"/>
              </a:ext>
            </a:extLst>
          </p:cNvPr>
          <p:cNvSpPr/>
          <p:nvPr/>
        </p:nvSpPr>
        <p:spPr>
          <a:xfrm>
            <a:off x="5089215" y="5925837"/>
            <a:ext cx="4009716" cy="154623"/>
          </a:xfrm>
          <a:prstGeom prst="rect">
            <a:avLst/>
          </a:prstGeom>
          <a:no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nchorCtr="0"/>
          <a:lstStyle/>
          <a:p>
            <a:pPr algn="l">
              <a:lnSpc>
                <a:spcPct val="90000"/>
              </a:lnSpc>
              <a:spcBef>
                <a:spcPts val="400"/>
              </a:spcBef>
              <a:spcAft>
                <a:spcPts val="400"/>
              </a:spcAft>
              <a:buClr>
                <a:schemeClr val="tx2"/>
              </a:buClr>
            </a:pPr>
            <a:r>
              <a:rPr lang="en-IN" sz="800" dirty="0">
                <a:solidFill>
                  <a:schemeClr val="bg1"/>
                </a:solidFill>
              </a:rPr>
              <a:t>All other salaries and wages</a:t>
            </a:r>
          </a:p>
        </p:txBody>
      </p:sp>
      <p:cxnSp>
        <p:nvCxnSpPr>
          <p:cNvPr id="20" name="Straight Connector 19">
            <a:extLst>
              <a:ext uri="{FF2B5EF4-FFF2-40B4-BE49-F238E27FC236}">
                <a16:creationId xmlns:a16="http://schemas.microsoft.com/office/drawing/2014/main" id="{B7B4ECAB-7FF0-1561-A6A2-95CBD3E70F88}"/>
              </a:ext>
            </a:extLst>
          </p:cNvPr>
          <p:cNvCxnSpPr/>
          <p:nvPr/>
        </p:nvCxnSpPr>
        <p:spPr>
          <a:xfrm>
            <a:off x="479425" y="1735082"/>
            <a:ext cx="11229975" cy="0"/>
          </a:xfrm>
          <a:prstGeom prst="line">
            <a:avLst/>
          </a:prstGeom>
          <a:ln w="6350" cap="flat" cmpd="sng" algn="ctr">
            <a:solidFill>
              <a:srgbClr val="747480"/>
            </a:solidFill>
            <a:prstDash val="dash"/>
            <a:round/>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24" name="Title 23">
            <a:extLst>
              <a:ext uri="{FF2B5EF4-FFF2-40B4-BE49-F238E27FC236}">
                <a16:creationId xmlns:a16="http://schemas.microsoft.com/office/drawing/2014/main" id="{B9C0F319-D604-E883-D6A8-C5C0F5E12642}"/>
              </a:ext>
            </a:extLst>
          </p:cNvPr>
          <p:cNvSpPr>
            <a:spLocks noGrp="1"/>
          </p:cNvSpPr>
          <p:nvPr>
            <p:ph type="title"/>
          </p:nvPr>
        </p:nvSpPr>
        <p:spPr/>
        <p:txBody>
          <a:bodyPr vert="horz"/>
          <a:lstStyle/>
          <a:p>
            <a:r>
              <a:rPr lang="en-IN" dirty="0"/>
              <a:t>Executive compensation as a percentage of total salary expense</a:t>
            </a:r>
            <a:endParaRPr lang="en-US" dirty="0"/>
          </a:p>
        </p:txBody>
      </p:sp>
      <p:sp>
        <p:nvSpPr>
          <p:cNvPr id="26" name="TextBox 1">
            <a:extLst>
              <a:ext uri="{FF2B5EF4-FFF2-40B4-BE49-F238E27FC236}">
                <a16:creationId xmlns:a16="http://schemas.microsoft.com/office/drawing/2014/main" id="{148DFCC4-7871-DF2C-F671-5F31FCBB8CEA}"/>
              </a:ext>
            </a:extLst>
          </p:cNvPr>
          <p:cNvSpPr txBox="1"/>
          <p:nvPr/>
        </p:nvSpPr>
        <p:spPr>
          <a:xfrm>
            <a:off x="9791836" y="5974247"/>
            <a:ext cx="1955664" cy="117725"/>
          </a:xfrm>
          <a:prstGeom prst="rect">
            <a:avLst/>
          </a:prstGeom>
          <a:noFill/>
        </p:spPr>
        <p:txBody>
          <a:bodyPr wrap="none" lIns="0" tIns="0" rIns="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ct val="85000"/>
              </a:lnSpc>
              <a:spcAft>
                <a:spcPts val="600"/>
              </a:spcAft>
              <a:buClr>
                <a:schemeClr val="accent2"/>
              </a:buClr>
              <a:buSzPct val="70000"/>
            </a:pPr>
            <a:r>
              <a:rPr lang="en-US" sz="900" dirty="0">
                <a:solidFill>
                  <a:schemeClr val="bg1"/>
                </a:solidFill>
              </a:rPr>
              <a:t>Sample data for illustrative purposes </a:t>
            </a:r>
          </a:p>
        </p:txBody>
      </p:sp>
    </p:spTree>
    <p:extLst>
      <p:ext uri="{BB962C8B-B14F-4D97-AF65-F5344CB8AC3E}">
        <p14:creationId xmlns:p14="http://schemas.microsoft.com/office/powerpoint/2010/main" val="366981786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37558007-DAE9-CCEF-7E0B-9D6D0BD2BE85}"/>
              </a:ext>
            </a:extLst>
          </p:cNvPr>
          <p:cNvGraphicFramePr>
            <a:graphicFrameLocks noChangeAspect="1"/>
          </p:cNvGraphicFramePr>
          <p:nvPr>
            <p:custDataLst>
              <p:tags r:id="rId1"/>
            </p:custDataLst>
            <p:extLst>
              <p:ext uri="{D42A27DB-BD31-4B8C-83A1-F6EECF244321}">
                <p14:modId xmlns:p14="http://schemas.microsoft.com/office/powerpoint/2010/main" val="38029751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2" name="think-cell data - do not delete" hidden="1">
                        <a:extLst>
                          <a:ext uri="{FF2B5EF4-FFF2-40B4-BE49-F238E27FC236}">
                            <a16:creationId xmlns:a16="http://schemas.microsoft.com/office/drawing/2014/main" id="{37558007-DAE9-CCEF-7E0B-9D6D0BD2BE8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title"/>
          </p:nvPr>
        </p:nvSpPr>
        <p:spPr/>
        <p:txBody>
          <a:bodyPr vert="horz">
            <a:normAutofit/>
          </a:bodyPr>
          <a:lstStyle/>
          <a:p>
            <a:r>
              <a:rPr lang="en-US" dirty="0"/>
              <a:t>Disclaimer</a:t>
            </a:r>
          </a:p>
        </p:txBody>
      </p:sp>
      <p:sp>
        <p:nvSpPr>
          <p:cNvPr id="5" name="Content Placeholder 4">
            <a:extLst>
              <a:ext uri="{FF2B5EF4-FFF2-40B4-BE49-F238E27FC236}">
                <a16:creationId xmlns:a16="http://schemas.microsoft.com/office/drawing/2014/main" id="{B59FBB61-D7B6-804C-F91F-55FC3DA68C4F}"/>
              </a:ext>
            </a:extLst>
          </p:cNvPr>
          <p:cNvSpPr>
            <a:spLocks noGrp="1"/>
          </p:cNvSpPr>
          <p:nvPr>
            <p:ph sz="quarter" idx="16"/>
          </p:nvPr>
        </p:nvSpPr>
        <p:spPr/>
        <p:txBody>
          <a:bodyPr/>
          <a:lstStyle/>
          <a:p>
            <a:r>
              <a:rPr lang="en-IN" dirty="0"/>
              <a:t>Views expressed in this presentation are those of the speakers and do not necessarily represent the views of Ernst &amp; Young LLP or other members of the global EY organization.</a:t>
            </a:r>
          </a:p>
          <a:p>
            <a:r>
              <a:rPr lang="en-IN" dirty="0"/>
              <a:t>This presentation is provided solely for the purpose of enhancing knowledge on tax matters. It does not provide tax or accounting advice to any taxpayer because it does not take into account any specific taxpayer’s facts and circumstances. Please refer to your advisors for specific advice. </a:t>
            </a:r>
          </a:p>
          <a:p>
            <a:r>
              <a:rPr lang="en-IN" dirty="0"/>
              <a:t>Ernst &amp; Young LLP expressly disclaims any liability in connection with use of this presentation or its contents by any third party.</a:t>
            </a:r>
          </a:p>
          <a:p>
            <a:r>
              <a:rPr lang="en-IN" dirty="0"/>
              <a:t>EY refers to the global organization, and may refer to one or more, of the member firms of Ernst &amp; Young Global Limited, each of which is a separate legal entity. Ernst &amp; Young LLP is a client-serving member firm of Ernst &amp; Young Global Limited operating in the US.</a:t>
            </a:r>
          </a:p>
          <a:p>
            <a:r>
              <a:rPr lang="en-IN" dirty="0"/>
              <a:t>This presentation is © 2025 Ernst &amp; Young LLP. All rights reserved. No part of this document may be reproduced, transmitted or otherwise distributed in any form or by any means, electronic or mechanical, including by photocopying, facsimile transmission, recording, rekeying, or using any information storage and retrieval system, without written permission from Ernst &amp; Young LLP. Any reproduction, transmission or distribution of this form or any of the material herein is prohibited and is in violation of US and international law. </a:t>
            </a:r>
          </a:p>
        </p:txBody>
      </p:sp>
    </p:spTree>
    <p:extLst>
      <p:ext uri="{BB962C8B-B14F-4D97-AF65-F5344CB8AC3E}">
        <p14:creationId xmlns:p14="http://schemas.microsoft.com/office/powerpoint/2010/main" val="129014899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5905808A-4A29-CAB2-E66C-161B440EB534}"/>
              </a:ext>
            </a:extLst>
          </p:cNvPr>
          <p:cNvGraphicFramePr>
            <a:graphicFrameLocks noChangeAspect="1"/>
          </p:cNvGraphicFramePr>
          <p:nvPr>
            <p:custDataLst>
              <p:tags r:id="rId1"/>
            </p:custDataLst>
            <p:extLst>
              <p:ext uri="{D42A27DB-BD31-4B8C-83A1-F6EECF244321}">
                <p14:modId xmlns:p14="http://schemas.microsoft.com/office/powerpoint/2010/main" val="39004613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05" imgH="405" progId="TCLayout.ActiveDocument.1">
                  <p:embed/>
                </p:oleObj>
              </mc:Choice>
              <mc:Fallback>
                <p:oleObj name="think-cell Slide" r:id="rId4" imgW="405" imgH="405" progId="TCLayout.ActiveDocument.1">
                  <p:embed/>
                  <p:pic>
                    <p:nvPicPr>
                      <p:cNvPr id="5" name="think-cell data - do not delete" hidden="1">
                        <a:extLst>
                          <a:ext uri="{FF2B5EF4-FFF2-40B4-BE49-F238E27FC236}">
                            <a16:creationId xmlns:a16="http://schemas.microsoft.com/office/drawing/2014/main" id="{5905808A-4A29-CAB2-E66C-161B440EB53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aphicFrame>
        <p:nvGraphicFramePr>
          <p:cNvPr id="11" name="Table 10">
            <a:extLst>
              <a:ext uri="{FF2B5EF4-FFF2-40B4-BE49-F238E27FC236}">
                <a16:creationId xmlns:a16="http://schemas.microsoft.com/office/drawing/2014/main" id="{140EE09C-02F0-435E-AAFB-5CB050A24799}"/>
              </a:ext>
            </a:extLst>
          </p:cNvPr>
          <p:cNvGraphicFramePr>
            <a:graphicFrameLocks noGrp="1"/>
          </p:cNvGraphicFramePr>
          <p:nvPr>
            <p:extLst>
              <p:ext uri="{D42A27DB-BD31-4B8C-83A1-F6EECF244321}">
                <p14:modId xmlns:p14="http://schemas.microsoft.com/office/powerpoint/2010/main" val="2850901541"/>
              </p:ext>
            </p:extLst>
          </p:nvPr>
        </p:nvGraphicFramePr>
        <p:xfrm>
          <a:off x="479425" y="1854319"/>
          <a:ext cx="11233150" cy="3931200"/>
        </p:xfrm>
        <a:graphic>
          <a:graphicData uri="http://schemas.openxmlformats.org/drawingml/2006/table">
            <a:tbl>
              <a:tblPr>
                <a:tableStyleId>{5C22544A-7EE6-4342-B048-85BDC9FD1C3A}</a:tableStyleId>
              </a:tblPr>
              <a:tblGrid>
                <a:gridCol w="2562891">
                  <a:extLst>
                    <a:ext uri="{9D8B030D-6E8A-4147-A177-3AD203B41FA5}">
                      <a16:colId xmlns:a16="http://schemas.microsoft.com/office/drawing/2014/main" val="468961647"/>
                    </a:ext>
                  </a:extLst>
                </a:gridCol>
                <a:gridCol w="2644487">
                  <a:extLst>
                    <a:ext uri="{9D8B030D-6E8A-4147-A177-3AD203B41FA5}">
                      <a16:colId xmlns:a16="http://schemas.microsoft.com/office/drawing/2014/main" val="1437110940"/>
                    </a:ext>
                  </a:extLst>
                </a:gridCol>
                <a:gridCol w="3580706">
                  <a:extLst>
                    <a:ext uri="{9D8B030D-6E8A-4147-A177-3AD203B41FA5}">
                      <a16:colId xmlns:a16="http://schemas.microsoft.com/office/drawing/2014/main" val="4270106522"/>
                    </a:ext>
                  </a:extLst>
                </a:gridCol>
                <a:gridCol w="2445066">
                  <a:extLst>
                    <a:ext uri="{9D8B030D-6E8A-4147-A177-3AD203B41FA5}">
                      <a16:colId xmlns:a16="http://schemas.microsoft.com/office/drawing/2014/main" val="2540479189"/>
                    </a:ext>
                  </a:extLst>
                </a:gridCol>
              </a:tblGrid>
              <a:tr h="169335">
                <a:tc>
                  <a:txBody>
                    <a:bodyPr/>
                    <a:lstStyle/>
                    <a:p>
                      <a:pPr marL="0" algn="l" defTabSz="914400" rtl="0" eaLnBrk="1" fontAlgn="b" latinLnBrk="0" hangingPunct="1"/>
                      <a:r>
                        <a:rPr lang="en-US" sz="1200" b="1" u="none" strike="noStrike" kern="1200" dirty="0">
                          <a:solidFill>
                            <a:schemeClr val="tx1"/>
                          </a:solidFill>
                          <a:effectLst/>
                          <a:latin typeface="+mn-lt"/>
                          <a:ea typeface="+mn-ea"/>
                          <a:cs typeface="+mn-cs"/>
                        </a:rPr>
                        <a:t>Entity </a:t>
                      </a:r>
                    </a:p>
                  </a:txBody>
                  <a:tcPr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l" fontAlgn="b"/>
                      <a:r>
                        <a:rPr lang="en-US" sz="1200" b="1" u="none" strike="noStrike" dirty="0">
                          <a:solidFill>
                            <a:schemeClr val="tx1"/>
                          </a:solidFill>
                          <a:effectLst/>
                          <a:latin typeface="+mn-lt"/>
                        </a:rPr>
                        <a:t>Name</a:t>
                      </a:r>
                      <a:endParaRPr lang="en-US" sz="1200" b="1" i="0" u="none" strike="noStrike" dirty="0">
                        <a:solidFill>
                          <a:schemeClr val="tx1"/>
                        </a:solidFill>
                        <a:effectLst/>
                        <a:latin typeface="+mn-lt"/>
                      </a:endParaRPr>
                    </a:p>
                  </a:txBody>
                  <a:tcPr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l" fontAlgn="b"/>
                      <a:r>
                        <a:rPr lang="en-US" sz="1200" b="1" u="none" strike="noStrike" dirty="0">
                          <a:solidFill>
                            <a:schemeClr val="tx1"/>
                          </a:solidFill>
                          <a:effectLst/>
                          <a:latin typeface="+mn-lt"/>
                        </a:rPr>
                        <a:t>Title</a:t>
                      </a:r>
                      <a:endParaRPr lang="en-US" sz="1200" b="1" i="0" u="none" strike="noStrike" dirty="0">
                        <a:solidFill>
                          <a:schemeClr val="tx1"/>
                        </a:solidFill>
                        <a:effectLst/>
                        <a:latin typeface="+mn-lt"/>
                      </a:endParaRPr>
                    </a:p>
                  </a:txBody>
                  <a:tcPr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fontAlgn="b"/>
                      <a:r>
                        <a:rPr lang="en-US" sz="1200" b="1" u="none" strike="noStrike" dirty="0">
                          <a:solidFill>
                            <a:schemeClr val="tx1"/>
                          </a:solidFill>
                          <a:effectLst/>
                          <a:latin typeface="+mn-lt"/>
                        </a:rPr>
                        <a:t>Total compensation </a:t>
                      </a:r>
                    </a:p>
                    <a:p>
                      <a:pPr algn="ctr" fontAlgn="b"/>
                      <a:r>
                        <a:rPr lang="en-US" sz="900" b="1" i="0" u="none" strike="noStrike" spc="-20" baseline="0" dirty="0">
                          <a:solidFill>
                            <a:schemeClr val="tx1"/>
                          </a:solidFill>
                          <a:effectLst/>
                          <a:latin typeface="+mn-lt"/>
                        </a:rPr>
                        <a:t>(Schedule J, Part II, Column E i and ii)</a:t>
                      </a:r>
                    </a:p>
                  </a:txBody>
                  <a:tcPr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398325268"/>
                  </a:ext>
                </a:extLst>
              </a:tr>
              <a:tr h="0">
                <a:tc>
                  <a:txBody>
                    <a:bodyPr/>
                    <a:lstStyle/>
                    <a:p>
                      <a:pPr algn="l" fontAlgn="b"/>
                      <a:r>
                        <a:rPr lang="en-US" sz="1050" b="0" i="0" u="none" strike="noStrike" dirty="0">
                          <a:solidFill>
                            <a:schemeClr val="bg1"/>
                          </a:solidFill>
                          <a:effectLst/>
                          <a:latin typeface="+mn-lt"/>
                        </a:rPr>
                        <a:t>XYZ Foundation</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George Harrison</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President and CEO</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50" b="0" i="0" u="none" strike="noStrike" dirty="0">
                          <a:solidFill>
                            <a:schemeClr val="bg1"/>
                          </a:solidFill>
                          <a:effectLst/>
                          <a:latin typeface="+mn-lt"/>
                        </a:rPr>
                        <a:t>$2.2m</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8148858"/>
                  </a:ext>
                </a:extLst>
              </a:tr>
              <a:tr h="0">
                <a:tc>
                  <a:txBody>
                    <a:bodyPr/>
                    <a:lstStyle/>
                    <a:p>
                      <a:pPr algn="l" fontAlgn="b"/>
                      <a:r>
                        <a:rPr lang="en-US" sz="1050" b="0" i="0" u="none" strike="noStrike" dirty="0">
                          <a:solidFill>
                            <a:schemeClr val="bg1"/>
                          </a:solidFill>
                          <a:effectLst/>
                          <a:latin typeface="+mn-lt"/>
                        </a:rPr>
                        <a:t>Lugosi Health</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Bela Lugosi</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Director/President/CEO</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50" b="0" i="0" u="none" strike="noStrike" dirty="0">
                          <a:solidFill>
                            <a:schemeClr val="bg1"/>
                          </a:solidFill>
                          <a:effectLst/>
                          <a:latin typeface="+mn-lt"/>
                        </a:rPr>
                        <a:t>$4.2m</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285645"/>
                  </a:ext>
                </a:extLst>
              </a:tr>
              <a:tr h="0">
                <a:tc>
                  <a:txBody>
                    <a:bodyPr/>
                    <a:lstStyle/>
                    <a:p>
                      <a:pPr algn="l" fontAlgn="b"/>
                      <a:r>
                        <a:rPr lang="en-US" sz="1050" b="0" i="0" u="none" strike="noStrike" dirty="0">
                          <a:solidFill>
                            <a:schemeClr val="bg1"/>
                          </a:solidFill>
                          <a:effectLst/>
                          <a:latin typeface="+mn-lt"/>
                        </a:rPr>
                        <a:t>Sacred Health</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Steve Martin</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it-IT" sz="1050" b="0" i="0" u="none" strike="noStrike" dirty="0">
                          <a:solidFill>
                            <a:schemeClr val="bg1"/>
                          </a:solidFill>
                          <a:effectLst/>
                          <a:latin typeface="+mn-lt"/>
                        </a:rPr>
                        <a:t>Ex-Officio Trustee/Pres/CEO</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50" b="0" i="0" u="none" strike="noStrike" dirty="0">
                          <a:solidFill>
                            <a:schemeClr val="bg1"/>
                          </a:solidFill>
                          <a:effectLst/>
                          <a:latin typeface="+mn-lt"/>
                        </a:rPr>
                        <a:t>$3.8m</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07324272"/>
                  </a:ext>
                </a:extLst>
              </a:tr>
              <a:tr h="0">
                <a:tc>
                  <a:txBody>
                    <a:bodyPr/>
                    <a:lstStyle/>
                    <a:p>
                      <a:pPr algn="l" fontAlgn="b"/>
                      <a:r>
                        <a:rPr lang="en-US" sz="1050" b="0" i="0" u="none" strike="noStrike" dirty="0">
                          <a:solidFill>
                            <a:schemeClr val="bg1"/>
                          </a:solidFill>
                          <a:effectLst/>
                          <a:latin typeface="+mn-lt"/>
                        </a:rPr>
                        <a:t>Princeton-Plainsboro</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Peter Murphy</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President &amp; CEO</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50" b="0" i="0" u="none" strike="noStrike" dirty="0">
                          <a:solidFill>
                            <a:schemeClr val="bg1"/>
                          </a:solidFill>
                          <a:effectLst/>
                          <a:latin typeface="+mn-lt"/>
                        </a:rPr>
                        <a:t>$15.3m</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4109759"/>
                  </a:ext>
                </a:extLst>
              </a:tr>
              <a:tr h="0">
                <a:tc>
                  <a:txBody>
                    <a:bodyPr/>
                    <a:lstStyle/>
                    <a:p>
                      <a:pPr algn="l" fontAlgn="b"/>
                      <a:r>
                        <a:rPr lang="en-US" sz="1050" b="0" i="0" u="none" strike="noStrike" dirty="0">
                          <a:solidFill>
                            <a:schemeClr val="bg1"/>
                          </a:solidFill>
                          <a:effectLst/>
                          <a:latin typeface="+mn-lt"/>
                        </a:rPr>
                        <a:t>Seattle Grace</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050" b="0" i="0" u="none" strike="noStrike" dirty="0">
                          <a:solidFill>
                            <a:schemeClr val="bg1"/>
                          </a:solidFill>
                          <a:effectLst/>
                          <a:latin typeface="+mn-lt"/>
                        </a:rPr>
                        <a:t>Benjamin Pierce MD</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President/CEO</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50" b="0" i="0" u="none" strike="noStrike" dirty="0">
                          <a:solidFill>
                            <a:schemeClr val="bg1"/>
                          </a:solidFill>
                          <a:effectLst/>
                          <a:latin typeface="+mn-lt"/>
                        </a:rPr>
                        <a:t>$5.4m</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12678005"/>
                  </a:ext>
                </a:extLst>
              </a:tr>
              <a:tr h="0">
                <a:tc>
                  <a:txBody>
                    <a:bodyPr/>
                    <a:lstStyle/>
                    <a:p>
                      <a:pPr algn="l" fontAlgn="b"/>
                      <a:r>
                        <a:rPr lang="en-US" sz="1050" b="0" i="0" u="none" strike="noStrike" dirty="0">
                          <a:solidFill>
                            <a:schemeClr val="bg1"/>
                          </a:solidFill>
                          <a:effectLst/>
                          <a:latin typeface="+mn-lt"/>
                        </a:rPr>
                        <a:t>Ashcliffe Hospital</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Robert Smith</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Director, Pres &amp; CEO</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50" b="0" i="0" u="none" strike="noStrike" dirty="0">
                          <a:solidFill>
                            <a:schemeClr val="bg1"/>
                          </a:solidFill>
                          <a:effectLst/>
                          <a:latin typeface="+mn-lt"/>
                        </a:rPr>
                        <a:t>$3.6m</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17419359"/>
                  </a:ext>
                </a:extLst>
              </a:tr>
              <a:tr h="0">
                <a:tc>
                  <a:txBody>
                    <a:bodyPr/>
                    <a:lstStyle/>
                    <a:p>
                      <a:pPr algn="l" fontAlgn="b"/>
                      <a:r>
                        <a:rPr lang="en-US" sz="1050" b="0" i="0" u="none" strike="noStrike" dirty="0">
                          <a:solidFill>
                            <a:schemeClr val="bg1"/>
                          </a:solidFill>
                          <a:effectLst/>
                          <a:latin typeface="+mn-lt"/>
                        </a:rPr>
                        <a:t>Briarcliff Manor Health System</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Trapper John MD</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Director/President &amp; CEO</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50" b="0" i="0" u="none" strike="noStrike" dirty="0">
                          <a:solidFill>
                            <a:schemeClr val="bg1"/>
                          </a:solidFill>
                          <a:effectLst/>
                          <a:latin typeface="+mn-lt"/>
                        </a:rPr>
                        <a:t>$2.3m</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58136041"/>
                  </a:ext>
                </a:extLst>
              </a:tr>
              <a:tr h="0">
                <a:tc>
                  <a:txBody>
                    <a:bodyPr/>
                    <a:lstStyle/>
                    <a:p>
                      <a:pPr algn="l" fontAlgn="b"/>
                      <a:r>
                        <a:rPr lang="en-US" sz="1050" b="0" i="0" u="none" strike="noStrike" dirty="0">
                          <a:solidFill>
                            <a:schemeClr val="bg1"/>
                          </a:solidFill>
                          <a:effectLst/>
                          <a:latin typeface="+mn-lt"/>
                        </a:rPr>
                        <a:t>Parsons State Medical Center</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Michael Dempsey</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50" b="0" i="0" u="none" strike="noStrike" dirty="0">
                          <a:solidFill>
                            <a:schemeClr val="bg1"/>
                          </a:solidFill>
                          <a:effectLst/>
                          <a:latin typeface="+mn-lt"/>
                        </a:rPr>
                        <a:t>President, Director</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50" b="0" i="0" u="none" strike="noStrike" dirty="0">
                          <a:solidFill>
                            <a:schemeClr val="bg1"/>
                          </a:solidFill>
                          <a:effectLst/>
                          <a:latin typeface="+mn-lt"/>
                        </a:rPr>
                        <a:t>$4.2m</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9587221"/>
                  </a:ext>
                </a:extLst>
              </a:tr>
              <a:tr h="0">
                <a:tc>
                  <a:txBody>
                    <a:bodyPr/>
                    <a:lstStyle/>
                    <a:p>
                      <a:pPr algn="l" fontAlgn="b"/>
                      <a:endParaRPr lang="en-US" sz="1050" b="0" i="0" u="none" strike="noStrike" dirty="0">
                        <a:solidFill>
                          <a:schemeClr val="bg1"/>
                        </a:solidFill>
                        <a:effectLst/>
                        <a:latin typeface="+mn-lt"/>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050" b="0" i="0" u="none" strike="noStrike" dirty="0">
                        <a:solidFill>
                          <a:schemeClr val="bg1"/>
                        </a:solidFill>
                        <a:effectLst/>
                        <a:latin typeface="+mn-lt"/>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050" b="0" i="0" u="none" strike="noStrike" dirty="0">
                        <a:solidFill>
                          <a:schemeClr val="bg1"/>
                        </a:solidFill>
                        <a:effectLst/>
                        <a:latin typeface="+mn-lt"/>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50" b="0" i="0" u="none" strike="noStrike" dirty="0">
                        <a:solidFill>
                          <a:schemeClr val="bg1"/>
                        </a:solidFill>
                        <a:effectLst/>
                        <a:latin typeface="+mn-lt"/>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4336412"/>
                  </a:ext>
                </a:extLst>
              </a:tr>
              <a:tr h="0">
                <a:tc>
                  <a:txBody>
                    <a:bodyPr/>
                    <a:lstStyle/>
                    <a:p>
                      <a:pPr algn="l" fontAlgn="b"/>
                      <a:r>
                        <a:rPr lang="en-US" sz="1050" b="0" i="0" u="none" strike="noStrike" dirty="0">
                          <a:solidFill>
                            <a:schemeClr val="bg1"/>
                          </a:solidFill>
                          <a:effectLst/>
                          <a:latin typeface="+mn-lt"/>
                        </a:rPr>
                        <a:t>(additional peer data as needed)</a:t>
                      </a: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050" b="0" i="0" u="none" strike="noStrike" dirty="0">
                        <a:solidFill>
                          <a:schemeClr val="bg1"/>
                        </a:solidFill>
                        <a:effectLst/>
                        <a:latin typeface="+mn-lt"/>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050" b="0" i="0" u="none" strike="noStrike" dirty="0">
                        <a:solidFill>
                          <a:schemeClr val="bg1"/>
                        </a:solidFill>
                        <a:effectLst/>
                        <a:latin typeface="+mn-lt"/>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50" b="0" i="0" u="none" strike="noStrike" dirty="0">
                        <a:solidFill>
                          <a:schemeClr val="bg1"/>
                        </a:solidFill>
                        <a:effectLst/>
                        <a:latin typeface="+mn-lt"/>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2096520"/>
                  </a:ext>
                </a:extLst>
              </a:tr>
              <a:tr h="0">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8860958"/>
                  </a:ext>
                </a:extLst>
              </a:tr>
              <a:tr h="0">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23755088"/>
                  </a:ext>
                </a:extLst>
              </a:tr>
              <a:tr h="0">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4118642"/>
                  </a:ext>
                </a:extLst>
              </a:tr>
              <a:tr h="0">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050" b="0" i="0" u="none" strike="noStrike" kern="1200" dirty="0">
                        <a:solidFill>
                          <a:schemeClr val="bg1"/>
                        </a:solidFill>
                        <a:effectLst/>
                        <a:latin typeface="+mn-lt"/>
                        <a:ea typeface="+mn-ea"/>
                        <a:cs typeface="+mn-cs"/>
                      </a:endParaRPr>
                    </a:p>
                  </a:txBody>
                  <a:tcPr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460691"/>
                  </a:ext>
                </a:extLst>
              </a:tr>
            </a:tbl>
          </a:graphicData>
        </a:graphic>
      </p:graphicFrame>
      <p:sp>
        <p:nvSpPr>
          <p:cNvPr id="10" name="Title 9">
            <a:extLst>
              <a:ext uri="{FF2B5EF4-FFF2-40B4-BE49-F238E27FC236}">
                <a16:creationId xmlns:a16="http://schemas.microsoft.com/office/drawing/2014/main" id="{314BDE7D-97A0-D3A0-214C-0E8CE6313E16}"/>
              </a:ext>
            </a:extLst>
          </p:cNvPr>
          <p:cNvSpPr>
            <a:spLocks noGrp="1"/>
          </p:cNvSpPr>
          <p:nvPr>
            <p:ph type="title"/>
          </p:nvPr>
        </p:nvSpPr>
        <p:spPr/>
        <p:txBody>
          <a:bodyPr vert="horz"/>
          <a:lstStyle/>
          <a:p>
            <a:r>
              <a:rPr lang="en-IN" dirty="0"/>
              <a:t>Executive compensation as a percentage of total salary expense</a:t>
            </a:r>
            <a:endParaRPr lang="en-US" dirty="0"/>
          </a:p>
        </p:txBody>
      </p:sp>
      <p:sp>
        <p:nvSpPr>
          <p:cNvPr id="14" name="TextBox 13">
            <a:extLst>
              <a:ext uri="{FF2B5EF4-FFF2-40B4-BE49-F238E27FC236}">
                <a16:creationId xmlns:a16="http://schemas.microsoft.com/office/drawing/2014/main" id="{A6E5E79B-2EB1-874D-A878-8CF952ED9AB3}"/>
              </a:ext>
            </a:extLst>
          </p:cNvPr>
          <p:cNvSpPr txBox="1"/>
          <p:nvPr/>
        </p:nvSpPr>
        <p:spPr>
          <a:xfrm>
            <a:off x="4752818" y="1418214"/>
            <a:ext cx="2686376" cy="209288"/>
          </a:xfrm>
          <a:prstGeom prst="rect">
            <a:avLst/>
          </a:prstGeom>
          <a:noFill/>
        </p:spPr>
        <p:txBody>
          <a:bodyPr wrap="none" lIns="0" tIns="0" rIns="0" bIns="0" rtlCol="0">
            <a:spAutoFit/>
          </a:bodyPr>
          <a:lstStyle/>
          <a:p>
            <a:pPr algn="ctr">
              <a:lnSpc>
                <a:spcPct val="85000"/>
              </a:lnSpc>
              <a:spcAft>
                <a:spcPts val="600"/>
              </a:spcAft>
              <a:buClr>
                <a:schemeClr val="accent2"/>
              </a:buClr>
              <a:buSzPct val="70000"/>
            </a:pPr>
            <a:r>
              <a:rPr lang="en-US" sz="1600" b="1" dirty="0">
                <a:solidFill>
                  <a:schemeClr val="tx2"/>
                </a:solidFill>
              </a:rPr>
              <a:t>Top executive compensation</a:t>
            </a:r>
          </a:p>
        </p:txBody>
      </p:sp>
      <p:cxnSp>
        <p:nvCxnSpPr>
          <p:cNvPr id="15" name="Straight Connector 14">
            <a:extLst>
              <a:ext uri="{FF2B5EF4-FFF2-40B4-BE49-F238E27FC236}">
                <a16:creationId xmlns:a16="http://schemas.microsoft.com/office/drawing/2014/main" id="{0333BDFB-6932-84F1-6C08-2C652F0CD7AD}"/>
              </a:ext>
            </a:extLst>
          </p:cNvPr>
          <p:cNvCxnSpPr/>
          <p:nvPr/>
        </p:nvCxnSpPr>
        <p:spPr>
          <a:xfrm>
            <a:off x="479425" y="1735082"/>
            <a:ext cx="11229975" cy="0"/>
          </a:xfrm>
          <a:prstGeom prst="line">
            <a:avLst/>
          </a:prstGeom>
          <a:ln w="6350" cap="flat" cmpd="sng" algn="ctr">
            <a:solidFill>
              <a:srgbClr val="747480"/>
            </a:solidFill>
            <a:prstDash val="dash"/>
            <a:round/>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16" name="TextBox 1">
            <a:extLst>
              <a:ext uri="{FF2B5EF4-FFF2-40B4-BE49-F238E27FC236}">
                <a16:creationId xmlns:a16="http://schemas.microsoft.com/office/drawing/2014/main" id="{DCD9B159-2477-9014-DE79-F6FB9D2131F4}"/>
              </a:ext>
            </a:extLst>
          </p:cNvPr>
          <p:cNvSpPr txBox="1"/>
          <p:nvPr/>
        </p:nvSpPr>
        <p:spPr>
          <a:xfrm>
            <a:off x="9791836" y="5974247"/>
            <a:ext cx="1955664" cy="117725"/>
          </a:xfrm>
          <a:prstGeom prst="rect">
            <a:avLst/>
          </a:prstGeom>
          <a:noFill/>
        </p:spPr>
        <p:txBody>
          <a:bodyPr wrap="none" lIns="0" tIns="0" rIns="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ct val="85000"/>
              </a:lnSpc>
              <a:spcAft>
                <a:spcPts val="600"/>
              </a:spcAft>
              <a:buClr>
                <a:schemeClr val="accent2"/>
              </a:buClr>
              <a:buSzPct val="70000"/>
            </a:pPr>
            <a:r>
              <a:rPr lang="en-US" sz="900" dirty="0">
                <a:solidFill>
                  <a:schemeClr val="bg1"/>
                </a:solidFill>
              </a:rPr>
              <a:t>Sample data for illustrative purposes </a:t>
            </a:r>
          </a:p>
        </p:txBody>
      </p:sp>
    </p:spTree>
    <p:extLst>
      <p:ext uri="{BB962C8B-B14F-4D97-AF65-F5344CB8AC3E}">
        <p14:creationId xmlns:p14="http://schemas.microsoft.com/office/powerpoint/2010/main" val="38275930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C36110B-5B26-D77A-359C-FDF90C8AA53B}"/>
              </a:ext>
            </a:extLst>
          </p:cNvPr>
          <p:cNvGraphicFramePr>
            <a:graphicFrameLocks noChangeAspect="1"/>
          </p:cNvGraphicFramePr>
          <p:nvPr>
            <p:custDataLst>
              <p:tags r:id="rId1"/>
            </p:custDataLst>
            <p:extLst>
              <p:ext uri="{D42A27DB-BD31-4B8C-83A1-F6EECF244321}">
                <p14:modId xmlns:p14="http://schemas.microsoft.com/office/powerpoint/2010/main" val="22175889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6" name="think-cell data - do not delete" hidden="1">
                        <a:extLst>
                          <a:ext uri="{FF2B5EF4-FFF2-40B4-BE49-F238E27FC236}">
                            <a16:creationId xmlns:a16="http://schemas.microsoft.com/office/drawing/2014/main" id="{7C36110B-5B26-D77A-359C-FDF90C8AA5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aphicFrame>
        <p:nvGraphicFramePr>
          <p:cNvPr id="4" name="Content Placeholder 9">
            <a:extLst>
              <a:ext uri="{FF2B5EF4-FFF2-40B4-BE49-F238E27FC236}">
                <a16:creationId xmlns:a16="http://schemas.microsoft.com/office/drawing/2014/main" id="{1770748B-2586-40F6-B5D0-003405E802A1}"/>
              </a:ext>
            </a:extLst>
          </p:cNvPr>
          <p:cNvGraphicFramePr>
            <a:graphicFrameLocks/>
          </p:cNvGraphicFramePr>
          <p:nvPr>
            <p:extLst>
              <p:ext uri="{D42A27DB-BD31-4B8C-83A1-F6EECF244321}">
                <p14:modId xmlns:p14="http://schemas.microsoft.com/office/powerpoint/2010/main" val="44609728"/>
              </p:ext>
            </p:extLst>
          </p:nvPr>
        </p:nvGraphicFramePr>
        <p:xfrm>
          <a:off x="485775" y="1412875"/>
          <a:ext cx="11223627" cy="3657216"/>
        </p:xfrm>
        <a:graphic>
          <a:graphicData uri="http://schemas.openxmlformats.org/drawingml/2006/table">
            <a:tbl>
              <a:tblPr>
                <a:tableStyleId>{5C22544A-7EE6-4342-B048-85BDC9FD1C3A}</a:tableStyleId>
              </a:tblPr>
              <a:tblGrid>
                <a:gridCol w="1199817">
                  <a:extLst>
                    <a:ext uri="{9D8B030D-6E8A-4147-A177-3AD203B41FA5}">
                      <a16:colId xmlns:a16="http://schemas.microsoft.com/office/drawing/2014/main" val="2003435706"/>
                    </a:ext>
                  </a:extLst>
                </a:gridCol>
                <a:gridCol w="1221877">
                  <a:extLst>
                    <a:ext uri="{9D8B030D-6E8A-4147-A177-3AD203B41FA5}">
                      <a16:colId xmlns:a16="http://schemas.microsoft.com/office/drawing/2014/main" val="1722717794"/>
                    </a:ext>
                  </a:extLst>
                </a:gridCol>
                <a:gridCol w="1257419">
                  <a:extLst>
                    <a:ext uri="{9D8B030D-6E8A-4147-A177-3AD203B41FA5}">
                      <a16:colId xmlns:a16="http://schemas.microsoft.com/office/drawing/2014/main" val="1467626118"/>
                    </a:ext>
                  </a:extLst>
                </a:gridCol>
                <a:gridCol w="1257419">
                  <a:extLst>
                    <a:ext uri="{9D8B030D-6E8A-4147-A177-3AD203B41FA5}">
                      <a16:colId xmlns:a16="http://schemas.microsoft.com/office/drawing/2014/main" val="2997087702"/>
                    </a:ext>
                  </a:extLst>
                </a:gridCol>
                <a:gridCol w="1257419">
                  <a:extLst>
                    <a:ext uri="{9D8B030D-6E8A-4147-A177-3AD203B41FA5}">
                      <a16:colId xmlns:a16="http://schemas.microsoft.com/office/drawing/2014/main" val="4133340352"/>
                    </a:ext>
                  </a:extLst>
                </a:gridCol>
                <a:gridCol w="1257419">
                  <a:extLst>
                    <a:ext uri="{9D8B030D-6E8A-4147-A177-3AD203B41FA5}">
                      <a16:colId xmlns:a16="http://schemas.microsoft.com/office/drawing/2014/main" val="867516548"/>
                    </a:ext>
                  </a:extLst>
                </a:gridCol>
                <a:gridCol w="1257419">
                  <a:extLst>
                    <a:ext uri="{9D8B030D-6E8A-4147-A177-3AD203B41FA5}">
                      <a16:colId xmlns:a16="http://schemas.microsoft.com/office/drawing/2014/main" val="1488187500"/>
                    </a:ext>
                  </a:extLst>
                </a:gridCol>
                <a:gridCol w="1257419">
                  <a:extLst>
                    <a:ext uri="{9D8B030D-6E8A-4147-A177-3AD203B41FA5}">
                      <a16:colId xmlns:a16="http://schemas.microsoft.com/office/drawing/2014/main" val="1131085230"/>
                    </a:ext>
                  </a:extLst>
                </a:gridCol>
                <a:gridCol w="1257419">
                  <a:extLst>
                    <a:ext uri="{9D8B030D-6E8A-4147-A177-3AD203B41FA5}">
                      <a16:colId xmlns:a16="http://schemas.microsoft.com/office/drawing/2014/main" val="3473488929"/>
                    </a:ext>
                  </a:extLst>
                </a:gridCol>
              </a:tblGrid>
              <a:tr h="389672">
                <a:tc>
                  <a:txBody>
                    <a:bodyPr/>
                    <a:lstStyle/>
                    <a:p>
                      <a:pPr algn="ctr" fontAlgn="b"/>
                      <a:r>
                        <a:rPr lang="en-US" sz="1000" u="none" strike="noStrike" dirty="0">
                          <a:solidFill>
                            <a:schemeClr val="bg1"/>
                          </a:solidFill>
                          <a:effectLst/>
                          <a:highlight>
                            <a:srgbClr val="000000"/>
                          </a:highlight>
                          <a:latin typeface="+mn-lt"/>
                        </a:rPr>
                        <a:t> </a:t>
                      </a:r>
                      <a:endParaRPr lang="en-US" sz="1000" b="0" i="0" u="none" strike="noStrike" dirty="0">
                        <a:solidFill>
                          <a:schemeClr val="bg1"/>
                        </a:solidFill>
                        <a:effectLst/>
                        <a:highlight>
                          <a:srgbClr val="000000"/>
                        </a:highlight>
                        <a:latin typeface="+mn-lt"/>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1" u="none" strike="noStrike" dirty="0">
                          <a:solidFill>
                            <a:schemeClr val="tx1"/>
                          </a:solidFill>
                          <a:effectLst/>
                          <a:latin typeface="+mn-lt"/>
                        </a:rPr>
                        <a:t>First-class travel</a:t>
                      </a:r>
                      <a:endParaRPr lang="en-US" sz="1200" b="1" i="0" u="none" strike="noStrike" dirty="0">
                        <a:solidFill>
                          <a:schemeClr val="tx1"/>
                        </a:solidFill>
                        <a:effectLst/>
                        <a:latin typeface="+mn-lt"/>
                      </a:endParaRPr>
                    </a:p>
                  </a:txBody>
                  <a:tcPr marL="91392" marR="91392"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fontAlgn="b"/>
                      <a:r>
                        <a:rPr lang="en-US" sz="1200" b="1" u="none" strike="noStrike" dirty="0">
                          <a:solidFill>
                            <a:schemeClr val="tx1"/>
                          </a:solidFill>
                          <a:effectLst/>
                          <a:latin typeface="+mn-lt"/>
                        </a:rPr>
                        <a:t>Travel for companions</a:t>
                      </a:r>
                      <a:endParaRPr lang="en-US" sz="1200" b="1" i="0" u="none" strike="noStrike" dirty="0">
                        <a:solidFill>
                          <a:schemeClr val="tx1"/>
                        </a:solidFill>
                        <a:effectLst/>
                        <a:latin typeface="+mn-lt"/>
                      </a:endParaRPr>
                    </a:p>
                  </a:txBody>
                  <a:tcPr marL="91392" marR="91392"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fontAlgn="b"/>
                      <a:r>
                        <a:rPr lang="en-US" sz="1100" b="1" u="none" strike="noStrike" dirty="0">
                          <a:solidFill>
                            <a:schemeClr val="tx1"/>
                          </a:solidFill>
                          <a:effectLst/>
                          <a:latin typeface="+mn-lt"/>
                        </a:rPr>
                        <a:t>Tax indemnification and gross-ups</a:t>
                      </a:r>
                      <a:endParaRPr lang="en-US" sz="1100" b="1" i="0" u="none" strike="noStrike" dirty="0">
                        <a:solidFill>
                          <a:schemeClr val="tx1"/>
                        </a:solidFill>
                        <a:effectLst/>
                        <a:latin typeface="+mn-lt"/>
                      </a:endParaRPr>
                    </a:p>
                  </a:txBody>
                  <a:tcPr marL="91392" marR="91392"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fontAlgn="b"/>
                      <a:r>
                        <a:rPr lang="en-US" sz="1200" b="1" u="none" strike="noStrike" dirty="0">
                          <a:solidFill>
                            <a:schemeClr val="tx1"/>
                          </a:solidFill>
                          <a:effectLst/>
                          <a:latin typeface="+mn-lt"/>
                        </a:rPr>
                        <a:t>Discretionary spending account</a:t>
                      </a:r>
                      <a:endParaRPr lang="en-US" sz="1200" b="1" i="0" u="none" strike="noStrike" dirty="0">
                        <a:solidFill>
                          <a:schemeClr val="tx1"/>
                        </a:solidFill>
                        <a:effectLst/>
                        <a:latin typeface="+mn-lt"/>
                      </a:endParaRPr>
                    </a:p>
                  </a:txBody>
                  <a:tcPr marL="91392" marR="91392"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fontAlgn="b"/>
                      <a:r>
                        <a:rPr lang="en-US" sz="1200" b="1" u="none" strike="noStrike" dirty="0">
                          <a:solidFill>
                            <a:schemeClr val="tx1"/>
                          </a:solidFill>
                          <a:effectLst/>
                          <a:latin typeface="+mn-lt"/>
                        </a:rPr>
                        <a:t>Housing allowance</a:t>
                      </a:r>
                      <a:endParaRPr lang="en-US" sz="1200" b="1" i="0" u="none" strike="noStrike" dirty="0">
                        <a:solidFill>
                          <a:schemeClr val="tx1"/>
                        </a:solidFill>
                        <a:effectLst/>
                        <a:latin typeface="+mn-lt"/>
                      </a:endParaRPr>
                    </a:p>
                  </a:txBody>
                  <a:tcPr marL="91392" marR="91392"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fontAlgn="b"/>
                      <a:r>
                        <a:rPr lang="en-US" sz="1200" b="1" u="none" strike="noStrike" dirty="0">
                          <a:solidFill>
                            <a:schemeClr val="tx1"/>
                          </a:solidFill>
                          <a:effectLst/>
                          <a:latin typeface="+mn-lt"/>
                        </a:rPr>
                        <a:t>Payments for business use of personal residence</a:t>
                      </a:r>
                      <a:endParaRPr lang="en-US" sz="1200" b="1" i="0" u="none" strike="noStrike" dirty="0">
                        <a:solidFill>
                          <a:schemeClr val="tx1"/>
                        </a:solidFill>
                        <a:effectLst/>
                        <a:latin typeface="+mn-lt"/>
                      </a:endParaRPr>
                    </a:p>
                  </a:txBody>
                  <a:tcPr marL="91392" marR="91392"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fontAlgn="b"/>
                      <a:r>
                        <a:rPr lang="en-US" sz="1200" b="1" u="none" strike="noStrike" dirty="0">
                          <a:solidFill>
                            <a:schemeClr val="tx1"/>
                          </a:solidFill>
                          <a:effectLst/>
                          <a:latin typeface="+mn-lt"/>
                        </a:rPr>
                        <a:t>Health or social club dues</a:t>
                      </a:r>
                      <a:endParaRPr lang="en-US" sz="1200" b="1" i="0" u="none" strike="noStrike" dirty="0">
                        <a:solidFill>
                          <a:schemeClr val="tx1"/>
                        </a:solidFill>
                        <a:effectLst/>
                        <a:latin typeface="+mn-lt"/>
                      </a:endParaRPr>
                    </a:p>
                  </a:txBody>
                  <a:tcPr marL="91392" marR="91392"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fontAlgn="b"/>
                      <a:r>
                        <a:rPr lang="en-US" sz="1200" b="1" u="none" strike="noStrike" dirty="0">
                          <a:solidFill>
                            <a:schemeClr val="tx1"/>
                          </a:solidFill>
                          <a:effectLst/>
                          <a:latin typeface="+mn-lt"/>
                        </a:rPr>
                        <a:t>Personal services</a:t>
                      </a:r>
                      <a:endParaRPr lang="en-US" sz="1200" b="1" i="0" u="none" strike="noStrike" dirty="0">
                        <a:solidFill>
                          <a:schemeClr val="tx1"/>
                        </a:solidFill>
                        <a:effectLst/>
                        <a:latin typeface="+mn-lt"/>
                      </a:endParaRPr>
                    </a:p>
                  </a:txBody>
                  <a:tcPr marL="91392" marR="91392" marT="45696" marB="45696"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438015198"/>
                  </a:ext>
                </a:extLst>
              </a:tr>
              <a:tr h="216474">
                <a:tc>
                  <a:txBody>
                    <a:bodyPr/>
                    <a:lstStyle/>
                    <a:p>
                      <a:pPr marL="0" algn="l" defTabSz="914400" rtl="0" eaLnBrk="1" fontAlgn="b" latinLnBrk="0" hangingPunct="1"/>
                      <a:r>
                        <a:rPr lang="en-US" sz="1200" b="1" u="none" strike="noStrike" kern="1200" dirty="0">
                          <a:solidFill>
                            <a:schemeClr val="bg1"/>
                          </a:solidFill>
                          <a:effectLst/>
                          <a:latin typeface="+mn-lt"/>
                          <a:ea typeface="+mn-ea"/>
                          <a:cs typeface="+mn-cs"/>
                        </a:rPr>
                        <a:t>XYZ Foundation </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rgbClr val="747480"/>
                    </a:solidFill>
                  </a:tcPr>
                </a:tc>
                <a:tc>
                  <a:txBody>
                    <a:bodyPr/>
                    <a:lstStyle/>
                    <a:p>
                      <a:pPr algn="ctr" fontAlgn="b"/>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u="none" strike="noStrike" dirty="0">
                          <a:solidFill>
                            <a:schemeClr val="tx2"/>
                          </a:solidFill>
                          <a:effectLst/>
                          <a:latin typeface="Wingdings 2" panose="05020102010507070707" pitchFamily="18" charset="2"/>
                        </a:rPr>
                        <a:t> </a:t>
                      </a: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u="none" strike="noStrike" dirty="0">
                          <a:solidFill>
                            <a:schemeClr val="tx2"/>
                          </a:solidFill>
                          <a:effectLst/>
                          <a:latin typeface="Wingdings 2" panose="05020102010507070707" pitchFamily="18" charset="2"/>
                        </a:rPr>
                        <a:t> </a:t>
                      </a: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u="none" strike="noStrike" dirty="0">
                          <a:solidFill>
                            <a:schemeClr val="tx2"/>
                          </a:solidFill>
                          <a:effectLst/>
                          <a:latin typeface="Wingdings 2" panose="05020102010507070707" pitchFamily="18" charset="2"/>
                        </a:rPr>
                        <a:t> </a:t>
                      </a: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23669249"/>
                  </a:ext>
                </a:extLst>
              </a:tr>
              <a:tr h="187608">
                <a:tc>
                  <a:txBody>
                    <a:bodyPr/>
                    <a:lstStyle/>
                    <a:p>
                      <a:pPr marL="0" lvl="0" algn="l" defTabSz="914400" rtl="0" eaLnBrk="1" fontAlgn="b" latinLnBrk="0" hangingPunct="1"/>
                      <a:r>
                        <a:rPr lang="en-US" sz="1200" b="1" u="none" strike="noStrike" kern="1200" dirty="0">
                          <a:solidFill>
                            <a:schemeClr val="bg1"/>
                          </a:solidFill>
                          <a:effectLst/>
                          <a:latin typeface="+mn-lt"/>
                          <a:ea typeface="+mn-ea"/>
                          <a:cs typeface="+mn-cs"/>
                        </a:rPr>
                        <a:t>Lugosi Health</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rgbClr val="747480"/>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73100887"/>
                  </a:ext>
                </a:extLst>
              </a:tr>
              <a:tr h="187608">
                <a:tc>
                  <a:txBody>
                    <a:bodyPr/>
                    <a:lstStyle/>
                    <a:p>
                      <a:pPr marL="0" lvl="0" algn="l" defTabSz="914400" rtl="0" eaLnBrk="1" fontAlgn="b" latinLnBrk="0" hangingPunct="1"/>
                      <a:r>
                        <a:rPr lang="en-US" sz="1200" b="1" u="none" strike="noStrike" kern="1200" dirty="0">
                          <a:solidFill>
                            <a:schemeClr val="bg1"/>
                          </a:solidFill>
                          <a:effectLst/>
                          <a:latin typeface="+mn-lt"/>
                          <a:ea typeface="+mn-ea"/>
                          <a:cs typeface="+mn-cs"/>
                        </a:rPr>
                        <a:t>Sacred Heart</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rgbClr val="747480"/>
                    </a:solid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u="none" strike="noStrike" dirty="0">
                          <a:solidFill>
                            <a:schemeClr val="tx2"/>
                          </a:solidFill>
                          <a:effectLst/>
                          <a:latin typeface="Wingdings 2" panose="05020102010507070707" pitchFamily="18" charset="2"/>
                        </a:rPr>
                        <a:t> </a:t>
                      </a: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009703"/>
                  </a:ext>
                </a:extLst>
              </a:tr>
              <a:tr h="216474">
                <a:tc>
                  <a:txBody>
                    <a:bodyPr/>
                    <a:lstStyle/>
                    <a:p>
                      <a:pPr marL="0" lvl="0" algn="l" defTabSz="914400" rtl="0" eaLnBrk="1" fontAlgn="b" latinLnBrk="0" hangingPunct="1"/>
                      <a:r>
                        <a:rPr lang="en-US" sz="1200" b="1" u="none" strike="noStrike" kern="1200" dirty="0">
                          <a:solidFill>
                            <a:schemeClr val="bg1"/>
                          </a:solidFill>
                          <a:effectLst/>
                          <a:latin typeface="+mn-lt"/>
                          <a:ea typeface="+mn-ea"/>
                          <a:cs typeface="+mn-cs"/>
                        </a:rPr>
                        <a:t>Princeton-Plainsboro</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rgbClr val="747480"/>
                    </a:solidFill>
                  </a:tcPr>
                </a:tc>
                <a:tc>
                  <a:txBody>
                    <a:bodyPr/>
                    <a:lstStyle/>
                    <a:p>
                      <a:pPr algn="ctr" fontAlgn="b"/>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u="none" strike="noStrike" dirty="0">
                          <a:solidFill>
                            <a:schemeClr val="tx2"/>
                          </a:solidFill>
                          <a:effectLst/>
                          <a:latin typeface="Wingdings 2" panose="05020102010507070707" pitchFamily="18" charset="2"/>
                        </a:rPr>
                        <a:t> </a:t>
                      </a: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u="none" strike="noStrike" dirty="0">
                          <a:solidFill>
                            <a:schemeClr val="tx2"/>
                          </a:solidFill>
                          <a:effectLst/>
                          <a:latin typeface="Wingdings 2" panose="05020102010507070707" pitchFamily="18" charset="2"/>
                        </a:rPr>
                        <a:t> </a:t>
                      </a: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u="none" strike="noStrike" dirty="0">
                          <a:solidFill>
                            <a:schemeClr val="tx2"/>
                          </a:solidFill>
                          <a:effectLst/>
                          <a:latin typeface="Wingdings 2" panose="05020102010507070707" pitchFamily="18" charset="2"/>
                        </a:rPr>
                        <a:t> </a:t>
                      </a: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20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64703410"/>
                  </a:ext>
                </a:extLst>
              </a:tr>
              <a:tr h="158742">
                <a:tc>
                  <a:txBody>
                    <a:bodyPr/>
                    <a:lstStyle/>
                    <a:p>
                      <a:pPr marL="0" lvl="0" algn="l" defTabSz="914400" rtl="0" eaLnBrk="1" fontAlgn="b" latinLnBrk="0" hangingPunct="1"/>
                      <a:r>
                        <a:rPr lang="en-US" sz="1200" b="1" u="none" strike="noStrike" kern="1200" dirty="0">
                          <a:solidFill>
                            <a:schemeClr val="bg1"/>
                          </a:solidFill>
                          <a:effectLst/>
                          <a:latin typeface="+mn-lt"/>
                          <a:ea typeface="+mn-ea"/>
                          <a:cs typeface="+mn-cs"/>
                        </a:rPr>
                        <a:t>Seattle Grace</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rgbClr val="747480"/>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1" i="0" u="none" strike="noStrike" dirty="0">
                        <a:solidFill>
                          <a:schemeClr val="bg1"/>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1" i="0" u="none" strike="noStrike" dirty="0">
                        <a:solidFill>
                          <a:schemeClr val="bg1"/>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1" i="0" u="none" strike="noStrike" dirty="0">
                        <a:solidFill>
                          <a:schemeClr val="bg1"/>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1" i="0" u="none" strike="noStrike" dirty="0">
                          <a:solidFill>
                            <a:schemeClr val="tx2"/>
                          </a:solidFill>
                          <a:effectLst/>
                          <a:latin typeface="Wingdings 2" panose="05020102010507070707" pitchFamily="18" charset="2"/>
                        </a:rPr>
                        <a:t>P</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1" i="0" u="none" strike="noStrike" dirty="0">
                        <a:solidFill>
                          <a:schemeClr val="bg1"/>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1" i="0" u="none" strike="noStrike" dirty="0">
                        <a:solidFill>
                          <a:schemeClr val="bg1"/>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1" i="0" u="none" strike="noStrike" dirty="0">
                        <a:solidFill>
                          <a:schemeClr val="bg1"/>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8306545"/>
                  </a:ext>
                </a:extLst>
              </a:tr>
              <a:tr h="216474">
                <a:tc>
                  <a:txBody>
                    <a:bodyPr/>
                    <a:lstStyle/>
                    <a:p>
                      <a:pPr marL="0" lvl="0" algn="l" defTabSz="914400" rtl="0" eaLnBrk="1" fontAlgn="b" latinLnBrk="0" hangingPunct="1"/>
                      <a:r>
                        <a:rPr lang="en-US" sz="1200" b="1" u="none" strike="noStrike" kern="1200" dirty="0">
                          <a:solidFill>
                            <a:schemeClr val="bg1"/>
                          </a:solidFill>
                          <a:effectLst/>
                          <a:latin typeface="+mn-lt"/>
                          <a:ea typeface="+mn-ea"/>
                          <a:cs typeface="+mn-cs"/>
                        </a:rPr>
                        <a:t>Ashcliffe Hospital</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rgbClr val="747480"/>
                    </a:solid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u="none" strike="noStrike" dirty="0">
                          <a:solidFill>
                            <a:schemeClr val="tx2"/>
                          </a:solidFill>
                          <a:effectLst/>
                          <a:latin typeface="Wingdings 2" panose="05020102010507070707" pitchFamily="18" charset="2"/>
                        </a:rPr>
                        <a:t> </a:t>
                      </a: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2000" b="1" i="0" u="none" strike="noStrike" dirty="0">
                          <a:solidFill>
                            <a:schemeClr val="tx2"/>
                          </a:solidFill>
                          <a:effectLst/>
                          <a:latin typeface="Wingdings 2" panose="05020102010507070707" pitchFamily="18" charset="2"/>
                        </a:rPr>
                        <a:t>P</a:t>
                      </a:r>
                      <a:endParaRPr lang="en-US" sz="2000" b="1" i="0" u="none" strike="noStrike" dirty="0">
                        <a:solidFill>
                          <a:schemeClr val="bg1"/>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u="none" strike="noStrike" dirty="0">
                          <a:solidFill>
                            <a:schemeClr val="tx2"/>
                          </a:solidFill>
                          <a:effectLst/>
                          <a:latin typeface="Wingdings 2" panose="05020102010507070707" pitchFamily="18" charset="2"/>
                        </a:rPr>
                        <a:t> </a:t>
                      </a: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u="none" strike="noStrike" dirty="0">
                          <a:solidFill>
                            <a:schemeClr val="tx2"/>
                          </a:solidFill>
                          <a:effectLst/>
                          <a:latin typeface="Wingdings 2" panose="05020102010507070707" pitchFamily="18" charset="2"/>
                        </a:rPr>
                        <a:t> </a:t>
                      </a: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1" u="none" strike="noStrike" dirty="0">
                          <a:solidFill>
                            <a:schemeClr val="tx2"/>
                          </a:solidFill>
                          <a:effectLst/>
                          <a:latin typeface="Wingdings 2" panose="05020102010507070707" pitchFamily="18" charset="2"/>
                        </a:rPr>
                        <a:t> </a:t>
                      </a:r>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1" i="0" u="none" strike="noStrike" dirty="0">
                        <a:solidFill>
                          <a:schemeClr val="tx2"/>
                        </a:solidFill>
                        <a:effectLst/>
                        <a:latin typeface="Wingdings 2" panose="05020102010507070707" pitchFamily="18" charset="2"/>
                      </a:endParaRP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4452258"/>
                  </a:ext>
                </a:extLst>
              </a:tr>
              <a:tr h="158742">
                <a:tc>
                  <a:txBody>
                    <a:bodyPr/>
                    <a:lstStyle/>
                    <a:p>
                      <a:pPr algn="l" fontAlgn="b"/>
                      <a:r>
                        <a:rPr lang="en-US" sz="1200" b="1" u="none" strike="noStrike" dirty="0">
                          <a:solidFill>
                            <a:schemeClr val="bg1"/>
                          </a:solidFill>
                          <a:effectLst/>
                          <a:latin typeface="+mn-lt"/>
                        </a:rPr>
                        <a:t>All hospitals </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rgbClr val="747480"/>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dirty="0">
                          <a:solidFill>
                            <a:schemeClr val="bg1"/>
                          </a:solidFill>
                          <a:effectLst/>
                          <a:latin typeface="+mn-lt"/>
                        </a:rPr>
                        <a:t>5.6%</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bg1"/>
                          </a:solidFill>
                          <a:effectLst/>
                          <a:latin typeface="+mn-lt"/>
                          <a:ea typeface="+mn-ea"/>
                          <a:cs typeface="+mn-cs"/>
                        </a:rPr>
                        <a:t>8.8%</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bg1"/>
                          </a:solidFill>
                          <a:effectLst/>
                          <a:latin typeface="+mn-lt"/>
                          <a:ea typeface="+mn-ea"/>
                          <a:cs typeface="+mn-cs"/>
                        </a:rPr>
                        <a:t>12.6%</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bg1"/>
                          </a:solidFill>
                          <a:effectLst/>
                          <a:latin typeface="+mn-lt"/>
                          <a:ea typeface="+mn-ea"/>
                          <a:cs typeface="+mn-cs"/>
                        </a:rPr>
                        <a:t>5.8%</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bg1"/>
                          </a:solidFill>
                          <a:effectLst/>
                          <a:latin typeface="+mn-lt"/>
                          <a:ea typeface="+mn-ea"/>
                          <a:cs typeface="+mn-cs"/>
                        </a:rPr>
                        <a:t>6.1%</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bg1"/>
                          </a:solidFill>
                          <a:effectLst/>
                          <a:latin typeface="+mn-lt"/>
                          <a:ea typeface="+mn-ea"/>
                          <a:cs typeface="+mn-cs"/>
                        </a:rPr>
                        <a:t>0.1%</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bg1"/>
                          </a:solidFill>
                          <a:effectLst/>
                          <a:latin typeface="+mn-lt"/>
                          <a:ea typeface="+mn-ea"/>
                          <a:cs typeface="+mn-cs"/>
                        </a:rPr>
                        <a:t>11.4%</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bg1"/>
                          </a:solidFill>
                          <a:effectLst/>
                          <a:latin typeface="+mn-lt"/>
                          <a:ea typeface="+mn-ea"/>
                          <a:cs typeface="+mn-cs"/>
                        </a:rPr>
                        <a:t>1.2%</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3098533"/>
                  </a:ext>
                </a:extLst>
              </a:tr>
            </a:tbl>
          </a:graphicData>
        </a:graphic>
      </p:graphicFrame>
      <p:sp>
        <p:nvSpPr>
          <p:cNvPr id="10" name="Title 9">
            <a:extLst>
              <a:ext uri="{FF2B5EF4-FFF2-40B4-BE49-F238E27FC236}">
                <a16:creationId xmlns:a16="http://schemas.microsoft.com/office/drawing/2014/main" id="{CEA1C093-50A5-2BBA-D135-36A8D89B5E40}"/>
              </a:ext>
            </a:extLst>
          </p:cNvPr>
          <p:cNvSpPr>
            <a:spLocks noGrp="1"/>
          </p:cNvSpPr>
          <p:nvPr>
            <p:ph type="title"/>
          </p:nvPr>
        </p:nvSpPr>
        <p:spPr/>
        <p:txBody>
          <a:bodyPr vert="horz"/>
          <a:lstStyle/>
          <a:p>
            <a:r>
              <a:rPr lang="en-IN" dirty="0"/>
              <a:t>Organization-provided benefits and services for persons listed on Schedule J</a:t>
            </a:r>
            <a:endParaRPr lang="en-US" dirty="0"/>
          </a:p>
        </p:txBody>
      </p:sp>
      <p:sp>
        <p:nvSpPr>
          <p:cNvPr id="12" name="TextBox 1">
            <a:extLst>
              <a:ext uri="{FF2B5EF4-FFF2-40B4-BE49-F238E27FC236}">
                <a16:creationId xmlns:a16="http://schemas.microsoft.com/office/drawing/2014/main" id="{672E0BE8-6B4B-E33E-34CF-B5403BA6E0FB}"/>
              </a:ext>
            </a:extLst>
          </p:cNvPr>
          <p:cNvSpPr txBox="1"/>
          <p:nvPr/>
        </p:nvSpPr>
        <p:spPr>
          <a:xfrm>
            <a:off x="9791836" y="5974247"/>
            <a:ext cx="1955664" cy="117725"/>
          </a:xfrm>
          <a:prstGeom prst="rect">
            <a:avLst/>
          </a:prstGeom>
          <a:noFill/>
        </p:spPr>
        <p:txBody>
          <a:bodyPr wrap="none" lIns="0" tIns="0" rIns="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ct val="85000"/>
              </a:lnSpc>
              <a:spcAft>
                <a:spcPts val="600"/>
              </a:spcAft>
              <a:buClr>
                <a:schemeClr val="accent2"/>
              </a:buClr>
              <a:buSzPct val="70000"/>
            </a:pPr>
            <a:r>
              <a:rPr lang="en-US" sz="900" dirty="0">
                <a:solidFill>
                  <a:schemeClr val="bg1"/>
                </a:solidFill>
              </a:rPr>
              <a:t>Sample data for illustrative purposes </a:t>
            </a:r>
          </a:p>
        </p:txBody>
      </p:sp>
    </p:spTree>
    <p:extLst>
      <p:ext uri="{BB962C8B-B14F-4D97-AF65-F5344CB8AC3E}">
        <p14:creationId xmlns:p14="http://schemas.microsoft.com/office/powerpoint/2010/main" val="65695983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FB8067EE-B8C7-BABB-03A0-6514D1B73642}"/>
              </a:ext>
            </a:extLst>
          </p:cNvPr>
          <p:cNvGraphicFramePr>
            <a:graphicFrameLocks noChangeAspect="1"/>
          </p:cNvGraphicFramePr>
          <p:nvPr>
            <p:custDataLst>
              <p:tags r:id="rId1"/>
            </p:custDataLst>
            <p:extLst>
              <p:ext uri="{D42A27DB-BD31-4B8C-83A1-F6EECF244321}">
                <p14:modId xmlns:p14="http://schemas.microsoft.com/office/powerpoint/2010/main" val="14216145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5" name="think-cell data - do not delete" hidden="1">
                        <a:extLst>
                          <a:ext uri="{FF2B5EF4-FFF2-40B4-BE49-F238E27FC236}">
                            <a16:creationId xmlns:a16="http://schemas.microsoft.com/office/drawing/2014/main" id="{FB8067EE-B8C7-BABB-03A0-6514D1B7364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1" name="Picture 10" descr="A group of people sitting around a table&#10;&#10;Description automatically generated">
            <a:extLst>
              <a:ext uri="{FF2B5EF4-FFF2-40B4-BE49-F238E27FC236}">
                <a16:creationId xmlns:a16="http://schemas.microsoft.com/office/drawing/2014/main" id="{F400F938-EF4D-B7E6-5F88-3074AE46BCC4}"/>
              </a:ext>
            </a:extLst>
          </p:cNvPr>
          <p:cNvPicPr>
            <a:picLocks noChangeAspect="1"/>
          </p:cNvPicPr>
          <p:nvPr/>
        </p:nvPicPr>
        <p:blipFill rotWithShape="1">
          <a:blip r:embed="rId5" cstate="screen">
            <a:extLst>
              <a:ext uri="{BEBA8EAE-BF5A-486C-A8C5-ECC9F3942E4B}">
                <a14:imgProps xmlns:a14="http://schemas.microsoft.com/office/drawing/2010/main">
                  <a14:imgLayer r:embed="rId6">
                    <a14:imgEffect>
                      <a14:brightnessContrast bright="-30000"/>
                    </a14:imgEffect>
                  </a14:imgLayer>
                </a14:imgProps>
              </a:ext>
              <a:ext uri="{28A0092B-C50C-407E-A947-70E740481C1C}">
                <a14:useLocalDpi xmlns:a14="http://schemas.microsoft.com/office/drawing/2010/main"/>
              </a:ext>
            </a:extLst>
          </a:blip>
          <a:srcRect/>
          <a:stretch>
            <a:fillRect/>
          </a:stretch>
        </p:blipFill>
        <p:spPr>
          <a:xfrm>
            <a:off x="6731000" y="1432536"/>
            <a:ext cx="4981575" cy="4663440"/>
          </a:xfrm>
          <a:prstGeom prst="rect">
            <a:avLst/>
          </a:prstGeom>
        </p:spPr>
      </p:pic>
      <p:sp>
        <p:nvSpPr>
          <p:cNvPr id="2" name="Title 1">
            <a:extLst>
              <a:ext uri="{FF2B5EF4-FFF2-40B4-BE49-F238E27FC236}">
                <a16:creationId xmlns:a16="http://schemas.microsoft.com/office/drawing/2014/main" id="{7ED6D6DD-E255-C54B-2735-9FE0921DA843}"/>
              </a:ext>
            </a:extLst>
          </p:cNvPr>
          <p:cNvSpPr>
            <a:spLocks noGrp="1"/>
          </p:cNvSpPr>
          <p:nvPr>
            <p:ph type="title"/>
          </p:nvPr>
        </p:nvSpPr>
        <p:spPr>
          <a:xfrm>
            <a:off x="485523" y="345396"/>
            <a:ext cx="11224347" cy="470898"/>
          </a:xfrm>
        </p:spPr>
        <p:txBody>
          <a:bodyPr vert="horz"/>
          <a:lstStyle/>
          <a:p>
            <a:r>
              <a:rPr lang="en-US" dirty="0"/>
              <a:t>Benchmarking — providing additional context</a:t>
            </a:r>
          </a:p>
        </p:txBody>
      </p:sp>
      <p:sp>
        <p:nvSpPr>
          <p:cNvPr id="7" name="Content Placeholder 6">
            <a:extLst>
              <a:ext uri="{FF2B5EF4-FFF2-40B4-BE49-F238E27FC236}">
                <a16:creationId xmlns:a16="http://schemas.microsoft.com/office/drawing/2014/main" id="{9203A5BB-3495-2FB0-3F1B-EE07AF6EF420}"/>
              </a:ext>
            </a:extLst>
          </p:cNvPr>
          <p:cNvSpPr>
            <a:spLocks noGrp="1"/>
          </p:cNvSpPr>
          <p:nvPr>
            <p:ph sz="quarter" idx="16"/>
          </p:nvPr>
        </p:nvSpPr>
        <p:spPr>
          <a:xfrm>
            <a:off x="485521" y="1411287"/>
            <a:ext cx="11224800" cy="4638675"/>
          </a:xfrm>
        </p:spPr>
        <p:txBody>
          <a:bodyPr/>
          <a:lstStyle/>
          <a:p>
            <a:r>
              <a:rPr lang="en-IN" dirty="0"/>
              <a:t>Additional context through:</a:t>
            </a:r>
          </a:p>
          <a:p>
            <a:pPr lvl="1"/>
            <a:r>
              <a:rPr lang="en-IN" dirty="0"/>
              <a:t>Benefit of tax exemption studies</a:t>
            </a:r>
          </a:p>
          <a:p>
            <a:pPr lvl="1"/>
            <a:r>
              <a:rPr lang="en-IN" dirty="0"/>
              <a:t>Economic impact</a:t>
            </a:r>
          </a:p>
          <a:p>
            <a:pPr lvl="1"/>
            <a:r>
              <a:rPr lang="en-IN" dirty="0"/>
              <a:t>Other quantitative studies</a:t>
            </a:r>
          </a:p>
        </p:txBody>
      </p:sp>
    </p:spTree>
    <p:extLst>
      <p:ext uri="{BB962C8B-B14F-4D97-AF65-F5344CB8AC3E}">
        <p14:creationId xmlns:p14="http://schemas.microsoft.com/office/powerpoint/2010/main" val="250253864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D232B9-42EA-2371-264F-E4C59477C114}"/>
            </a:ext>
          </a:extLst>
        </p:cNvPr>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DE766D9F-882B-49D1-E3CD-555BA6853400}"/>
              </a:ext>
            </a:extLst>
          </p:cNvPr>
          <p:cNvGraphicFramePr>
            <a:graphicFrameLocks noChangeAspect="1"/>
          </p:cNvGraphicFramePr>
          <p:nvPr>
            <p:custDataLst>
              <p:tags r:id="rId1"/>
            </p:custDataLst>
            <p:extLst>
              <p:ext uri="{D42A27DB-BD31-4B8C-83A1-F6EECF244321}">
                <p14:modId xmlns:p14="http://schemas.microsoft.com/office/powerpoint/2010/main" val="1261172415"/>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4" imgW="307" imgH="307" progId="TCLayout.ActiveDocument.1">
                  <p:embed/>
                </p:oleObj>
              </mc:Choice>
              <mc:Fallback>
                <p:oleObj name="think-cell Slide" r:id="rId4" imgW="307" imgH="307" progId="TCLayout.ActiveDocument.1">
                  <p:embed/>
                  <p:pic>
                    <p:nvPicPr>
                      <p:cNvPr id="2" name="Object 1" hidden="1">
                        <a:extLst>
                          <a:ext uri="{FF2B5EF4-FFF2-40B4-BE49-F238E27FC236}">
                            <a16:creationId xmlns:a16="http://schemas.microsoft.com/office/drawing/2014/main" id="{DE766D9F-882B-49D1-E3CD-555BA6853400}"/>
                          </a:ext>
                        </a:extLst>
                      </p:cNvPr>
                      <p:cNvPicPr/>
                      <p:nvPr/>
                    </p:nvPicPr>
                    <p:blipFill>
                      <a:blip r:embed="rId5"/>
                      <a:stretch>
                        <a:fillRect/>
                      </a:stretch>
                    </p:blipFill>
                    <p:spPr>
                      <a:xfrm>
                        <a:off x="1527967" y="3372"/>
                        <a:ext cx="1587" cy="1587"/>
                      </a:xfrm>
                      <a:prstGeom prst="rect">
                        <a:avLst/>
                      </a:prstGeom>
                    </p:spPr>
                  </p:pic>
                </p:oleObj>
              </mc:Fallback>
            </mc:AlternateContent>
          </a:graphicData>
        </a:graphic>
      </p:graphicFrame>
      <p:sp>
        <p:nvSpPr>
          <p:cNvPr id="7172" name="Rectangle 5">
            <a:extLst>
              <a:ext uri="{FF2B5EF4-FFF2-40B4-BE49-F238E27FC236}">
                <a16:creationId xmlns:a16="http://schemas.microsoft.com/office/drawing/2014/main" id="{6C2B5C97-FA48-FC2B-EB80-76C91350CF44}"/>
              </a:ext>
            </a:extLst>
          </p:cNvPr>
          <p:cNvSpPr>
            <a:spLocks noGrp="1" noChangeArrowheads="1"/>
          </p:cNvSpPr>
          <p:nvPr>
            <p:ph type="title"/>
          </p:nvPr>
        </p:nvSpPr>
        <p:spPr>
          <a:xfrm>
            <a:off x="485523" y="345396"/>
            <a:ext cx="11224347" cy="470898"/>
          </a:xfrm>
        </p:spPr>
        <p:txBody>
          <a:bodyPr vert="horz"/>
          <a:lstStyle/>
          <a:p>
            <a:r>
              <a:rPr lang="en-US" dirty="0"/>
              <a:t>Polling question 3</a:t>
            </a:r>
            <a:endParaRPr lang="en-US" altLang="en-US" dirty="0"/>
          </a:p>
        </p:txBody>
      </p:sp>
      <p:sp>
        <p:nvSpPr>
          <p:cNvPr id="8" name="Content Placeholder 7">
            <a:extLst>
              <a:ext uri="{FF2B5EF4-FFF2-40B4-BE49-F238E27FC236}">
                <a16:creationId xmlns:a16="http://schemas.microsoft.com/office/drawing/2014/main" id="{7B605416-E24B-4561-1F24-C2D30A57F4CD}"/>
              </a:ext>
            </a:extLst>
          </p:cNvPr>
          <p:cNvSpPr>
            <a:spLocks noGrp="1"/>
          </p:cNvSpPr>
          <p:nvPr>
            <p:ph sz="quarter" idx="16"/>
          </p:nvPr>
        </p:nvSpPr>
        <p:spPr>
          <a:xfrm>
            <a:off x="485521" y="4260028"/>
            <a:ext cx="11224800" cy="1832797"/>
          </a:xfrm>
        </p:spPr>
        <p:txBody>
          <a:bodyPr/>
          <a:lstStyle/>
          <a:p>
            <a:pPr marL="0" indent="0">
              <a:buNone/>
            </a:pPr>
            <a:r>
              <a:rPr lang="en-IN" b="1" dirty="0">
                <a:solidFill>
                  <a:schemeClr val="tx2"/>
                </a:solidFill>
              </a:rPr>
              <a:t>Benchmarking can provide additional context through: </a:t>
            </a:r>
          </a:p>
          <a:p>
            <a:pPr marL="0" indent="0">
              <a:buNone/>
            </a:pPr>
            <a:endParaRPr lang="en-IN" dirty="0">
              <a:solidFill>
                <a:schemeClr val="tx2"/>
              </a:solidFill>
            </a:endParaRPr>
          </a:p>
          <a:p>
            <a:pPr marL="342900" indent="-342900">
              <a:buFont typeface="+mj-lt"/>
              <a:buAutoNum type="alphaUcPeriod"/>
            </a:pPr>
            <a:r>
              <a:rPr lang="en-IN" sz="1400" dirty="0"/>
              <a:t>Benefit of tax exemption studies</a:t>
            </a:r>
          </a:p>
          <a:p>
            <a:pPr marL="342900" indent="-342900">
              <a:buFont typeface="+mj-lt"/>
              <a:buAutoNum type="alphaUcPeriod"/>
            </a:pPr>
            <a:r>
              <a:rPr lang="en-IN" sz="1400" dirty="0"/>
              <a:t>Economic impact</a:t>
            </a:r>
          </a:p>
          <a:p>
            <a:pPr marL="342900" indent="-342900">
              <a:buFont typeface="+mj-lt"/>
              <a:buAutoNum type="alphaUcPeriod"/>
            </a:pPr>
            <a:r>
              <a:rPr lang="en-IN" sz="1400" dirty="0"/>
              <a:t>Other quantitative studies</a:t>
            </a:r>
          </a:p>
          <a:p>
            <a:pPr marL="342900" indent="-342900">
              <a:buFont typeface="+mj-lt"/>
              <a:buAutoNum type="alphaUcPeriod"/>
            </a:pPr>
            <a:r>
              <a:rPr lang="en-IN" sz="1400" dirty="0"/>
              <a:t>All of the above</a:t>
            </a:r>
          </a:p>
        </p:txBody>
      </p:sp>
      <p:sp>
        <p:nvSpPr>
          <p:cNvPr id="10" name="Rectangle 9">
            <a:extLst>
              <a:ext uri="{FF2B5EF4-FFF2-40B4-BE49-F238E27FC236}">
                <a16:creationId xmlns:a16="http://schemas.microsoft.com/office/drawing/2014/main" id="{0CB8775A-C36D-7F7D-61A5-E8F90AEC14E9}"/>
              </a:ext>
            </a:extLst>
          </p:cNvPr>
          <p:cNvSpPr/>
          <p:nvPr/>
        </p:nvSpPr>
        <p:spPr>
          <a:xfrm>
            <a:off x="479425" y="3915785"/>
            <a:ext cx="11233150" cy="91440"/>
          </a:xfrm>
          <a:prstGeom prst="rect">
            <a:avLst/>
          </a:prstGeom>
          <a:solidFill>
            <a:srgbClr val="C4C4CD"/>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pic>
        <p:nvPicPr>
          <p:cNvPr id="11" name="Picture 10" descr="A group of people sitting around a table&#10;&#10;AI-generated content may be incorrect.">
            <a:extLst>
              <a:ext uri="{FF2B5EF4-FFF2-40B4-BE49-F238E27FC236}">
                <a16:creationId xmlns:a16="http://schemas.microsoft.com/office/drawing/2014/main" id="{4AB2C3A1-01EA-929D-572E-A3D5D7010F30}"/>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485523" y="1418627"/>
            <a:ext cx="11227052" cy="2572460"/>
          </a:xfrm>
          <a:prstGeom prst="rect">
            <a:avLst/>
          </a:prstGeom>
        </p:spPr>
      </p:pic>
      <p:cxnSp>
        <p:nvCxnSpPr>
          <p:cNvPr id="12" name="Straight Connector 11">
            <a:extLst>
              <a:ext uri="{FF2B5EF4-FFF2-40B4-BE49-F238E27FC236}">
                <a16:creationId xmlns:a16="http://schemas.microsoft.com/office/drawing/2014/main" id="{91D373BC-3861-A012-0FE1-118906C337BA}"/>
              </a:ext>
            </a:extLst>
          </p:cNvPr>
          <p:cNvCxnSpPr>
            <a:cxnSpLocks/>
          </p:cNvCxnSpPr>
          <p:nvPr/>
        </p:nvCxnSpPr>
        <p:spPr>
          <a:xfrm>
            <a:off x="479425" y="4658064"/>
            <a:ext cx="5222128" cy="0"/>
          </a:xfrm>
          <a:prstGeom prst="line">
            <a:avLst/>
          </a:prstGeom>
          <a:ln w="6350">
            <a:solidFill>
              <a:schemeClr val="tx2"/>
            </a:solidFill>
            <a:prstDash val="dash"/>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3272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59261E9-36CA-54AB-E55D-0DE0814A3B37}"/>
              </a:ext>
            </a:extLst>
          </p:cNvPr>
          <p:cNvGraphicFramePr>
            <a:graphicFrameLocks noChangeAspect="1"/>
          </p:cNvGraphicFramePr>
          <p:nvPr>
            <p:custDataLst>
              <p:tags r:id="rId1"/>
            </p:custDataLst>
            <p:extLst>
              <p:ext uri="{D42A27DB-BD31-4B8C-83A1-F6EECF244321}">
                <p14:modId xmlns:p14="http://schemas.microsoft.com/office/powerpoint/2010/main" val="19355962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5" name="think-cell data - do not delete" hidden="1">
                        <a:extLst>
                          <a:ext uri="{FF2B5EF4-FFF2-40B4-BE49-F238E27FC236}">
                            <a16:creationId xmlns:a16="http://schemas.microsoft.com/office/drawing/2014/main" id="{259261E9-36CA-54AB-E55D-0DE0814A3B3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p:nvPr>
        </p:nvSpPr>
        <p:spPr>
          <a:xfrm>
            <a:off x="485523" y="345396"/>
            <a:ext cx="11224347" cy="470898"/>
          </a:xfrm>
        </p:spPr>
        <p:txBody>
          <a:bodyPr vert="horz"/>
          <a:lstStyle/>
          <a:p>
            <a:r>
              <a:rPr lang="en-US" dirty="0"/>
              <a:t>Value of tax exemption</a:t>
            </a:r>
          </a:p>
        </p:txBody>
      </p:sp>
      <p:sp>
        <p:nvSpPr>
          <p:cNvPr id="3" name="Content Placeholder 2"/>
          <p:cNvSpPr>
            <a:spLocks noGrp="1"/>
          </p:cNvSpPr>
          <p:nvPr>
            <p:ph sz="quarter" idx="16"/>
          </p:nvPr>
        </p:nvSpPr>
        <p:spPr>
          <a:xfrm>
            <a:off x="485521" y="1411287"/>
            <a:ext cx="11224800" cy="4638675"/>
          </a:xfrm>
        </p:spPr>
        <p:txBody>
          <a:bodyPr/>
          <a:lstStyle/>
          <a:p>
            <a:r>
              <a:rPr lang="en-US" dirty="0"/>
              <a:t>Estimates the entity’s likely tax liability if it were not exempt from property, sales, income and business taxes.</a:t>
            </a:r>
          </a:p>
          <a:p>
            <a:r>
              <a:rPr lang="en-US" dirty="0"/>
              <a:t>Estimating the EO’s tax liability involves:</a:t>
            </a:r>
          </a:p>
          <a:p>
            <a:pPr lvl="1"/>
            <a:r>
              <a:rPr lang="en-US" dirty="0"/>
              <a:t>Understanding the federal, state and local tax structure that applies to the entity</a:t>
            </a:r>
          </a:p>
          <a:p>
            <a:pPr lvl="1"/>
            <a:r>
              <a:rPr lang="en-US" dirty="0"/>
              <a:t>Understanding the entity’s operations and estimating the appropriate tax bases</a:t>
            </a:r>
          </a:p>
          <a:p>
            <a:r>
              <a:rPr lang="en-US" dirty="0"/>
              <a:t>Analysis does not take into account the effects of potential behavioral changes if entity were subject to the tax.</a:t>
            </a:r>
          </a:p>
          <a:p>
            <a:r>
              <a:rPr lang="en-US" dirty="0"/>
              <a:t>Compares the value of tax exemption to the benefits that the organization provides its community (e.g., employment, income, volunteer time, provision of charity).</a:t>
            </a:r>
          </a:p>
        </p:txBody>
      </p:sp>
    </p:spTree>
    <p:extLst>
      <p:ext uri="{BB962C8B-B14F-4D97-AF65-F5344CB8AC3E}">
        <p14:creationId xmlns:p14="http://schemas.microsoft.com/office/powerpoint/2010/main" val="76256781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FC52398-C0C9-94C4-9F65-96E3037A7C4A}"/>
              </a:ext>
            </a:extLst>
          </p:cNvPr>
          <p:cNvGraphicFramePr>
            <a:graphicFrameLocks noChangeAspect="1"/>
          </p:cNvGraphicFramePr>
          <p:nvPr>
            <p:custDataLst>
              <p:tags r:id="rId1"/>
            </p:custDataLst>
            <p:extLst>
              <p:ext uri="{D42A27DB-BD31-4B8C-83A1-F6EECF244321}">
                <p14:modId xmlns:p14="http://schemas.microsoft.com/office/powerpoint/2010/main" val="31774223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5" name="think-cell data - do not delete" hidden="1">
                        <a:extLst>
                          <a:ext uri="{FF2B5EF4-FFF2-40B4-BE49-F238E27FC236}">
                            <a16:creationId xmlns:a16="http://schemas.microsoft.com/office/drawing/2014/main" id="{AFC52398-C0C9-94C4-9F65-96E3037A7C4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p:nvPr>
        </p:nvSpPr>
        <p:spPr>
          <a:xfrm>
            <a:off x="485523" y="345396"/>
            <a:ext cx="11224347" cy="470898"/>
          </a:xfrm>
        </p:spPr>
        <p:txBody>
          <a:bodyPr vert="horz"/>
          <a:lstStyle/>
          <a:p>
            <a:r>
              <a:rPr lang="en-GB" dirty="0"/>
              <a:t>Benefit of tax exemption studies — typical data requirements</a:t>
            </a:r>
          </a:p>
        </p:txBody>
      </p:sp>
      <p:sp>
        <p:nvSpPr>
          <p:cNvPr id="3" name="Content Placeholder 2"/>
          <p:cNvSpPr>
            <a:spLocks noGrp="1"/>
          </p:cNvSpPr>
          <p:nvPr>
            <p:ph sz="quarter" idx="16"/>
          </p:nvPr>
        </p:nvSpPr>
        <p:spPr>
          <a:xfrm>
            <a:off x="485521" y="1411287"/>
            <a:ext cx="11224800" cy="4638675"/>
          </a:xfrm>
        </p:spPr>
        <p:txBody>
          <a:bodyPr/>
          <a:lstStyle/>
          <a:p>
            <a:r>
              <a:rPr lang="en-US" dirty="0"/>
              <a:t>Identify taxes that the entity does not pay and estimate tax bases. Taxes are estimated using the following information:</a:t>
            </a:r>
          </a:p>
          <a:p>
            <a:pPr lvl="1"/>
            <a:r>
              <a:rPr lang="en-US" dirty="0"/>
              <a:t>Financial statements</a:t>
            </a:r>
          </a:p>
          <a:p>
            <a:pPr lvl="1"/>
            <a:r>
              <a:rPr lang="en-US" dirty="0"/>
              <a:t>Property tax info from public records and the client</a:t>
            </a:r>
          </a:p>
          <a:p>
            <a:pPr lvl="1"/>
            <a:r>
              <a:rPr lang="en-US" dirty="0"/>
              <a:t>Purchases subject to sales tax</a:t>
            </a:r>
          </a:p>
          <a:p>
            <a:pPr lvl="1"/>
            <a:r>
              <a:rPr lang="en-US" dirty="0"/>
              <a:t>Number of employees</a:t>
            </a:r>
          </a:p>
          <a:p>
            <a:pPr lvl="1"/>
            <a:r>
              <a:rPr lang="en-US" dirty="0"/>
              <a:t>Any current taxes paid by the entity (most often property taxes or payments in lieu of taxes (PILOTs))</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5347F1D-9F6C-FFB2-7513-FEB6EAA540BE}"/>
              </a:ext>
            </a:extLst>
          </p:cNvPr>
          <p:cNvGraphicFramePr>
            <a:graphicFrameLocks noChangeAspect="1"/>
          </p:cNvGraphicFramePr>
          <p:nvPr>
            <p:custDataLst>
              <p:tags r:id="rId1"/>
            </p:custDataLst>
            <p:extLst>
              <p:ext uri="{D42A27DB-BD31-4B8C-83A1-F6EECF244321}">
                <p14:modId xmlns:p14="http://schemas.microsoft.com/office/powerpoint/2010/main" val="14609112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5" name="think-cell data - do not delete" hidden="1">
                        <a:extLst>
                          <a:ext uri="{FF2B5EF4-FFF2-40B4-BE49-F238E27FC236}">
                            <a16:creationId xmlns:a16="http://schemas.microsoft.com/office/drawing/2014/main" id="{B5347F1D-9F6C-FFB2-7513-FEB6EAA540B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p:nvPr>
        </p:nvSpPr>
        <p:spPr>
          <a:xfrm>
            <a:off x="485523" y="345396"/>
            <a:ext cx="11224347" cy="470898"/>
          </a:xfrm>
        </p:spPr>
        <p:txBody>
          <a:bodyPr vert="horz"/>
          <a:lstStyle/>
          <a:p>
            <a:r>
              <a:rPr lang="en-GB" dirty="0"/>
              <a:t>Benefit of tax exemption studies — issues</a:t>
            </a:r>
          </a:p>
        </p:txBody>
      </p:sp>
      <p:sp>
        <p:nvSpPr>
          <p:cNvPr id="3" name="Content Placeholder 2"/>
          <p:cNvSpPr>
            <a:spLocks noGrp="1"/>
          </p:cNvSpPr>
          <p:nvPr>
            <p:ph sz="quarter" idx="16"/>
          </p:nvPr>
        </p:nvSpPr>
        <p:spPr>
          <a:xfrm>
            <a:off x="485521" y="1411287"/>
            <a:ext cx="11224800" cy="4638675"/>
          </a:xfrm>
        </p:spPr>
        <p:txBody>
          <a:bodyPr/>
          <a:lstStyle/>
          <a:p>
            <a:r>
              <a:rPr lang="en-US" dirty="0"/>
              <a:t>Federal and state corporate income tax estimated as if the exempt entity were a taxable C Corp</a:t>
            </a:r>
          </a:p>
          <a:p>
            <a:r>
              <a:rPr lang="en-US" dirty="0"/>
              <a:t>Estimated corporate income tax liability analyzed for recent years and possibly projected earnings before interest, state and local taxes, depreciation and amortization, and other book/tax differences </a:t>
            </a:r>
          </a:p>
          <a:p>
            <a:r>
              <a:rPr lang="en-US" dirty="0"/>
              <a:t>Sales tax liability estimated based on loss of all sales tax exemptions</a:t>
            </a:r>
          </a:p>
          <a:p>
            <a:r>
              <a:rPr lang="en-US" dirty="0"/>
              <a:t>Property tax-estimated loss of property tax exemption on real and tangible personal property, if applicable</a:t>
            </a:r>
          </a:p>
          <a:p>
            <a:r>
              <a:rPr lang="en-US" dirty="0"/>
              <a:t>Interaction between non-income taxes and income taxes</a:t>
            </a:r>
          </a:p>
          <a:p>
            <a:endParaRPr lang="en-US" dirty="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0BB8782-E349-0D15-7BFC-BA6DD0A428E2}"/>
              </a:ext>
            </a:extLst>
          </p:cNvPr>
          <p:cNvGraphicFramePr>
            <a:graphicFrameLocks noChangeAspect="1"/>
          </p:cNvGraphicFramePr>
          <p:nvPr>
            <p:custDataLst>
              <p:tags r:id="rId1"/>
            </p:custDataLst>
            <p:extLst>
              <p:ext uri="{D42A27DB-BD31-4B8C-83A1-F6EECF244321}">
                <p14:modId xmlns:p14="http://schemas.microsoft.com/office/powerpoint/2010/main" val="34768523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5" name="think-cell data - do not delete" hidden="1">
                        <a:extLst>
                          <a:ext uri="{FF2B5EF4-FFF2-40B4-BE49-F238E27FC236}">
                            <a16:creationId xmlns:a16="http://schemas.microsoft.com/office/drawing/2014/main" id="{40BB8782-E349-0D15-7BFC-BA6DD0A428E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p:nvPr>
        </p:nvSpPr>
        <p:spPr>
          <a:xfrm>
            <a:off x="485523" y="345396"/>
            <a:ext cx="11224347" cy="470898"/>
          </a:xfrm>
        </p:spPr>
        <p:txBody>
          <a:bodyPr vert="horz"/>
          <a:lstStyle/>
          <a:p>
            <a:r>
              <a:rPr lang="en-US" dirty="0"/>
              <a:t>Value of tax exemption — examples</a:t>
            </a:r>
          </a:p>
        </p:txBody>
      </p:sp>
      <p:sp>
        <p:nvSpPr>
          <p:cNvPr id="3" name="Content Placeholder 2"/>
          <p:cNvSpPr>
            <a:spLocks noGrp="1"/>
          </p:cNvSpPr>
          <p:nvPr>
            <p:ph sz="quarter" idx="16"/>
          </p:nvPr>
        </p:nvSpPr>
        <p:spPr>
          <a:xfrm>
            <a:off x="485521" y="1411287"/>
            <a:ext cx="11224800" cy="4638675"/>
          </a:xfrm>
        </p:spPr>
        <p:txBody>
          <a:bodyPr/>
          <a:lstStyle/>
          <a:p>
            <a:r>
              <a:rPr lang="en-US" dirty="0"/>
              <a:t>Federal benefit of tax exemption for NFP General Hospitals TY2006–22, completed on behalf of the American Hospital Association (AHA)</a:t>
            </a:r>
          </a:p>
          <a:p>
            <a:r>
              <a:rPr lang="en-US" dirty="0"/>
              <a:t>Five different state studies for four states (including two public reports for Connecticut and Indiana hospital associations)</a:t>
            </a:r>
          </a:p>
          <a:p>
            <a:r>
              <a:rPr lang="en-US" dirty="0"/>
              <a:t>One regional (currently engaged)</a:t>
            </a:r>
          </a:p>
          <a:p>
            <a:r>
              <a:rPr lang="en-US" dirty="0"/>
              <a:t>Client hospitals/systems have picked up in last year</a:t>
            </a:r>
          </a:p>
          <a:p>
            <a:r>
              <a:rPr lang="en-US" dirty="0"/>
              <a:t>Many studies multiyear, since income and some other taxes vary year to year</a:t>
            </a:r>
          </a:p>
          <a:p>
            <a:r>
              <a:rPr lang="en-US" dirty="0"/>
              <a:t>Compared to community benefit as percentage of total expense</a:t>
            </a:r>
          </a:p>
          <a:p>
            <a:pPr lvl="1"/>
            <a:endParaRPr lang="en-US" dirty="0"/>
          </a:p>
          <a:p>
            <a:endParaRPr lang="en-US" dirty="0"/>
          </a:p>
          <a:p>
            <a:endParaRPr lang="en-US" dirty="0"/>
          </a:p>
        </p:txBody>
      </p:sp>
    </p:spTree>
    <p:extLst>
      <p:ext uri="{BB962C8B-B14F-4D97-AF65-F5344CB8AC3E}">
        <p14:creationId xmlns:p14="http://schemas.microsoft.com/office/powerpoint/2010/main" val="332654152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0BFB5A0E-5C37-7A8D-FA2F-6DD92E80A837}"/>
              </a:ext>
            </a:extLst>
          </p:cNvPr>
          <p:cNvGraphicFramePr>
            <a:graphicFrameLocks noChangeAspect="1"/>
          </p:cNvGraphicFramePr>
          <p:nvPr>
            <p:custDataLst>
              <p:tags r:id="rId1"/>
            </p:custDataLst>
            <p:extLst>
              <p:ext uri="{D42A27DB-BD31-4B8C-83A1-F6EECF244321}">
                <p14:modId xmlns:p14="http://schemas.microsoft.com/office/powerpoint/2010/main" val="14772126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6" name="think-cell data - do not delete" hidden="1">
                        <a:extLst>
                          <a:ext uri="{FF2B5EF4-FFF2-40B4-BE49-F238E27FC236}">
                            <a16:creationId xmlns:a16="http://schemas.microsoft.com/office/drawing/2014/main" id="{0BFB5A0E-5C37-7A8D-FA2F-6DD92E80A83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1F36369-5085-5BE6-D7C2-A0F253CC6D00}"/>
              </a:ext>
            </a:extLst>
          </p:cNvPr>
          <p:cNvSpPr>
            <a:spLocks noGrp="1"/>
          </p:cNvSpPr>
          <p:nvPr>
            <p:ph type="title"/>
          </p:nvPr>
        </p:nvSpPr>
        <p:spPr>
          <a:xfrm>
            <a:off x="485523" y="345396"/>
            <a:ext cx="11224347" cy="470898"/>
          </a:xfrm>
        </p:spPr>
        <p:txBody>
          <a:bodyPr vert="horz"/>
          <a:lstStyle/>
          <a:p>
            <a:r>
              <a:rPr lang="en-US" dirty="0"/>
              <a:t>Value of tax exemption — sample comparison</a:t>
            </a:r>
          </a:p>
        </p:txBody>
      </p:sp>
      <p:sp>
        <p:nvSpPr>
          <p:cNvPr id="3" name="TextBox 2">
            <a:extLst>
              <a:ext uri="{FF2B5EF4-FFF2-40B4-BE49-F238E27FC236}">
                <a16:creationId xmlns:a16="http://schemas.microsoft.com/office/drawing/2014/main" id="{DBF33857-DD05-0E5D-986E-B5AA935E1407}"/>
              </a:ext>
            </a:extLst>
          </p:cNvPr>
          <p:cNvSpPr txBox="1"/>
          <p:nvPr/>
        </p:nvSpPr>
        <p:spPr>
          <a:xfrm>
            <a:off x="9170091" y="5890562"/>
            <a:ext cx="2539309" cy="193798"/>
          </a:xfrm>
          <a:prstGeom prst="rect">
            <a:avLst/>
          </a:prstGeom>
          <a:noFill/>
        </p:spPr>
        <p:txBody>
          <a:bodyPr wrap="none" lIns="0" tIns="36557" rIns="0" bIns="0" rtlCol="0">
            <a:spAutoFit/>
          </a:bodyPr>
          <a:lstStyle/>
          <a:p>
            <a:pPr>
              <a:lnSpc>
                <a:spcPct val="85000"/>
              </a:lnSpc>
              <a:spcAft>
                <a:spcPts val="600"/>
              </a:spcAft>
              <a:buClr>
                <a:schemeClr val="accent2"/>
              </a:buClr>
              <a:buSzPct val="70000"/>
            </a:pPr>
            <a:r>
              <a:rPr lang="en-US" sz="1199" dirty="0">
                <a:solidFill>
                  <a:schemeClr val="bg1"/>
                </a:solidFill>
              </a:rPr>
              <a:t>Sample data for illustrative purposes</a:t>
            </a:r>
          </a:p>
        </p:txBody>
      </p:sp>
      <p:sp>
        <p:nvSpPr>
          <p:cNvPr id="10" name="TextBox 9">
            <a:extLst>
              <a:ext uri="{FF2B5EF4-FFF2-40B4-BE49-F238E27FC236}">
                <a16:creationId xmlns:a16="http://schemas.microsoft.com/office/drawing/2014/main" id="{00789AD7-296E-6100-1B90-D4F45A0E5C11}"/>
              </a:ext>
            </a:extLst>
          </p:cNvPr>
          <p:cNvSpPr txBox="1"/>
          <p:nvPr/>
        </p:nvSpPr>
        <p:spPr>
          <a:xfrm>
            <a:off x="479425" y="1421497"/>
            <a:ext cx="5060764" cy="430887"/>
          </a:xfrm>
          <a:prstGeom prst="rect">
            <a:avLst/>
          </a:prstGeom>
          <a:noFill/>
        </p:spPr>
        <p:txBody>
          <a:bodyPr wrap="square" lIns="0" tIns="0" rIns="0" bIns="0" rtlCol="0" anchor="t">
            <a:noAutofit/>
          </a:bodyPr>
          <a:lstStyle/>
          <a:p>
            <a:pPr algn="l">
              <a:buClr>
                <a:schemeClr val="tx2"/>
              </a:buClr>
              <a:buSzPct val="100000"/>
            </a:pPr>
            <a:r>
              <a:rPr lang="en-IN" sz="1200" b="1" dirty="0">
                <a:solidFill>
                  <a:schemeClr val="bg1"/>
                </a:solidFill>
              </a:rPr>
              <a:t>Figure 1. Tax exemptions for Indiana tax-exempt hospitals relative to community benefits provided, 2022 ($ in millions) </a:t>
            </a:r>
          </a:p>
        </p:txBody>
      </p:sp>
      <p:sp>
        <p:nvSpPr>
          <p:cNvPr id="11" name="TextBox 10">
            <a:extLst>
              <a:ext uri="{FF2B5EF4-FFF2-40B4-BE49-F238E27FC236}">
                <a16:creationId xmlns:a16="http://schemas.microsoft.com/office/drawing/2014/main" id="{524AA9A3-FFB8-54B7-C45F-D7E6FA507223}"/>
              </a:ext>
            </a:extLst>
          </p:cNvPr>
          <p:cNvSpPr txBox="1"/>
          <p:nvPr/>
        </p:nvSpPr>
        <p:spPr>
          <a:xfrm>
            <a:off x="6519134" y="1421497"/>
            <a:ext cx="5190266" cy="430887"/>
          </a:xfrm>
          <a:prstGeom prst="rect">
            <a:avLst/>
          </a:prstGeom>
          <a:noFill/>
        </p:spPr>
        <p:txBody>
          <a:bodyPr wrap="square" lIns="0" tIns="0" rIns="0" bIns="0" rtlCol="0" anchor="t">
            <a:noAutofit/>
          </a:bodyPr>
          <a:lstStyle/>
          <a:p>
            <a:pPr algn="l">
              <a:buClr>
                <a:schemeClr val="tx2"/>
              </a:buClr>
              <a:buSzPct val="100000"/>
            </a:pPr>
            <a:r>
              <a:rPr lang="en-IN" sz="1200" b="1" dirty="0">
                <a:solidFill>
                  <a:schemeClr val="bg1"/>
                </a:solidFill>
              </a:rPr>
              <a:t>Table 1. Tax-exempt hospitals’ forgone taxes and total benefits to the community as a percentage of expenses for tax year 2022 ($ in millions) </a:t>
            </a:r>
            <a:endParaRPr lang="en-US" sz="1200" b="1" dirty="0">
              <a:solidFill>
                <a:schemeClr val="bg1"/>
              </a:solidFill>
            </a:endParaRPr>
          </a:p>
        </p:txBody>
      </p:sp>
      <p:graphicFrame>
        <p:nvGraphicFramePr>
          <p:cNvPr id="14" name="Chart 13">
            <a:extLst>
              <a:ext uri="{FF2B5EF4-FFF2-40B4-BE49-F238E27FC236}">
                <a16:creationId xmlns:a16="http://schemas.microsoft.com/office/drawing/2014/main" id="{0897D2C9-14E5-C0BC-7298-5176124C92D9}"/>
              </a:ext>
            </a:extLst>
          </p:cNvPr>
          <p:cNvGraphicFramePr/>
          <p:nvPr>
            <p:extLst>
              <p:ext uri="{D42A27DB-BD31-4B8C-83A1-F6EECF244321}">
                <p14:modId xmlns:p14="http://schemas.microsoft.com/office/powerpoint/2010/main" val="1516208639"/>
              </p:ext>
            </p:extLst>
          </p:nvPr>
        </p:nvGraphicFramePr>
        <p:xfrm>
          <a:off x="479426" y="1872484"/>
          <a:ext cx="5372394" cy="421187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Table 14">
            <a:extLst>
              <a:ext uri="{FF2B5EF4-FFF2-40B4-BE49-F238E27FC236}">
                <a16:creationId xmlns:a16="http://schemas.microsoft.com/office/drawing/2014/main" id="{298F7391-498C-5DA0-C92A-764AB4B5F63E}"/>
              </a:ext>
            </a:extLst>
          </p:cNvPr>
          <p:cNvGraphicFramePr>
            <a:graphicFrameLocks noGrp="1"/>
          </p:cNvGraphicFramePr>
          <p:nvPr>
            <p:extLst>
              <p:ext uri="{D42A27DB-BD31-4B8C-83A1-F6EECF244321}">
                <p14:modId xmlns:p14="http://schemas.microsoft.com/office/powerpoint/2010/main" val="4025685128"/>
              </p:ext>
            </p:extLst>
          </p:nvPr>
        </p:nvGraphicFramePr>
        <p:xfrm>
          <a:off x="6517368" y="1942592"/>
          <a:ext cx="5207001" cy="2362200"/>
        </p:xfrm>
        <a:graphic>
          <a:graphicData uri="http://schemas.openxmlformats.org/drawingml/2006/table">
            <a:tbl>
              <a:tblPr>
                <a:tableStyleId>{5C22544A-7EE6-4342-B048-85BDC9FD1C3A}</a:tableStyleId>
              </a:tblPr>
              <a:tblGrid>
                <a:gridCol w="2854327">
                  <a:extLst>
                    <a:ext uri="{9D8B030D-6E8A-4147-A177-3AD203B41FA5}">
                      <a16:colId xmlns:a16="http://schemas.microsoft.com/office/drawing/2014/main" val="2103653705"/>
                    </a:ext>
                  </a:extLst>
                </a:gridCol>
                <a:gridCol w="1176337">
                  <a:extLst>
                    <a:ext uri="{9D8B030D-6E8A-4147-A177-3AD203B41FA5}">
                      <a16:colId xmlns:a16="http://schemas.microsoft.com/office/drawing/2014/main" val="522851052"/>
                    </a:ext>
                  </a:extLst>
                </a:gridCol>
                <a:gridCol w="1176337">
                  <a:extLst>
                    <a:ext uri="{9D8B030D-6E8A-4147-A177-3AD203B41FA5}">
                      <a16:colId xmlns:a16="http://schemas.microsoft.com/office/drawing/2014/main" val="3729546117"/>
                    </a:ext>
                  </a:extLst>
                </a:gridCol>
              </a:tblGrid>
              <a:tr h="150992">
                <a:tc>
                  <a:txBody>
                    <a:bodyPr/>
                    <a:lstStyle/>
                    <a:p>
                      <a:pPr algn="l" fontAlgn="b">
                        <a:buNone/>
                      </a:pPr>
                      <a:endParaRPr lang="en-IN" sz="1000" b="0" i="0" u="none" strike="noStrike" dirty="0">
                        <a:solidFill>
                          <a:schemeClr val="bg1"/>
                        </a:solidFill>
                        <a:effectLst/>
                        <a:latin typeface="+mn-lt"/>
                      </a:endParaRPr>
                    </a:p>
                  </a:txBody>
                  <a:tcPr anchor="b">
                    <a:lnL w="6350"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noFill/>
                  </a:tcPr>
                </a:tc>
                <a:tc gridSpan="2">
                  <a:txBody>
                    <a:bodyPr/>
                    <a:lstStyle/>
                    <a:p>
                      <a:pPr algn="ctr" fontAlgn="b">
                        <a:buNone/>
                      </a:pPr>
                      <a:r>
                        <a:rPr lang="en-IN" sz="1100" b="1" i="0" u="none" strike="noStrike" dirty="0">
                          <a:solidFill>
                            <a:schemeClr val="tx1"/>
                          </a:solidFill>
                          <a:effectLst/>
                          <a:latin typeface="+mn-lt"/>
                        </a:rPr>
                        <a:t>2022</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tx2"/>
                    </a:solidFill>
                  </a:tcPr>
                </a:tc>
                <a:tc hMerge="1">
                  <a:txBody>
                    <a:bodyPr/>
                    <a:lstStyle/>
                    <a:p>
                      <a:pPr algn="l" fontAlgn="b">
                        <a:buNone/>
                      </a:pPr>
                      <a:endParaRPr lang="en-IN" sz="1100" b="1" i="0" u="none" strike="noStrike" dirty="0">
                        <a:solidFill>
                          <a:schemeClr val="tx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tx2"/>
                    </a:solidFill>
                  </a:tcPr>
                </a:tc>
                <a:extLst>
                  <a:ext uri="{0D108BD9-81ED-4DB2-BD59-A6C34878D82A}">
                    <a16:rowId xmlns:a16="http://schemas.microsoft.com/office/drawing/2014/main" val="3522473389"/>
                  </a:ext>
                </a:extLst>
              </a:tr>
              <a:tr h="230930">
                <a:tc>
                  <a:txBody>
                    <a:bodyPr/>
                    <a:lstStyle/>
                    <a:p>
                      <a:pPr algn="l" fontAlgn="b">
                        <a:buNone/>
                      </a:pPr>
                      <a:endParaRPr lang="en-IN" sz="1000" b="0" i="0" u="none" strike="noStrike" dirty="0">
                        <a:solidFill>
                          <a:schemeClr val="bg1"/>
                        </a:solidFill>
                        <a:effectLst/>
                        <a:latin typeface="+mn-lt"/>
                      </a:endParaRPr>
                    </a:p>
                  </a:txBody>
                  <a:tcPr anchor="b">
                    <a:lnL w="6350"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1" i="0" u="none" strike="noStrike" dirty="0">
                          <a:solidFill>
                            <a:schemeClr val="bg1"/>
                          </a:solidFill>
                          <a:effectLst/>
                          <a:latin typeface="+mn-lt"/>
                        </a:rPr>
                        <a:t>Amount</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tc>
                  <a:txBody>
                    <a:bodyPr/>
                    <a:lstStyle/>
                    <a:p>
                      <a:pPr algn="r" fontAlgn="b">
                        <a:buNone/>
                      </a:pPr>
                      <a:r>
                        <a:rPr lang="en-IN" sz="1000" b="1" i="0" u="none" strike="noStrike" dirty="0">
                          <a:solidFill>
                            <a:schemeClr val="bg1"/>
                          </a:solidFill>
                          <a:effectLst/>
                          <a:latin typeface="+mn-lt"/>
                        </a:rPr>
                        <a:t>Percent of total expense</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extLst>
                  <a:ext uri="{0D108BD9-81ED-4DB2-BD59-A6C34878D82A}">
                    <a16:rowId xmlns:a16="http://schemas.microsoft.com/office/drawing/2014/main" val="507413643"/>
                  </a:ext>
                </a:extLst>
              </a:tr>
              <a:tr h="142110">
                <a:tc>
                  <a:txBody>
                    <a:bodyPr/>
                    <a:lstStyle/>
                    <a:p>
                      <a:pPr algn="l" fontAlgn="b">
                        <a:buNone/>
                      </a:pPr>
                      <a:r>
                        <a:rPr lang="en-IN" sz="1000" u="none" strike="noStrike" dirty="0">
                          <a:solidFill>
                            <a:schemeClr val="bg1"/>
                          </a:solidFill>
                          <a:effectLst/>
                          <a:latin typeface="+mn-lt"/>
                        </a:rPr>
                        <a:t>Forgone federal taxes</a:t>
                      </a:r>
                      <a:endParaRPr lang="en-IN" sz="1000" b="0" i="0" u="none" strike="noStrike" dirty="0">
                        <a:solidFill>
                          <a:schemeClr val="bg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$196.3</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0.8%</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2225678786"/>
                  </a:ext>
                </a:extLst>
              </a:tr>
              <a:tr h="142110">
                <a:tc>
                  <a:txBody>
                    <a:bodyPr/>
                    <a:lstStyle/>
                    <a:p>
                      <a:pPr algn="l" fontAlgn="b">
                        <a:buNone/>
                      </a:pPr>
                      <a:r>
                        <a:rPr lang="en-IN" sz="1000" u="none" strike="noStrike" dirty="0">
                          <a:solidFill>
                            <a:schemeClr val="bg1"/>
                          </a:solidFill>
                          <a:effectLst/>
                          <a:latin typeface="+mn-lt"/>
                        </a:rPr>
                        <a:t>Forgone start and local taxes</a:t>
                      </a:r>
                      <a:endParaRPr lang="en-IN" sz="1000" b="0" i="0" u="none" strike="noStrike" dirty="0">
                        <a:solidFill>
                          <a:schemeClr val="bg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$1,431.2</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5.5%</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755703795"/>
                  </a:ext>
                </a:extLst>
              </a:tr>
              <a:tr h="142110">
                <a:tc>
                  <a:txBody>
                    <a:bodyPr/>
                    <a:lstStyle/>
                    <a:p>
                      <a:pPr algn="l" fontAlgn="b">
                        <a:buNone/>
                      </a:pPr>
                      <a:r>
                        <a:rPr lang="en-IN" sz="1000" b="1" i="0" u="none" strike="noStrike" dirty="0">
                          <a:solidFill>
                            <a:schemeClr val="tx1"/>
                          </a:solidFill>
                          <a:effectLst/>
                          <a:latin typeface="+mn-lt"/>
                        </a:rPr>
                        <a:t>Total value of tax exemption</a:t>
                      </a:r>
                    </a:p>
                  </a:txBody>
                  <a:tcPr anchor="b">
                    <a:lnL w="6350" cap="flat" cmpd="sng" algn="ctr">
                      <a:solidFill>
                        <a:srgbClr val="C4C4CD"/>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C4C4CD"/>
                    </a:solidFill>
                  </a:tcPr>
                </a:tc>
                <a:tc>
                  <a:txBody>
                    <a:bodyPr/>
                    <a:lstStyle/>
                    <a:p>
                      <a:pPr algn="r" fontAlgn="b">
                        <a:buNone/>
                      </a:pPr>
                      <a:r>
                        <a:rPr lang="en-IN" sz="1000" b="1" i="0" u="none" strike="noStrike" dirty="0">
                          <a:solidFill>
                            <a:schemeClr val="tx1"/>
                          </a:solidFill>
                          <a:effectLst/>
                          <a:latin typeface="+mn-lt"/>
                        </a:rPr>
                        <a:t>$1,627.5</a:t>
                      </a:r>
                    </a:p>
                  </a:txBody>
                  <a:tcPr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C4C4CD"/>
                    </a:solidFill>
                  </a:tcPr>
                </a:tc>
                <a:tc>
                  <a:txBody>
                    <a:bodyPr/>
                    <a:lstStyle/>
                    <a:p>
                      <a:pPr algn="r" fontAlgn="b">
                        <a:buNone/>
                      </a:pPr>
                      <a:r>
                        <a:rPr lang="en-IN" sz="1000" b="1" i="0" u="none" strike="noStrike" dirty="0">
                          <a:solidFill>
                            <a:schemeClr val="tx1"/>
                          </a:solidFill>
                          <a:effectLst/>
                          <a:latin typeface="+mn-lt"/>
                        </a:rPr>
                        <a:t>6.3%</a:t>
                      </a:r>
                    </a:p>
                  </a:txBody>
                  <a:tcPr anchor="b">
                    <a:lnL w="6350" cap="flat" cmpd="sng" algn="ctr">
                      <a:solidFill>
                        <a:schemeClr val="bg1"/>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C4C4CD"/>
                    </a:solidFill>
                  </a:tcPr>
                </a:tc>
                <a:extLst>
                  <a:ext uri="{0D108BD9-81ED-4DB2-BD59-A6C34878D82A}">
                    <a16:rowId xmlns:a16="http://schemas.microsoft.com/office/drawing/2014/main" val="529334362"/>
                  </a:ext>
                </a:extLst>
              </a:tr>
              <a:tr h="142110">
                <a:tc>
                  <a:txBody>
                    <a:bodyPr/>
                    <a:lstStyle/>
                    <a:p>
                      <a:pPr algn="l" fontAlgn="b">
                        <a:buNone/>
                      </a:pPr>
                      <a:endParaRPr lang="en-IN" sz="1000" b="0" i="0" u="none" strike="noStrike" dirty="0">
                        <a:solidFill>
                          <a:schemeClr val="bg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endParaRPr lang="en-IN" sz="1000" b="0" i="0" u="none" strike="noStrike" dirty="0">
                        <a:solidFill>
                          <a:schemeClr val="bg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endParaRPr lang="en-IN" sz="1000" b="0" i="0" u="none" strike="noStrike" dirty="0">
                        <a:solidFill>
                          <a:schemeClr val="bg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948696597"/>
                  </a:ext>
                </a:extLst>
              </a:tr>
              <a:tr h="142110">
                <a:tc>
                  <a:txBody>
                    <a:bodyPr/>
                    <a:lstStyle/>
                    <a:p>
                      <a:pPr algn="l" fontAlgn="b">
                        <a:buNone/>
                      </a:pPr>
                      <a:r>
                        <a:rPr lang="en-IN" sz="1000" b="0" i="0" u="none" strike="noStrike" dirty="0">
                          <a:solidFill>
                            <a:schemeClr val="bg1"/>
                          </a:solidFill>
                          <a:effectLst/>
                          <a:latin typeface="+mn-lt"/>
                        </a:rPr>
                        <a:t>Traditional community benefits</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$2,420.0</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9.4%</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489244495"/>
                  </a:ext>
                </a:extLst>
              </a:tr>
              <a:tr h="142110">
                <a:tc>
                  <a:txBody>
                    <a:bodyPr/>
                    <a:lstStyle/>
                    <a:p>
                      <a:pPr algn="l" fontAlgn="b">
                        <a:buNone/>
                      </a:pPr>
                      <a:r>
                        <a:rPr lang="en-IN" sz="1000" b="0" i="0" u="none" strike="noStrike" dirty="0">
                          <a:solidFill>
                            <a:schemeClr val="bg1"/>
                          </a:solidFill>
                          <a:effectLst/>
                          <a:latin typeface="+mn-lt"/>
                        </a:rPr>
                        <a:t>Non-traditional community benefits</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$1,437.0</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5.5%</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53621005"/>
                  </a:ext>
                </a:extLst>
              </a:tr>
              <a:tr h="142110">
                <a:tc>
                  <a:txBody>
                    <a:bodyPr/>
                    <a:lstStyle/>
                    <a:p>
                      <a:pPr algn="l" fontAlgn="b">
                        <a:buNone/>
                      </a:pPr>
                      <a:r>
                        <a:rPr lang="en-IN" sz="1000" b="1" i="0" u="none" strike="noStrike" dirty="0">
                          <a:solidFill>
                            <a:schemeClr val="bg1"/>
                          </a:solidFill>
                          <a:effectLst/>
                          <a:latin typeface="+mn-lt"/>
                        </a:rPr>
                        <a:t>Total benefits to the community</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1" i="1" u="none" strike="noStrike" dirty="0">
                          <a:solidFill>
                            <a:schemeClr val="bg1"/>
                          </a:solidFill>
                          <a:effectLst/>
                          <a:latin typeface="+mn-lt"/>
                        </a:rPr>
                        <a:t>$3,857.0</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1" i="1" u="none" strike="noStrike" dirty="0">
                          <a:solidFill>
                            <a:schemeClr val="bg1"/>
                          </a:solidFill>
                          <a:effectLst/>
                          <a:latin typeface="+mn-lt"/>
                        </a:rPr>
                        <a:t>14.9%</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074031467"/>
                  </a:ext>
                </a:extLst>
              </a:tr>
            </a:tbl>
          </a:graphicData>
        </a:graphic>
      </p:graphicFrame>
      <p:sp>
        <p:nvSpPr>
          <p:cNvPr id="17" name="TextBox 16">
            <a:extLst>
              <a:ext uri="{FF2B5EF4-FFF2-40B4-BE49-F238E27FC236}">
                <a16:creationId xmlns:a16="http://schemas.microsoft.com/office/drawing/2014/main" id="{340C1E0A-BC1D-ED8D-DF0A-06FC595B3052}"/>
              </a:ext>
            </a:extLst>
          </p:cNvPr>
          <p:cNvSpPr txBox="1"/>
          <p:nvPr/>
        </p:nvSpPr>
        <p:spPr>
          <a:xfrm>
            <a:off x="6430461" y="4429528"/>
            <a:ext cx="5278939" cy="661720"/>
          </a:xfrm>
          <a:prstGeom prst="rect">
            <a:avLst/>
          </a:prstGeom>
          <a:noFill/>
        </p:spPr>
        <p:txBody>
          <a:bodyPr wrap="square">
            <a:noAutofit/>
          </a:bodyPr>
          <a:lstStyle/>
          <a:p>
            <a:pPr>
              <a:spcAft>
                <a:spcPts val="300"/>
              </a:spcAft>
            </a:pPr>
            <a:r>
              <a:rPr lang="en-US" sz="800" dirty="0">
                <a:solidFill>
                  <a:schemeClr val="bg1"/>
                </a:solidFill>
                <a:effectLst/>
              </a:rPr>
              <a:t>Note: Figures may not sum due to rounding.</a:t>
            </a:r>
          </a:p>
          <a:p>
            <a:pPr>
              <a:spcAft>
                <a:spcPts val="300"/>
              </a:spcAft>
            </a:pPr>
            <a:r>
              <a:rPr lang="en-IN" sz="800" dirty="0">
                <a:solidFill>
                  <a:schemeClr val="bg1"/>
                </a:solidFill>
              </a:rPr>
              <a:t>Sources: EY tabulations of IRS Forms 990, Schedule H; EY’s report on “Community benefits of tax-exempt hospitals in Indiana for tax year 2022”; and audited financial statements for hospitals and health systems within Indiana</a:t>
            </a:r>
            <a:endParaRPr lang="en-US" sz="800" dirty="0">
              <a:solidFill>
                <a:schemeClr val="bg1"/>
              </a:solidFill>
            </a:endParaRPr>
          </a:p>
        </p:txBody>
      </p:sp>
    </p:spTree>
    <p:extLst>
      <p:ext uri="{BB962C8B-B14F-4D97-AF65-F5344CB8AC3E}">
        <p14:creationId xmlns:p14="http://schemas.microsoft.com/office/powerpoint/2010/main" val="228782591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DFED9B15-B314-018B-48AD-8B65A355215C}"/>
              </a:ext>
            </a:extLst>
          </p:cNvPr>
          <p:cNvGraphicFramePr>
            <a:graphicFrameLocks noChangeAspect="1"/>
          </p:cNvGraphicFramePr>
          <p:nvPr>
            <p:custDataLst>
              <p:tags r:id="rId1"/>
            </p:custDataLst>
            <p:extLst>
              <p:ext uri="{D42A27DB-BD31-4B8C-83A1-F6EECF244321}">
                <p14:modId xmlns:p14="http://schemas.microsoft.com/office/powerpoint/2010/main" val="27075737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8" name="think-cell data - do not delete" hidden="1">
                        <a:extLst>
                          <a:ext uri="{FF2B5EF4-FFF2-40B4-BE49-F238E27FC236}">
                            <a16:creationId xmlns:a16="http://schemas.microsoft.com/office/drawing/2014/main" id="{DFED9B15-B314-018B-48AD-8B65A355215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C2C815A-3149-89E7-0C09-7DE75E6A0B95}"/>
              </a:ext>
            </a:extLst>
          </p:cNvPr>
          <p:cNvSpPr>
            <a:spLocks noGrp="1"/>
          </p:cNvSpPr>
          <p:nvPr>
            <p:ph type="title"/>
          </p:nvPr>
        </p:nvSpPr>
        <p:spPr/>
        <p:txBody>
          <a:bodyPr vert="horz"/>
          <a:lstStyle/>
          <a:p>
            <a:r>
              <a:rPr lang="en-US" dirty="0"/>
              <a:t>Value of tax exemption — sample comparison </a:t>
            </a:r>
          </a:p>
        </p:txBody>
      </p:sp>
      <p:sp>
        <p:nvSpPr>
          <p:cNvPr id="9" name="TextBox 8">
            <a:extLst>
              <a:ext uri="{FF2B5EF4-FFF2-40B4-BE49-F238E27FC236}">
                <a16:creationId xmlns:a16="http://schemas.microsoft.com/office/drawing/2014/main" id="{25DEC31C-A745-52D9-9AE5-C4054241E376}"/>
              </a:ext>
            </a:extLst>
          </p:cNvPr>
          <p:cNvSpPr txBox="1"/>
          <p:nvPr/>
        </p:nvSpPr>
        <p:spPr>
          <a:xfrm>
            <a:off x="9170091" y="5890562"/>
            <a:ext cx="2539309" cy="193798"/>
          </a:xfrm>
          <a:prstGeom prst="rect">
            <a:avLst/>
          </a:prstGeom>
          <a:noFill/>
        </p:spPr>
        <p:txBody>
          <a:bodyPr wrap="none" lIns="0" tIns="36557" rIns="0" bIns="0" rtlCol="0">
            <a:spAutoFit/>
          </a:bodyPr>
          <a:lstStyle/>
          <a:p>
            <a:pPr>
              <a:lnSpc>
                <a:spcPct val="85000"/>
              </a:lnSpc>
              <a:spcAft>
                <a:spcPts val="600"/>
              </a:spcAft>
              <a:buClr>
                <a:schemeClr val="accent2"/>
              </a:buClr>
              <a:buSzPct val="70000"/>
            </a:pPr>
            <a:r>
              <a:rPr lang="en-US" sz="1199" dirty="0">
                <a:solidFill>
                  <a:schemeClr val="bg1"/>
                </a:solidFill>
              </a:rPr>
              <a:t>Sample data for illustrative purposes</a:t>
            </a:r>
          </a:p>
        </p:txBody>
      </p:sp>
      <p:sp>
        <p:nvSpPr>
          <p:cNvPr id="11" name="TextBox 10">
            <a:extLst>
              <a:ext uri="{FF2B5EF4-FFF2-40B4-BE49-F238E27FC236}">
                <a16:creationId xmlns:a16="http://schemas.microsoft.com/office/drawing/2014/main" id="{BA0E929C-99B1-F2E1-4E35-D138E98C4F93}"/>
              </a:ext>
            </a:extLst>
          </p:cNvPr>
          <p:cNvSpPr txBox="1"/>
          <p:nvPr/>
        </p:nvSpPr>
        <p:spPr>
          <a:xfrm>
            <a:off x="479425" y="1421497"/>
            <a:ext cx="5060764" cy="430887"/>
          </a:xfrm>
          <a:prstGeom prst="rect">
            <a:avLst/>
          </a:prstGeom>
          <a:noFill/>
        </p:spPr>
        <p:txBody>
          <a:bodyPr wrap="square" lIns="0" tIns="0" rIns="0" bIns="0" rtlCol="0" anchor="t">
            <a:noAutofit/>
          </a:bodyPr>
          <a:lstStyle/>
          <a:p>
            <a:pPr algn="l">
              <a:buClr>
                <a:schemeClr val="tx2"/>
              </a:buClr>
              <a:buSzPct val="100000"/>
            </a:pPr>
            <a:r>
              <a:rPr lang="en-US" sz="1200" b="1" dirty="0">
                <a:solidFill>
                  <a:schemeClr val="bg1"/>
                </a:solidFill>
              </a:rPr>
              <a:t>Table 2. Value of tax exemptions for Indiana’s tax-exempt hospitals, 2022 ($ in millions)</a:t>
            </a:r>
          </a:p>
        </p:txBody>
      </p:sp>
      <p:graphicFrame>
        <p:nvGraphicFramePr>
          <p:cNvPr id="12" name="Table 11">
            <a:extLst>
              <a:ext uri="{FF2B5EF4-FFF2-40B4-BE49-F238E27FC236}">
                <a16:creationId xmlns:a16="http://schemas.microsoft.com/office/drawing/2014/main" id="{41CC1D74-4A6A-2EC4-339C-0716209154BA}"/>
              </a:ext>
            </a:extLst>
          </p:cNvPr>
          <p:cNvGraphicFramePr>
            <a:graphicFrameLocks noGrp="1"/>
          </p:cNvGraphicFramePr>
          <p:nvPr>
            <p:extLst>
              <p:ext uri="{D42A27DB-BD31-4B8C-83A1-F6EECF244321}">
                <p14:modId xmlns:p14="http://schemas.microsoft.com/office/powerpoint/2010/main" val="3387860801"/>
              </p:ext>
            </p:extLst>
          </p:nvPr>
        </p:nvGraphicFramePr>
        <p:xfrm>
          <a:off x="479423" y="1942592"/>
          <a:ext cx="5207001" cy="3825240"/>
        </p:xfrm>
        <a:graphic>
          <a:graphicData uri="http://schemas.openxmlformats.org/drawingml/2006/table">
            <a:tbl>
              <a:tblPr>
                <a:tableStyleId>{5C22544A-7EE6-4342-B048-85BDC9FD1C3A}</a:tableStyleId>
              </a:tblPr>
              <a:tblGrid>
                <a:gridCol w="2854327">
                  <a:extLst>
                    <a:ext uri="{9D8B030D-6E8A-4147-A177-3AD203B41FA5}">
                      <a16:colId xmlns:a16="http://schemas.microsoft.com/office/drawing/2014/main" val="2103653705"/>
                    </a:ext>
                  </a:extLst>
                </a:gridCol>
                <a:gridCol w="1176337">
                  <a:extLst>
                    <a:ext uri="{9D8B030D-6E8A-4147-A177-3AD203B41FA5}">
                      <a16:colId xmlns:a16="http://schemas.microsoft.com/office/drawing/2014/main" val="522851052"/>
                    </a:ext>
                  </a:extLst>
                </a:gridCol>
                <a:gridCol w="1176337">
                  <a:extLst>
                    <a:ext uri="{9D8B030D-6E8A-4147-A177-3AD203B41FA5}">
                      <a16:colId xmlns:a16="http://schemas.microsoft.com/office/drawing/2014/main" val="3729546117"/>
                    </a:ext>
                  </a:extLst>
                </a:gridCol>
              </a:tblGrid>
              <a:tr h="150992">
                <a:tc>
                  <a:txBody>
                    <a:bodyPr/>
                    <a:lstStyle/>
                    <a:p>
                      <a:pPr algn="l" fontAlgn="b">
                        <a:buNone/>
                      </a:pPr>
                      <a:endParaRPr lang="en-IN" sz="1000" b="0" i="0" u="none" strike="noStrike" dirty="0">
                        <a:solidFill>
                          <a:schemeClr val="bg1"/>
                        </a:solidFill>
                        <a:effectLst/>
                        <a:latin typeface="+mn-lt"/>
                      </a:endParaRPr>
                    </a:p>
                  </a:txBody>
                  <a:tcPr anchor="b">
                    <a:lnL w="6350"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noFill/>
                  </a:tcPr>
                </a:tc>
                <a:tc gridSpan="2">
                  <a:txBody>
                    <a:bodyPr/>
                    <a:lstStyle/>
                    <a:p>
                      <a:pPr algn="ctr" fontAlgn="b">
                        <a:buNone/>
                      </a:pPr>
                      <a:r>
                        <a:rPr lang="en-IN" sz="1100" b="1" i="0" u="none" strike="noStrike" dirty="0">
                          <a:solidFill>
                            <a:schemeClr val="tx1"/>
                          </a:solidFill>
                          <a:effectLst/>
                          <a:latin typeface="+mn-lt"/>
                        </a:rPr>
                        <a:t>2022</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tx2"/>
                    </a:solidFill>
                  </a:tcPr>
                </a:tc>
                <a:tc hMerge="1">
                  <a:txBody>
                    <a:bodyPr/>
                    <a:lstStyle/>
                    <a:p>
                      <a:pPr algn="l" fontAlgn="b">
                        <a:buNone/>
                      </a:pPr>
                      <a:endParaRPr lang="en-IN" sz="1100" b="1" i="0" u="none" strike="noStrike" dirty="0">
                        <a:solidFill>
                          <a:schemeClr val="tx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tx2"/>
                    </a:solidFill>
                  </a:tcPr>
                </a:tc>
                <a:extLst>
                  <a:ext uri="{0D108BD9-81ED-4DB2-BD59-A6C34878D82A}">
                    <a16:rowId xmlns:a16="http://schemas.microsoft.com/office/drawing/2014/main" val="3522473389"/>
                  </a:ext>
                </a:extLst>
              </a:tr>
              <a:tr h="230930">
                <a:tc>
                  <a:txBody>
                    <a:bodyPr/>
                    <a:lstStyle/>
                    <a:p>
                      <a:pPr algn="l" fontAlgn="b">
                        <a:buNone/>
                      </a:pPr>
                      <a:endParaRPr lang="en-IN" sz="1000" b="0" i="0" u="none" strike="noStrike" dirty="0">
                        <a:solidFill>
                          <a:schemeClr val="bg1"/>
                        </a:solidFill>
                        <a:effectLst/>
                        <a:latin typeface="+mn-lt"/>
                      </a:endParaRPr>
                    </a:p>
                  </a:txBody>
                  <a:tcPr anchor="b">
                    <a:lnL w="6350"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1" i="0" u="none" strike="noStrike" dirty="0">
                          <a:solidFill>
                            <a:schemeClr val="bg1"/>
                          </a:solidFill>
                          <a:effectLst/>
                          <a:latin typeface="+mn-lt"/>
                        </a:rPr>
                        <a:t>Amount</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tc>
                  <a:txBody>
                    <a:bodyPr/>
                    <a:lstStyle/>
                    <a:p>
                      <a:pPr algn="r" fontAlgn="b">
                        <a:buNone/>
                      </a:pPr>
                      <a:r>
                        <a:rPr lang="en-IN" sz="1000" b="1" i="0" u="none" strike="noStrike" dirty="0">
                          <a:solidFill>
                            <a:schemeClr val="bg1"/>
                          </a:solidFill>
                          <a:effectLst/>
                          <a:latin typeface="+mn-lt"/>
                        </a:rPr>
                        <a:t>Percent of total expense</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747480"/>
                    </a:solidFill>
                  </a:tcPr>
                </a:tc>
                <a:extLst>
                  <a:ext uri="{0D108BD9-81ED-4DB2-BD59-A6C34878D82A}">
                    <a16:rowId xmlns:a16="http://schemas.microsoft.com/office/drawing/2014/main" val="507413643"/>
                  </a:ext>
                </a:extLst>
              </a:tr>
              <a:tr h="142110">
                <a:tc>
                  <a:txBody>
                    <a:bodyPr/>
                    <a:lstStyle/>
                    <a:p>
                      <a:pPr algn="l" fontAlgn="b">
                        <a:buNone/>
                      </a:pPr>
                      <a:r>
                        <a:rPr lang="en-IN" sz="1000" u="none" strike="noStrike" dirty="0">
                          <a:solidFill>
                            <a:schemeClr val="bg1"/>
                          </a:solidFill>
                          <a:effectLst/>
                          <a:latin typeface="+mn-lt"/>
                        </a:rPr>
                        <a:t>Real property tax (local) </a:t>
                      </a:r>
                      <a:endParaRPr lang="en-IN" sz="1000" b="0" i="0" u="none" strike="noStrike" dirty="0">
                        <a:solidFill>
                          <a:schemeClr val="bg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$577.2</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2.2%</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2225678786"/>
                  </a:ext>
                </a:extLst>
              </a:tr>
              <a:tr h="142110">
                <a:tc>
                  <a:txBody>
                    <a:bodyPr/>
                    <a:lstStyle/>
                    <a:p>
                      <a:pPr algn="l" fontAlgn="b">
                        <a:buNone/>
                      </a:pPr>
                      <a:r>
                        <a:rPr lang="en-IN" sz="1000" u="none" strike="noStrike" dirty="0">
                          <a:solidFill>
                            <a:schemeClr val="bg1"/>
                          </a:solidFill>
                          <a:effectLst/>
                          <a:latin typeface="+mn-lt"/>
                        </a:rPr>
                        <a:t>Tangible property tax (local) </a:t>
                      </a:r>
                      <a:endParaRPr lang="en-IN" sz="1000" b="0" i="0" u="none" strike="noStrike" dirty="0">
                        <a:solidFill>
                          <a:schemeClr val="bg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$571.4</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2.2%</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755703795"/>
                  </a:ext>
                </a:extLst>
              </a:tr>
              <a:tr h="142110">
                <a:tc>
                  <a:txBody>
                    <a:bodyPr/>
                    <a:lstStyle/>
                    <a:p>
                      <a:pPr algn="l" fontAlgn="b">
                        <a:buNone/>
                      </a:pPr>
                      <a:r>
                        <a:rPr lang="en-IN" sz="1000" u="none" strike="noStrike" dirty="0">
                          <a:solidFill>
                            <a:schemeClr val="bg1"/>
                          </a:solidFill>
                          <a:effectLst/>
                          <a:latin typeface="+mn-lt"/>
                        </a:rPr>
                        <a:t>Sales tax (state)</a:t>
                      </a:r>
                      <a:endParaRPr lang="en-IN" sz="1000" b="0" i="0" u="none" strike="noStrike" dirty="0">
                        <a:solidFill>
                          <a:schemeClr val="bg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$282.6</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1.1%</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2404897451"/>
                  </a:ext>
                </a:extLst>
              </a:tr>
              <a:tr h="142110">
                <a:tc>
                  <a:txBody>
                    <a:bodyPr/>
                    <a:lstStyle/>
                    <a:p>
                      <a:pPr algn="l" fontAlgn="b">
                        <a:buNone/>
                      </a:pPr>
                      <a:r>
                        <a:rPr lang="en-IN" sz="1000" b="1" i="1" u="none" strike="noStrike" dirty="0">
                          <a:solidFill>
                            <a:schemeClr val="bg1"/>
                          </a:solidFill>
                          <a:effectLst/>
                          <a:latin typeface="+mn-lt"/>
                        </a:rPr>
                        <a:t>State and local tax total</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1" i="1" u="none" strike="noStrike" dirty="0">
                          <a:solidFill>
                            <a:schemeClr val="bg1"/>
                          </a:solidFill>
                          <a:effectLst/>
                          <a:latin typeface="+mn-lt"/>
                        </a:rPr>
                        <a:t>$1431.2</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5.5%</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813743552"/>
                  </a:ext>
                </a:extLst>
              </a:tr>
              <a:tr h="142110">
                <a:tc>
                  <a:txBody>
                    <a:bodyPr/>
                    <a:lstStyle/>
                    <a:p>
                      <a:pPr algn="l" fontAlgn="b">
                        <a:buNone/>
                      </a:pPr>
                      <a:r>
                        <a:rPr lang="en-IN" sz="1000" b="0" i="0" u="none" strike="noStrike" dirty="0">
                          <a:solidFill>
                            <a:schemeClr val="bg1"/>
                          </a:solidFill>
                          <a:effectLst/>
                          <a:latin typeface="+mn-lt"/>
                        </a:rPr>
                        <a:t>Tax exempt financing</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$193.3</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0.7%</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24813710"/>
                  </a:ext>
                </a:extLst>
              </a:tr>
              <a:tr h="142110">
                <a:tc>
                  <a:txBody>
                    <a:bodyPr/>
                    <a:lstStyle/>
                    <a:p>
                      <a:pPr algn="l" fontAlgn="b">
                        <a:buNone/>
                      </a:pPr>
                      <a:r>
                        <a:rPr lang="en-IN" sz="1000" b="0" i="0" u="none" strike="noStrike" dirty="0">
                          <a:solidFill>
                            <a:schemeClr val="bg1"/>
                          </a:solidFill>
                          <a:effectLst/>
                          <a:latin typeface="+mn-lt"/>
                        </a:rPr>
                        <a:t>Federal unemployment tax</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$3.0</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0.0%</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254700576"/>
                  </a:ext>
                </a:extLst>
              </a:tr>
              <a:tr h="142110">
                <a:tc>
                  <a:txBody>
                    <a:bodyPr/>
                    <a:lstStyle/>
                    <a:p>
                      <a:pPr algn="l" fontAlgn="b">
                        <a:buNone/>
                      </a:pPr>
                      <a:r>
                        <a:rPr lang="en-IN" sz="1000" b="1" i="1" u="none" strike="noStrike" dirty="0">
                          <a:solidFill>
                            <a:schemeClr val="bg1"/>
                          </a:solidFill>
                          <a:effectLst/>
                          <a:latin typeface="+mn-lt"/>
                        </a:rPr>
                        <a:t>Federal tax total</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1" i="1" u="none" strike="noStrike" dirty="0">
                          <a:solidFill>
                            <a:schemeClr val="bg1"/>
                          </a:solidFill>
                          <a:effectLst/>
                          <a:latin typeface="+mn-lt"/>
                        </a:rPr>
                        <a:t>$196.3</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0.8%</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2570582022"/>
                  </a:ext>
                </a:extLst>
              </a:tr>
              <a:tr h="142110">
                <a:tc>
                  <a:txBody>
                    <a:bodyPr/>
                    <a:lstStyle/>
                    <a:p>
                      <a:pPr algn="l" fontAlgn="b">
                        <a:buNone/>
                      </a:pPr>
                      <a:r>
                        <a:rPr lang="en-IN" sz="1000" b="1" i="1" u="none" strike="noStrike" dirty="0">
                          <a:solidFill>
                            <a:schemeClr val="tx1"/>
                          </a:solidFill>
                          <a:effectLst/>
                          <a:latin typeface="+mn-lt"/>
                        </a:rPr>
                        <a:t>Total value of tax exemption</a:t>
                      </a:r>
                    </a:p>
                  </a:txBody>
                  <a:tcPr anchor="b">
                    <a:lnL w="6350" cap="flat" cmpd="sng" algn="ctr">
                      <a:solidFill>
                        <a:srgbClr val="C4C4CD"/>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C4C4CD"/>
                    </a:solidFill>
                  </a:tcPr>
                </a:tc>
                <a:tc>
                  <a:txBody>
                    <a:bodyPr/>
                    <a:lstStyle/>
                    <a:p>
                      <a:pPr algn="r" fontAlgn="b">
                        <a:buNone/>
                      </a:pPr>
                      <a:r>
                        <a:rPr lang="en-IN" sz="1000" b="1" i="1" u="none" strike="noStrike" dirty="0">
                          <a:solidFill>
                            <a:schemeClr val="tx1"/>
                          </a:solidFill>
                          <a:effectLst/>
                          <a:latin typeface="+mn-lt"/>
                        </a:rPr>
                        <a:t>$1,627.5</a:t>
                      </a:r>
                    </a:p>
                  </a:txBody>
                  <a:tcPr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C4C4CD"/>
                    </a:solidFill>
                  </a:tcPr>
                </a:tc>
                <a:tc>
                  <a:txBody>
                    <a:bodyPr/>
                    <a:lstStyle/>
                    <a:p>
                      <a:pPr algn="r" fontAlgn="b">
                        <a:buNone/>
                      </a:pPr>
                      <a:r>
                        <a:rPr lang="en-IN" sz="1000" b="1" i="1" u="none" strike="noStrike" dirty="0">
                          <a:solidFill>
                            <a:schemeClr val="tx1"/>
                          </a:solidFill>
                          <a:effectLst/>
                          <a:latin typeface="+mn-lt"/>
                        </a:rPr>
                        <a:t>6.3%</a:t>
                      </a:r>
                    </a:p>
                  </a:txBody>
                  <a:tcPr anchor="b">
                    <a:lnL w="6350" cap="flat" cmpd="sng" algn="ctr">
                      <a:solidFill>
                        <a:schemeClr val="bg1"/>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C4C4CD"/>
                    </a:solidFill>
                  </a:tcPr>
                </a:tc>
                <a:extLst>
                  <a:ext uri="{0D108BD9-81ED-4DB2-BD59-A6C34878D82A}">
                    <a16:rowId xmlns:a16="http://schemas.microsoft.com/office/drawing/2014/main" val="529334362"/>
                  </a:ext>
                </a:extLst>
              </a:tr>
              <a:tr h="142110">
                <a:tc>
                  <a:txBody>
                    <a:bodyPr/>
                    <a:lstStyle/>
                    <a:p>
                      <a:pPr algn="l" fontAlgn="b">
                        <a:buNone/>
                      </a:pPr>
                      <a:endParaRPr lang="en-IN" sz="1000" b="0" i="0" u="none" strike="noStrike" dirty="0">
                        <a:solidFill>
                          <a:schemeClr val="bg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endParaRPr lang="en-IN" sz="1000" b="0" i="0" u="none" strike="noStrike" dirty="0">
                        <a:solidFill>
                          <a:schemeClr val="bg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endParaRPr lang="en-IN" sz="1000" b="0" i="0" u="none" strike="noStrike" dirty="0">
                        <a:solidFill>
                          <a:schemeClr val="bg1"/>
                        </a:solidFill>
                        <a:effectLst/>
                        <a:latin typeface="+mn-lt"/>
                      </a:endParaRP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948696597"/>
                  </a:ext>
                </a:extLst>
              </a:tr>
              <a:tr h="142110">
                <a:tc>
                  <a:txBody>
                    <a:bodyPr/>
                    <a:lstStyle/>
                    <a:p>
                      <a:pPr algn="l" fontAlgn="b">
                        <a:buNone/>
                      </a:pPr>
                      <a:r>
                        <a:rPr lang="en-IN" sz="1000" b="0" i="0" u="none" strike="noStrike" dirty="0">
                          <a:solidFill>
                            <a:schemeClr val="bg1"/>
                          </a:solidFill>
                          <a:effectLst/>
                          <a:latin typeface="+mn-lt"/>
                        </a:rPr>
                        <a:t>State corporation business tax</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-$67.3</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-0.3%</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489244495"/>
                  </a:ext>
                </a:extLst>
              </a:tr>
              <a:tr h="142110">
                <a:tc>
                  <a:txBody>
                    <a:bodyPr/>
                    <a:lstStyle/>
                    <a:p>
                      <a:pPr algn="l" fontAlgn="b">
                        <a:buNone/>
                      </a:pPr>
                      <a:r>
                        <a:rPr lang="en-IN" sz="1000" b="0" i="0" u="none" strike="noStrike" dirty="0">
                          <a:solidFill>
                            <a:schemeClr val="bg1"/>
                          </a:solidFill>
                          <a:effectLst/>
                          <a:latin typeface="+mn-lt"/>
                        </a:rPr>
                        <a:t>Federal corporate income tax</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-$274.4</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0" i="0" u="none" strike="noStrike" dirty="0">
                          <a:solidFill>
                            <a:schemeClr val="bg1"/>
                          </a:solidFill>
                          <a:effectLst/>
                          <a:latin typeface="+mn-lt"/>
                        </a:rPr>
                        <a:t>-1.1%</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53621005"/>
                  </a:ext>
                </a:extLst>
              </a:tr>
              <a:tr h="142110">
                <a:tc>
                  <a:txBody>
                    <a:bodyPr/>
                    <a:lstStyle/>
                    <a:p>
                      <a:pPr algn="l" fontAlgn="b">
                        <a:buNone/>
                      </a:pPr>
                      <a:r>
                        <a:rPr lang="en-IN" sz="1000" b="0" i="0" u="none" strike="noStrike" dirty="0">
                          <a:solidFill>
                            <a:schemeClr val="bg1"/>
                          </a:solidFill>
                          <a:effectLst/>
                          <a:latin typeface="+mn-lt"/>
                        </a:rPr>
                        <a:t>Total value of losses on income</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1" i="1" u="none" strike="noStrike" dirty="0">
                          <a:solidFill>
                            <a:schemeClr val="bg1"/>
                          </a:solidFill>
                          <a:effectLst/>
                          <a:latin typeface="+mn-lt"/>
                        </a:rPr>
                        <a:t>-$341.7</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r" fontAlgn="b">
                        <a:buNone/>
                      </a:pPr>
                      <a:r>
                        <a:rPr lang="en-IN" sz="1000" b="1" i="1" u="none" strike="noStrike" dirty="0">
                          <a:solidFill>
                            <a:schemeClr val="bg1"/>
                          </a:solidFill>
                          <a:effectLst/>
                          <a:latin typeface="+mn-lt"/>
                        </a:rPr>
                        <a:t>-1.3%</a:t>
                      </a:r>
                    </a:p>
                  </a:txBody>
                  <a:tcPr anchor="b">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074031467"/>
                  </a:ext>
                </a:extLst>
              </a:tr>
              <a:tr h="142110">
                <a:tc>
                  <a:txBody>
                    <a:bodyPr/>
                    <a:lstStyle/>
                    <a:p>
                      <a:pPr algn="l" fontAlgn="b">
                        <a:buNone/>
                      </a:pPr>
                      <a:r>
                        <a:rPr lang="en-IN" sz="1000" b="1" i="1" u="none" strike="noStrike" dirty="0">
                          <a:solidFill>
                            <a:schemeClr val="tx1"/>
                          </a:solidFill>
                          <a:effectLst/>
                          <a:latin typeface="+mn-lt"/>
                        </a:rPr>
                        <a:t>Total tax benefits after losses on income</a:t>
                      </a:r>
                    </a:p>
                  </a:txBody>
                  <a:tcPr anchor="b">
                    <a:lnL w="6350" cap="flat" cmpd="sng" algn="ctr">
                      <a:solidFill>
                        <a:srgbClr val="C4C4CD"/>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C4C4CD"/>
                    </a:solidFill>
                  </a:tcPr>
                </a:tc>
                <a:tc>
                  <a:txBody>
                    <a:bodyPr/>
                    <a:lstStyle/>
                    <a:p>
                      <a:pPr algn="r" fontAlgn="b">
                        <a:buNone/>
                      </a:pPr>
                      <a:r>
                        <a:rPr lang="en-IN" sz="1000" b="1" i="1" u="none" strike="noStrike" dirty="0">
                          <a:solidFill>
                            <a:schemeClr val="tx1"/>
                          </a:solidFill>
                          <a:effectLst/>
                          <a:latin typeface="+mn-lt"/>
                        </a:rPr>
                        <a:t>$1,285.8</a:t>
                      </a:r>
                    </a:p>
                  </a:txBody>
                  <a:tcPr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C4C4CD"/>
                    </a:solidFill>
                  </a:tcPr>
                </a:tc>
                <a:tc>
                  <a:txBody>
                    <a:bodyPr/>
                    <a:lstStyle/>
                    <a:p>
                      <a:pPr algn="r" fontAlgn="b">
                        <a:buNone/>
                      </a:pPr>
                      <a:r>
                        <a:rPr lang="en-IN" sz="1000" b="1" i="1" u="none" strike="noStrike" dirty="0">
                          <a:solidFill>
                            <a:schemeClr val="tx1"/>
                          </a:solidFill>
                          <a:effectLst/>
                          <a:latin typeface="+mn-lt"/>
                        </a:rPr>
                        <a:t>5.0%</a:t>
                      </a:r>
                    </a:p>
                  </a:txBody>
                  <a:tcPr anchor="b">
                    <a:lnL w="6350" cap="flat" cmpd="sng" algn="ctr">
                      <a:solidFill>
                        <a:schemeClr val="bg1"/>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rgbClr val="C4C4CD"/>
                    </a:solidFill>
                  </a:tcPr>
                </a:tc>
                <a:extLst>
                  <a:ext uri="{0D108BD9-81ED-4DB2-BD59-A6C34878D82A}">
                    <a16:rowId xmlns:a16="http://schemas.microsoft.com/office/drawing/2014/main" val="1348967025"/>
                  </a:ext>
                </a:extLst>
              </a:tr>
            </a:tbl>
          </a:graphicData>
        </a:graphic>
      </p:graphicFrame>
      <p:sp>
        <p:nvSpPr>
          <p:cNvPr id="13" name="TextBox 12">
            <a:extLst>
              <a:ext uri="{FF2B5EF4-FFF2-40B4-BE49-F238E27FC236}">
                <a16:creationId xmlns:a16="http://schemas.microsoft.com/office/drawing/2014/main" id="{1EF3AA9D-30AD-F7B4-3C0C-544C2DAC47B1}"/>
              </a:ext>
            </a:extLst>
          </p:cNvPr>
          <p:cNvSpPr txBox="1"/>
          <p:nvPr/>
        </p:nvSpPr>
        <p:spPr>
          <a:xfrm>
            <a:off x="6519134" y="1421497"/>
            <a:ext cx="5060764" cy="430887"/>
          </a:xfrm>
          <a:prstGeom prst="rect">
            <a:avLst/>
          </a:prstGeom>
          <a:noFill/>
        </p:spPr>
        <p:txBody>
          <a:bodyPr wrap="square" lIns="0" tIns="0" rIns="0" bIns="0" rtlCol="0" anchor="t">
            <a:noAutofit/>
          </a:bodyPr>
          <a:lstStyle/>
          <a:p>
            <a:pPr algn="l">
              <a:buClr>
                <a:schemeClr val="tx2"/>
              </a:buClr>
              <a:buSzPct val="100000"/>
            </a:pPr>
            <a:r>
              <a:rPr lang="en-IN" sz="1200" b="1" dirty="0">
                <a:solidFill>
                  <a:schemeClr val="bg1"/>
                </a:solidFill>
              </a:rPr>
              <a:t>Figure 2. Breakdown of federal, state, and local tax revenue forgone from tax-exempt hospitals within Indiana ($ in millions), 2022</a:t>
            </a:r>
            <a:endParaRPr lang="en-US" sz="1200" b="1" dirty="0">
              <a:solidFill>
                <a:schemeClr val="bg1"/>
              </a:solidFill>
            </a:endParaRPr>
          </a:p>
        </p:txBody>
      </p:sp>
      <p:graphicFrame>
        <p:nvGraphicFramePr>
          <p:cNvPr id="16" name="Chart 15">
            <a:extLst>
              <a:ext uri="{FF2B5EF4-FFF2-40B4-BE49-F238E27FC236}">
                <a16:creationId xmlns:a16="http://schemas.microsoft.com/office/drawing/2014/main" id="{FD66F3B6-660A-551F-20CA-9C42378AAF05}"/>
              </a:ext>
            </a:extLst>
          </p:cNvPr>
          <p:cNvGraphicFramePr/>
          <p:nvPr>
            <p:extLst>
              <p:ext uri="{D42A27DB-BD31-4B8C-83A1-F6EECF244321}">
                <p14:modId xmlns:p14="http://schemas.microsoft.com/office/powerpoint/2010/main" val="2820912490"/>
              </p:ext>
            </p:extLst>
          </p:nvPr>
        </p:nvGraphicFramePr>
        <p:xfrm>
          <a:off x="6326618" y="1757110"/>
          <a:ext cx="5170804" cy="3825241"/>
        </p:xfrm>
        <a:graphic>
          <a:graphicData uri="http://schemas.openxmlformats.org/drawingml/2006/chart">
            <c:chart xmlns:c="http://schemas.openxmlformats.org/drawingml/2006/chart" xmlns:r="http://schemas.openxmlformats.org/officeDocument/2006/relationships" r:id="rId5"/>
          </a:graphicData>
        </a:graphic>
      </p:graphicFrame>
      <p:sp>
        <p:nvSpPr>
          <p:cNvPr id="4" name="TextBox 3">
            <a:extLst>
              <a:ext uri="{FF2B5EF4-FFF2-40B4-BE49-F238E27FC236}">
                <a16:creationId xmlns:a16="http://schemas.microsoft.com/office/drawing/2014/main" id="{9A499A9A-BE2F-C5BD-A330-A044DC872EEF}"/>
              </a:ext>
            </a:extLst>
          </p:cNvPr>
          <p:cNvSpPr txBox="1"/>
          <p:nvPr/>
        </p:nvSpPr>
        <p:spPr>
          <a:xfrm>
            <a:off x="3470332" y="6189438"/>
            <a:ext cx="6097604" cy="430887"/>
          </a:xfrm>
          <a:prstGeom prst="rect">
            <a:avLst/>
          </a:prstGeom>
          <a:noFill/>
        </p:spPr>
        <p:txBody>
          <a:bodyPr wrap="square">
            <a:spAutoFit/>
          </a:bodyPr>
          <a:lstStyle/>
          <a:p>
            <a:r>
              <a:rPr lang="en-US" sz="1100" dirty="0">
                <a:solidFill>
                  <a:schemeClr val="bg1"/>
                </a:solidFill>
                <a:hlinkClick r:id="rId6">
                  <a:extLst>
                    <a:ext uri="{A12FA001-AC4F-418D-AE19-62706E023703}">
                      <ahyp:hlinkClr xmlns:ahyp="http://schemas.microsoft.com/office/drawing/2018/hyperlinkcolor" val="tx"/>
                    </a:ext>
                  </a:extLst>
                </a:hlinkClick>
              </a:rPr>
              <a:t>Indiana Hospital Association</a:t>
            </a:r>
            <a:r>
              <a:rPr lang="en-US" sz="1100" dirty="0">
                <a:solidFill>
                  <a:schemeClr val="bg1"/>
                </a:solidFill>
              </a:rPr>
              <a:t>   </a:t>
            </a:r>
          </a:p>
          <a:p>
            <a:r>
              <a:rPr lang="en-US" sz="1100" dirty="0">
                <a:solidFill>
                  <a:schemeClr val="bg1"/>
                </a:solidFill>
                <a:hlinkClick r:id="rId7">
                  <a:extLst>
                    <a:ext uri="{A12FA001-AC4F-418D-AE19-62706E023703}">
                      <ahyp:hlinkClr xmlns:ahyp="http://schemas.microsoft.com/office/drawing/2018/hyperlinkcolor" val="tx"/>
                    </a:ext>
                  </a:extLst>
                </a:hlinkClick>
              </a:rPr>
              <a:t>Value of tax exemption of tax-exempt hospitals in Indiana</a:t>
            </a:r>
            <a:endParaRPr lang="en-US" sz="1100" dirty="0">
              <a:solidFill>
                <a:schemeClr val="bg1"/>
              </a:solidFill>
            </a:endParaRPr>
          </a:p>
        </p:txBody>
      </p:sp>
    </p:spTree>
    <p:extLst>
      <p:ext uri="{BB962C8B-B14F-4D97-AF65-F5344CB8AC3E}">
        <p14:creationId xmlns:p14="http://schemas.microsoft.com/office/powerpoint/2010/main" val="391782597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110EB6D-CC5B-48E1-BB66-827A505B4DFB}"/>
              </a:ext>
            </a:extLst>
          </p:cNvPr>
          <p:cNvGraphicFramePr>
            <a:graphicFrameLocks noChangeAspect="1"/>
          </p:cNvGraphicFramePr>
          <p:nvPr>
            <p:custDataLst>
              <p:tags r:id="rId1"/>
            </p:custDataLst>
            <p:extLst>
              <p:ext uri="{D42A27DB-BD31-4B8C-83A1-F6EECF244321}">
                <p14:modId xmlns:p14="http://schemas.microsoft.com/office/powerpoint/2010/main" val="458369790"/>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3" imgW="307" imgH="307" progId="TCLayout.ActiveDocument.1">
                  <p:embed/>
                </p:oleObj>
              </mc:Choice>
              <mc:Fallback>
                <p:oleObj name="think-cell Slide" r:id="rId3" imgW="307" imgH="307" progId="TCLayout.ActiveDocument.1">
                  <p:embed/>
                  <p:pic>
                    <p:nvPicPr>
                      <p:cNvPr id="3" name="Object 2" hidden="1">
                        <a:extLst>
                          <a:ext uri="{FF2B5EF4-FFF2-40B4-BE49-F238E27FC236}">
                            <a16:creationId xmlns:a16="http://schemas.microsoft.com/office/drawing/2014/main" id="{E110EB6D-CC5B-48E1-BB66-827A505B4DFB}"/>
                          </a:ext>
                        </a:extLst>
                      </p:cNvPr>
                      <p:cNvPicPr/>
                      <p:nvPr/>
                    </p:nvPicPr>
                    <p:blipFill>
                      <a:blip r:embed="rId4"/>
                      <a:stretch>
                        <a:fillRect/>
                      </a:stretch>
                    </p:blipFill>
                    <p:spPr>
                      <a:xfrm>
                        <a:off x="1527967" y="3372"/>
                        <a:ext cx="1587" cy="1587"/>
                      </a:xfrm>
                      <a:prstGeom prst="rect">
                        <a:avLst/>
                      </a:prstGeom>
                    </p:spPr>
                  </p:pic>
                </p:oleObj>
              </mc:Fallback>
            </mc:AlternateContent>
          </a:graphicData>
        </a:graphic>
      </p:graphicFrame>
      <p:sp>
        <p:nvSpPr>
          <p:cNvPr id="2" name="Title 1"/>
          <p:cNvSpPr>
            <a:spLocks noGrp="1"/>
          </p:cNvSpPr>
          <p:nvPr>
            <p:ph type="title"/>
          </p:nvPr>
        </p:nvSpPr>
        <p:spPr>
          <a:xfrm>
            <a:off x="485523" y="345396"/>
            <a:ext cx="11224347" cy="470898"/>
          </a:xfrm>
        </p:spPr>
        <p:txBody>
          <a:bodyPr vert="horz"/>
          <a:lstStyle/>
          <a:p>
            <a:r>
              <a:rPr lang="en-US" dirty="0"/>
              <a:t>Presenters</a:t>
            </a:r>
            <a:endParaRPr lang="en-GB" dirty="0"/>
          </a:p>
        </p:txBody>
      </p:sp>
      <p:sp>
        <p:nvSpPr>
          <p:cNvPr id="10" name="Content Placeholder 6">
            <a:extLst>
              <a:ext uri="{FF2B5EF4-FFF2-40B4-BE49-F238E27FC236}">
                <a16:creationId xmlns:a16="http://schemas.microsoft.com/office/drawing/2014/main" id="{E4B897F9-4373-4505-8380-78CD7C19F8A8}"/>
              </a:ext>
            </a:extLst>
          </p:cNvPr>
          <p:cNvSpPr txBox="1">
            <a:spLocks/>
          </p:cNvSpPr>
          <p:nvPr/>
        </p:nvSpPr>
        <p:spPr>
          <a:xfrm>
            <a:off x="6587308" y="1417953"/>
            <a:ext cx="5121585" cy="1408965"/>
          </a:xfrm>
          <a:prstGeom prst="rect">
            <a:avLst/>
          </a:prstGeom>
          <a:ln w="6350">
            <a:solidFill>
              <a:srgbClr val="C4C4CD"/>
            </a:solidFill>
            <a:prstDash val="dash"/>
          </a:ln>
        </p:spPr>
        <p:txBody>
          <a:bodyPr vert="horz" lIns="274320" tIns="0" rIns="0" bIns="0" rtlCol="0" anchor="ctr" anchorCtr="0">
            <a:noAutofit/>
          </a:bodyPr>
          <a:lstStyle>
            <a:lvl1pPr marL="267319" indent="-267319" algn="l" defTabSz="685434"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534639" indent="-267319" algn="l" defTabSz="685434"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indent="0">
              <a:buNone/>
            </a:pPr>
            <a:r>
              <a:rPr lang="en-US" sz="1800" b="1" dirty="0">
                <a:solidFill>
                  <a:schemeClr val="tx2"/>
                </a:solidFill>
                <a:latin typeface="+mn-lt"/>
              </a:rPr>
              <a:t>Kristen Farr Capizzi</a:t>
            </a:r>
          </a:p>
          <a:p>
            <a:pPr marL="0" lvl="1" indent="0">
              <a:spcBef>
                <a:spcPts val="0"/>
              </a:spcBef>
              <a:buNone/>
            </a:pPr>
            <a:r>
              <a:rPr lang="en-US" sz="1400" dirty="0">
                <a:latin typeface="+mn-lt"/>
              </a:rPr>
              <a:t>Ernst &amp; Young LLP</a:t>
            </a:r>
          </a:p>
          <a:p>
            <a:pPr marL="0" lvl="1" indent="0">
              <a:spcBef>
                <a:spcPts val="0"/>
              </a:spcBef>
              <a:buNone/>
            </a:pPr>
            <a:r>
              <a:rPr lang="en-US" sz="1400" dirty="0">
                <a:latin typeface="+mn-lt"/>
              </a:rPr>
              <a:t>Chicago, Illinois</a:t>
            </a:r>
          </a:p>
          <a:p>
            <a:pPr marL="0" lvl="1" indent="0">
              <a:spcBef>
                <a:spcPts val="0"/>
              </a:spcBef>
              <a:buNone/>
            </a:pPr>
            <a:r>
              <a:rPr lang="en-US" sz="1400" dirty="0">
                <a:latin typeface="+mn-lt"/>
              </a:rPr>
              <a:t>kristen.g.farr.capizzi@ey.com</a:t>
            </a:r>
          </a:p>
          <a:p>
            <a:pPr marL="0" lvl="1" indent="0">
              <a:spcBef>
                <a:spcPts val="0"/>
              </a:spcBef>
              <a:buNone/>
            </a:pPr>
            <a:r>
              <a:rPr lang="en-US" sz="1400" dirty="0">
                <a:latin typeface="+mn-lt"/>
              </a:rPr>
              <a:t>+1 847 287 3146</a:t>
            </a:r>
          </a:p>
        </p:txBody>
      </p:sp>
      <p:sp>
        <p:nvSpPr>
          <p:cNvPr id="12" name="Content Placeholder 6">
            <a:extLst>
              <a:ext uri="{FF2B5EF4-FFF2-40B4-BE49-F238E27FC236}">
                <a16:creationId xmlns:a16="http://schemas.microsoft.com/office/drawing/2014/main" id="{9B4B1E8B-2526-40F6-9B3B-EC1B863B859A}"/>
              </a:ext>
            </a:extLst>
          </p:cNvPr>
          <p:cNvSpPr txBox="1">
            <a:spLocks/>
          </p:cNvSpPr>
          <p:nvPr/>
        </p:nvSpPr>
        <p:spPr>
          <a:xfrm>
            <a:off x="6587308" y="3075030"/>
            <a:ext cx="5121585" cy="1408965"/>
          </a:xfrm>
          <a:prstGeom prst="rect">
            <a:avLst/>
          </a:prstGeom>
          <a:ln w="6350">
            <a:solidFill>
              <a:srgbClr val="C4C4CD"/>
            </a:solidFill>
            <a:prstDash val="dash"/>
          </a:ln>
        </p:spPr>
        <p:txBody>
          <a:bodyPr vert="horz" lIns="274320" tIns="0" rIns="0" bIns="0" rtlCol="0" anchor="ctr" anchorCtr="0">
            <a:noAutofit/>
          </a:bodyPr>
          <a:lstStyle>
            <a:lvl1pPr marL="267319" indent="-267319" algn="l" defTabSz="685434"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534639" indent="-267319" algn="l" defTabSz="685434"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indent="0">
              <a:buNone/>
            </a:pPr>
            <a:r>
              <a:rPr lang="en-US" sz="1800" b="1" dirty="0">
                <a:solidFill>
                  <a:schemeClr val="tx2"/>
                </a:solidFill>
                <a:latin typeface="+mn-lt"/>
              </a:rPr>
              <a:t>Ivan Roussev</a:t>
            </a:r>
          </a:p>
          <a:p>
            <a:pPr marL="0" lvl="1" indent="0">
              <a:spcBef>
                <a:spcPts val="0"/>
              </a:spcBef>
              <a:buNone/>
            </a:pPr>
            <a:r>
              <a:rPr lang="en-US" sz="1400" dirty="0">
                <a:latin typeface="+mn-lt"/>
              </a:rPr>
              <a:t>Ernst &amp; Young LLP</a:t>
            </a:r>
          </a:p>
          <a:p>
            <a:pPr marL="0" lvl="1" indent="0">
              <a:spcBef>
                <a:spcPts val="0"/>
              </a:spcBef>
              <a:buNone/>
            </a:pPr>
            <a:r>
              <a:rPr lang="en-US" sz="1400" dirty="0">
                <a:latin typeface="+mn-lt"/>
              </a:rPr>
              <a:t>Dallas, Texas</a:t>
            </a:r>
          </a:p>
          <a:p>
            <a:pPr marL="0" lvl="1" indent="0">
              <a:spcBef>
                <a:spcPts val="0"/>
              </a:spcBef>
              <a:buNone/>
            </a:pPr>
            <a:r>
              <a:rPr lang="en-US" sz="1400" dirty="0">
                <a:latin typeface="+mn-lt"/>
              </a:rPr>
              <a:t>ivan.roussev@ey.com</a:t>
            </a:r>
          </a:p>
          <a:p>
            <a:pPr marL="0" lvl="1" indent="0">
              <a:spcBef>
                <a:spcPts val="0"/>
              </a:spcBef>
              <a:buNone/>
            </a:pPr>
            <a:r>
              <a:rPr lang="en-US" sz="1400" dirty="0">
                <a:latin typeface="+mn-lt"/>
              </a:rPr>
              <a:t>+1 214 969 8565</a:t>
            </a:r>
          </a:p>
        </p:txBody>
      </p:sp>
      <p:sp>
        <p:nvSpPr>
          <p:cNvPr id="8" name="Content Placeholder 6">
            <a:extLst>
              <a:ext uri="{FF2B5EF4-FFF2-40B4-BE49-F238E27FC236}">
                <a16:creationId xmlns:a16="http://schemas.microsoft.com/office/drawing/2014/main" id="{404DCC55-1F88-4A04-A828-E453EDD86D6E}"/>
              </a:ext>
            </a:extLst>
          </p:cNvPr>
          <p:cNvSpPr txBox="1">
            <a:spLocks/>
          </p:cNvSpPr>
          <p:nvPr/>
        </p:nvSpPr>
        <p:spPr>
          <a:xfrm>
            <a:off x="485775" y="1412876"/>
            <a:ext cx="5121585" cy="1408965"/>
          </a:xfrm>
          <a:prstGeom prst="rect">
            <a:avLst/>
          </a:prstGeom>
          <a:ln w="6350">
            <a:solidFill>
              <a:srgbClr val="C4C4CD"/>
            </a:solidFill>
            <a:prstDash val="dash"/>
          </a:ln>
        </p:spPr>
        <p:txBody>
          <a:bodyPr lIns="274320" anchor="ctr" anchorCtr="0"/>
          <a:lstStyle>
            <a:lvl1pPr marL="267319" indent="-267319" algn="l" defTabSz="685434"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534639" indent="-267319" algn="l" defTabSz="685434"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indent="0">
              <a:buNone/>
            </a:pPr>
            <a:r>
              <a:rPr lang="en-US" sz="1800" b="1" dirty="0">
                <a:solidFill>
                  <a:schemeClr val="tx2"/>
                </a:solidFill>
                <a:latin typeface="+mn-lt"/>
              </a:rPr>
              <a:t>Bob Vuillemot</a:t>
            </a:r>
          </a:p>
          <a:p>
            <a:pPr marL="0" lvl="1" indent="0">
              <a:spcBef>
                <a:spcPts val="0"/>
              </a:spcBef>
              <a:buNone/>
            </a:pPr>
            <a:r>
              <a:rPr lang="en-US" sz="1400" dirty="0">
                <a:latin typeface="+mn-lt"/>
              </a:rPr>
              <a:t>Ernst &amp; Young LLP</a:t>
            </a:r>
          </a:p>
          <a:p>
            <a:pPr marL="0" lvl="1" indent="0">
              <a:spcBef>
                <a:spcPts val="0"/>
              </a:spcBef>
              <a:buNone/>
            </a:pPr>
            <a:r>
              <a:rPr lang="en-US" sz="1400" dirty="0">
                <a:latin typeface="+mn-lt"/>
              </a:rPr>
              <a:t>Pittsburgh, Pennsylvania</a:t>
            </a:r>
          </a:p>
          <a:p>
            <a:pPr marL="0" lvl="1" indent="0">
              <a:spcBef>
                <a:spcPts val="0"/>
              </a:spcBef>
              <a:buNone/>
            </a:pPr>
            <a:r>
              <a:rPr lang="en-US" sz="1400" dirty="0">
                <a:latin typeface="+mn-lt"/>
              </a:rPr>
              <a:t>robert.vuillemot@ey.com</a:t>
            </a:r>
          </a:p>
          <a:p>
            <a:pPr marL="0" lvl="1" indent="0">
              <a:spcBef>
                <a:spcPts val="0"/>
              </a:spcBef>
              <a:buNone/>
            </a:pPr>
            <a:r>
              <a:rPr lang="en-US" sz="1400" dirty="0">
                <a:latin typeface="+mn-lt"/>
              </a:rPr>
              <a:t>+1 412 644 5313</a:t>
            </a:r>
          </a:p>
        </p:txBody>
      </p:sp>
      <p:sp>
        <p:nvSpPr>
          <p:cNvPr id="6" name="Content Placeholder 6">
            <a:extLst>
              <a:ext uri="{FF2B5EF4-FFF2-40B4-BE49-F238E27FC236}">
                <a16:creationId xmlns:a16="http://schemas.microsoft.com/office/drawing/2014/main" id="{0F5ADA4A-B744-22E9-6131-43FD5F608A3F}"/>
              </a:ext>
            </a:extLst>
          </p:cNvPr>
          <p:cNvSpPr txBox="1">
            <a:spLocks/>
          </p:cNvSpPr>
          <p:nvPr/>
        </p:nvSpPr>
        <p:spPr>
          <a:xfrm>
            <a:off x="485775" y="3075030"/>
            <a:ext cx="5121585" cy="1408965"/>
          </a:xfrm>
          <a:prstGeom prst="rect">
            <a:avLst/>
          </a:prstGeom>
          <a:ln w="6350">
            <a:solidFill>
              <a:srgbClr val="C4C4CD"/>
            </a:solidFill>
            <a:prstDash val="dash"/>
          </a:ln>
        </p:spPr>
        <p:txBody>
          <a:bodyPr vert="horz" lIns="274320" tIns="0" rIns="0" bIns="0" rtlCol="0" anchor="ctr" anchorCtr="0">
            <a:noAutofit/>
          </a:bodyPr>
          <a:lstStyle>
            <a:lvl1pPr marL="267319" indent="-267319" algn="l" defTabSz="685434"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534639" indent="-267319" algn="l" defTabSz="685434"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indent="0">
              <a:buNone/>
            </a:pPr>
            <a:r>
              <a:rPr lang="en-US" sz="1800" b="1" dirty="0">
                <a:solidFill>
                  <a:schemeClr val="tx2"/>
                </a:solidFill>
                <a:latin typeface="+mn-lt"/>
              </a:rPr>
              <a:t>Ken Nagle</a:t>
            </a:r>
          </a:p>
          <a:p>
            <a:pPr marL="0" indent="0">
              <a:buNone/>
            </a:pPr>
            <a:r>
              <a:rPr lang="en-US" sz="1400" dirty="0">
                <a:latin typeface="+mn-lt"/>
              </a:rPr>
              <a:t>Ernst &amp; Young LLP</a:t>
            </a:r>
          </a:p>
          <a:p>
            <a:pPr marL="0" lvl="1" indent="0">
              <a:spcBef>
                <a:spcPts val="0"/>
              </a:spcBef>
              <a:buNone/>
            </a:pPr>
            <a:r>
              <a:rPr lang="en-US" sz="1400" dirty="0">
                <a:latin typeface="+mn-lt"/>
              </a:rPr>
              <a:t>Washington, DC</a:t>
            </a:r>
          </a:p>
          <a:p>
            <a:pPr marL="0" lvl="1" indent="0">
              <a:spcBef>
                <a:spcPts val="0"/>
              </a:spcBef>
              <a:buNone/>
            </a:pPr>
            <a:r>
              <a:rPr lang="en-US" sz="1400" dirty="0">
                <a:latin typeface="+mn-lt"/>
              </a:rPr>
              <a:t>kenneth.nagle@ey.com</a:t>
            </a:r>
          </a:p>
          <a:p>
            <a:pPr marL="0" lvl="1" indent="0">
              <a:spcBef>
                <a:spcPts val="0"/>
              </a:spcBef>
              <a:buNone/>
            </a:pPr>
            <a:r>
              <a:rPr lang="en-US" sz="1400" dirty="0">
                <a:latin typeface="+mn-lt"/>
              </a:rPr>
              <a:t>+1 202 327 6409</a:t>
            </a:r>
          </a:p>
        </p:txBody>
      </p:sp>
      <p:sp>
        <p:nvSpPr>
          <p:cNvPr id="14" name="Content Placeholder 6">
            <a:extLst>
              <a:ext uri="{FF2B5EF4-FFF2-40B4-BE49-F238E27FC236}">
                <a16:creationId xmlns:a16="http://schemas.microsoft.com/office/drawing/2014/main" id="{A7135292-590B-5381-B947-AC7183BE782A}"/>
              </a:ext>
            </a:extLst>
          </p:cNvPr>
          <p:cNvSpPr txBox="1">
            <a:spLocks/>
          </p:cNvSpPr>
          <p:nvPr/>
        </p:nvSpPr>
        <p:spPr>
          <a:xfrm>
            <a:off x="485775" y="4679432"/>
            <a:ext cx="5121585" cy="1408965"/>
          </a:xfrm>
          <a:prstGeom prst="rect">
            <a:avLst/>
          </a:prstGeom>
          <a:ln w="6350">
            <a:solidFill>
              <a:srgbClr val="C4C4CD"/>
            </a:solidFill>
            <a:prstDash val="dash"/>
          </a:ln>
        </p:spPr>
        <p:txBody>
          <a:bodyPr vert="horz" lIns="274320" tIns="0" rIns="0" bIns="0" rtlCol="0" anchor="ctr" anchorCtr="0">
            <a:noAutofit/>
          </a:bodyPr>
          <a:lstStyle>
            <a:lvl1pPr marL="267319" indent="-267319" algn="l" defTabSz="685434"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534639" indent="-267319" algn="l" defTabSz="685434"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indent="0">
              <a:buNone/>
            </a:pPr>
            <a:r>
              <a:rPr lang="en-US" sz="1800" b="1" dirty="0">
                <a:solidFill>
                  <a:schemeClr val="tx2"/>
                </a:solidFill>
                <a:latin typeface="+mn-lt"/>
              </a:rPr>
              <a:t>Abhishek Agarwal</a:t>
            </a:r>
          </a:p>
          <a:p>
            <a:pPr marL="0" indent="0">
              <a:buNone/>
            </a:pPr>
            <a:r>
              <a:rPr lang="en-US" sz="1400" dirty="0">
                <a:latin typeface="+mn-lt"/>
              </a:rPr>
              <a:t>Ernst &amp; Young LLP</a:t>
            </a:r>
          </a:p>
          <a:p>
            <a:pPr marL="0" lvl="1" indent="0">
              <a:spcBef>
                <a:spcPts val="0"/>
              </a:spcBef>
              <a:buNone/>
            </a:pPr>
            <a:r>
              <a:rPr lang="en-US" sz="1400" dirty="0">
                <a:latin typeface="+mn-lt"/>
              </a:rPr>
              <a:t>McLean, Virginia</a:t>
            </a:r>
          </a:p>
          <a:p>
            <a:pPr marL="0" lvl="1" indent="0">
              <a:spcBef>
                <a:spcPts val="0"/>
              </a:spcBef>
              <a:buNone/>
            </a:pPr>
            <a:r>
              <a:rPr lang="en-US" sz="1400" dirty="0">
                <a:latin typeface="+mn-lt"/>
              </a:rPr>
              <a:t>abhishek.agarwal12@ey.com</a:t>
            </a:r>
          </a:p>
          <a:p>
            <a:pPr marL="0" lvl="1" indent="0">
              <a:spcBef>
                <a:spcPts val="0"/>
              </a:spcBef>
              <a:buNone/>
            </a:pPr>
            <a:r>
              <a:rPr lang="en-US" sz="1400" dirty="0">
                <a:latin typeface="+mn-lt"/>
              </a:rPr>
              <a:t>+1 571 378 8171</a:t>
            </a:r>
          </a:p>
        </p:txBody>
      </p:sp>
      <p:sp>
        <p:nvSpPr>
          <p:cNvPr id="5" name="Rectangle 4">
            <a:extLst>
              <a:ext uri="{FF2B5EF4-FFF2-40B4-BE49-F238E27FC236}">
                <a16:creationId xmlns:a16="http://schemas.microsoft.com/office/drawing/2014/main" id="{CDF7D8EB-59D8-1315-FAE4-2D28E1671B8A}"/>
              </a:ext>
            </a:extLst>
          </p:cNvPr>
          <p:cNvSpPr>
            <a:spLocks/>
          </p:cNvSpPr>
          <p:nvPr/>
        </p:nvSpPr>
        <p:spPr>
          <a:xfrm>
            <a:off x="561339" y="1529080"/>
            <a:ext cx="73152" cy="1170841"/>
          </a:xfrm>
          <a:prstGeom prst="rect">
            <a:avLst/>
          </a:prstGeom>
          <a:solidFill>
            <a:srgbClr val="747480"/>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
        <p:nvSpPr>
          <p:cNvPr id="16" name="Rectangle 15">
            <a:extLst>
              <a:ext uri="{FF2B5EF4-FFF2-40B4-BE49-F238E27FC236}">
                <a16:creationId xmlns:a16="http://schemas.microsoft.com/office/drawing/2014/main" id="{0EEAB900-6B2F-039D-3BFE-67CB80F67D24}"/>
              </a:ext>
            </a:extLst>
          </p:cNvPr>
          <p:cNvSpPr>
            <a:spLocks/>
          </p:cNvSpPr>
          <p:nvPr/>
        </p:nvSpPr>
        <p:spPr>
          <a:xfrm>
            <a:off x="561339" y="3194091"/>
            <a:ext cx="73152" cy="1170841"/>
          </a:xfrm>
          <a:prstGeom prst="rect">
            <a:avLst/>
          </a:prstGeom>
          <a:solidFill>
            <a:srgbClr val="747480"/>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
        <p:nvSpPr>
          <p:cNvPr id="17" name="Rectangle 16">
            <a:extLst>
              <a:ext uri="{FF2B5EF4-FFF2-40B4-BE49-F238E27FC236}">
                <a16:creationId xmlns:a16="http://schemas.microsoft.com/office/drawing/2014/main" id="{50945749-FCE6-2348-9174-C282D5ED547C}"/>
              </a:ext>
            </a:extLst>
          </p:cNvPr>
          <p:cNvSpPr>
            <a:spLocks/>
          </p:cNvSpPr>
          <p:nvPr/>
        </p:nvSpPr>
        <p:spPr>
          <a:xfrm>
            <a:off x="561339" y="4798493"/>
            <a:ext cx="73152" cy="1170841"/>
          </a:xfrm>
          <a:prstGeom prst="rect">
            <a:avLst/>
          </a:prstGeom>
          <a:solidFill>
            <a:srgbClr val="747480"/>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
        <p:nvSpPr>
          <p:cNvPr id="18" name="Rectangle 17">
            <a:extLst>
              <a:ext uri="{FF2B5EF4-FFF2-40B4-BE49-F238E27FC236}">
                <a16:creationId xmlns:a16="http://schemas.microsoft.com/office/drawing/2014/main" id="{856DC4E1-E4F4-31C1-D428-6EF0E6056CE3}"/>
              </a:ext>
            </a:extLst>
          </p:cNvPr>
          <p:cNvSpPr>
            <a:spLocks/>
          </p:cNvSpPr>
          <p:nvPr/>
        </p:nvSpPr>
        <p:spPr>
          <a:xfrm>
            <a:off x="6657339" y="1529080"/>
            <a:ext cx="73152" cy="1170841"/>
          </a:xfrm>
          <a:prstGeom prst="rect">
            <a:avLst/>
          </a:prstGeom>
          <a:solidFill>
            <a:srgbClr val="747480"/>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
        <p:nvSpPr>
          <p:cNvPr id="19" name="Rectangle 18">
            <a:extLst>
              <a:ext uri="{FF2B5EF4-FFF2-40B4-BE49-F238E27FC236}">
                <a16:creationId xmlns:a16="http://schemas.microsoft.com/office/drawing/2014/main" id="{1D206F89-B345-8BA2-0ABC-E5991C71292F}"/>
              </a:ext>
            </a:extLst>
          </p:cNvPr>
          <p:cNvSpPr>
            <a:spLocks/>
          </p:cNvSpPr>
          <p:nvPr/>
        </p:nvSpPr>
        <p:spPr>
          <a:xfrm>
            <a:off x="6657339" y="3194091"/>
            <a:ext cx="73152" cy="1170841"/>
          </a:xfrm>
          <a:prstGeom prst="rect">
            <a:avLst/>
          </a:prstGeom>
          <a:solidFill>
            <a:srgbClr val="747480"/>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Tree>
    <p:extLst>
      <p:ext uri="{BB962C8B-B14F-4D97-AF65-F5344CB8AC3E}">
        <p14:creationId xmlns:p14="http://schemas.microsoft.com/office/powerpoint/2010/main" val="18540173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4E722964-A687-4169-A625-2846AB93D5C7}"/>
              </a:ext>
            </a:extLst>
          </p:cNvPr>
          <p:cNvGraphicFramePr>
            <a:graphicFrameLocks noChangeAspect="1"/>
          </p:cNvGraphicFramePr>
          <p:nvPr>
            <p:custDataLst>
              <p:tags r:id="rId1"/>
            </p:custDataLst>
            <p:extLst>
              <p:ext uri="{D42A27DB-BD31-4B8C-83A1-F6EECF244321}">
                <p14:modId xmlns:p14="http://schemas.microsoft.com/office/powerpoint/2010/main" val="2612019722"/>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4" imgW="347" imgH="348" progId="TCLayout.ActiveDocument.1">
                  <p:embed/>
                </p:oleObj>
              </mc:Choice>
              <mc:Fallback>
                <p:oleObj name="think-cell Slide" r:id="rId4" imgW="347" imgH="348" progId="TCLayout.ActiveDocument.1">
                  <p:embed/>
                  <p:pic>
                    <p:nvPicPr>
                      <p:cNvPr id="13" name="Object 12" hidden="1">
                        <a:extLst>
                          <a:ext uri="{FF2B5EF4-FFF2-40B4-BE49-F238E27FC236}">
                            <a16:creationId xmlns:a16="http://schemas.microsoft.com/office/drawing/2014/main" id="{4E722964-A687-4169-A625-2846AB93D5C7}"/>
                          </a:ext>
                        </a:extLst>
                      </p:cNvPr>
                      <p:cNvPicPr/>
                      <p:nvPr/>
                    </p:nvPicPr>
                    <p:blipFill>
                      <a:blip r:embed="rId5"/>
                      <a:stretch>
                        <a:fillRect/>
                      </a:stretch>
                    </p:blipFill>
                    <p:spPr>
                      <a:xfrm>
                        <a:off x="1527967" y="3372"/>
                        <a:ext cx="1587" cy="1587"/>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107164AD-B053-0D5A-764D-ED3BD4F21395}"/>
              </a:ext>
            </a:extLst>
          </p:cNvPr>
          <p:cNvSpPr>
            <a:spLocks noGrp="1"/>
          </p:cNvSpPr>
          <p:nvPr>
            <p:ph type="title"/>
          </p:nvPr>
        </p:nvSpPr>
        <p:spPr/>
        <p:txBody>
          <a:bodyPr vert="horz"/>
          <a:lstStyle/>
          <a:p>
            <a:r>
              <a:rPr lang="en-US" dirty="0"/>
              <a:t>AI in tax</a:t>
            </a:r>
          </a:p>
        </p:txBody>
      </p:sp>
      <p:sp>
        <p:nvSpPr>
          <p:cNvPr id="16" name="Text Placeholder 15">
            <a:extLst>
              <a:ext uri="{FF2B5EF4-FFF2-40B4-BE49-F238E27FC236}">
                <a16:creationId xmlns:a16="http://schemas.microsoft.com/office/drawing/2014/main" id="{4CD81E78-E8DF-B358-341F-E02614E9FFB3}"/>
              </a:ext>
            </a:extLst>
          </p:cNvPr>
          <p:cNvSpPr>
            <a:spLocks noGrp="1"/>
          </p:cNvSpPr>
          <p:nvPr>
            <p:ph type="body" sz="quarter" idx="13"/>
          </p:nvPr>
        </p:nvSpPr>
        <p:spPr/>
        <p:txBody>
          <a:bodyPr/>
          <a:lstStyle/>
          <a:p>
            <a:r>
              <a:rPr lang="en-IN" dirty="0"/>
              <a:t>04</a:t>
            </a:r>
          </a:p>
        </p:txBody>
      </p:sp>
    </p:spTree>
    <p:extLst>
      <p:ext uri="{BB962C8B-B14F-4D97-AF65-F5344CB8AC3E}">
        <p14:creationId xmlns:p14="http://schemas.microsoft.com/office/powerpoint/2010/main" val="257290353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5F710B-25E2-75F8-4AC5-26AA0C6B44E6}"/>
            </a:ext>
          </a:extLst>
        </p:cNvPr>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D4935389-14A0-EFD5-D432-395D1CA9ECCA}"/>
              </a:ext>
            </a:extLst>
          </p:cNvPr>
          <p:cNvGraphicFramePr>
            <a:graphicFrameLocks noChangeAspect="1"/>
          </p:cNvGraphicFramePr>
          <p:nvPr>
            <p:custDataLst>
              <p:tags r:id="rId1"/>
            </p:custDataLst>
            <p:extLst>
              <p:ext uri="{D42A27DB-BD31-4B8C-83A1-F6EECF244321}">
                <p14:modId xmlns:p14="http://schemas.microsoft.com/office/powerpoint/2010/main" val="2643546195"/>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4" imgW="307" imgH="307" progId="TCLayout.ActiveDocument.1">
                  <p:embed/>
                </p:oleObj>
              </mc:Choice>
              <mc:Fallback>
                <p:oleObj name="think-cell Slide" r:id="rId4" imgW="307" imgH="307" progId="TCLayout.ActiveDocument.1">
                  <p:embed/>
                  <p:pic>
                    <p:nvPicPr>
                      <p:cNvPr id="2" name="Object 1" hidden="1">
                        <a:extLst>
                          <a:ext uri="{FF2B5EF4-FFF2-40B4-BE49-F238E27FC236}">
                            <a16:creationId xmlns:a16="http://schemas.microsoft.com/office/drawing/2014/main" id="{D4935389-14A0-EFD5-D432-395D1CA9ECCA}"/>
                          </a:ext>
                        </a:extLst>
                      </p:cNvPr>
                      <p:cNvPicPr/>
                      <p:nvPr/>
                    </p:nvPicPr>
                    <p:blipFill>
                      <a:blip r:embed="rId5"/>
                      <a:stretch>
                        <a:fillRect/>
                      </a:stretch>
                    </p:blipFill>
                    <p:spPr>
                      <a:xfrm>
                        <a:off x="1527967" y="3372"/>
                        <a:ext cx="1587" cy="1587"/>
                      </a:xfrm>
                      <a:prstGeom prst="rect">
                        <a:avLst/>
                      </a:prstGeom>
                    </p:spPr>
                  </p:pic>
                </p:oleObj>
              </mc:Fallback>
            </mc:AlternateContent>
          </a:graphicData>
        </a:graphic>
      </p:graphicFrame>
      <p:sp>
        <p:nvSpPr>
          <p:cNvPr id="7172" name="Rectangle 5">
            <a:extLst>
              <a:ext uri="{FF2B5EF4-FFF2-40B4-BE49-F238E27FC236}">
                <a16:creationId xmlns:a16="http://schemas.microsoft.com/office/drawing/2014/main" id="{89227194-287E-0411-A6A7-3E8A15CDFCC7}"/>
              </a:ext>
            </a:extLst>
          </p:cNvPr>
          <p:cNvSpPr>
            <a:spLocks noGrp="1" noChangeArrowheads="1"/>
          </p:cNvSpPr>
          <p:nvPr>
            <p:ph type="title"/>
          </p:nvPr>
        </p:nvSpPr>
        <p:spPr>
          <a:xfrm>
            <a:off x="485523" y="345396"/>
            <a:ext cx="11224347" cy="470898"/>
          </a:xfrm>
        </p:spPr>
        <p:txBody>
          <a:bodyPr vert="horz"/>
          <a:lstStyle/>
          <a:p>
            <a:r>
              <a:rPr lang="en-US" dirty="0"/>
              <a:t>Polling question 4</a:t>
            </a:r>
            <a:endParaRPr lang="en-US" altLang="en-US" dirty="0"/>
          </a:p>
        </p:txBody>
      </p:sp>
      <p:sp>
        <p:nvSpPr>
          <p:cNvPr id="8" name="Content Placeholder 7">
            <a:extLst>
              <a:ext uri="{FF2B5EF4-FFF2-40B4-BE49-F238E27FC236}">
                <a16:creationId xmlns:a16="http://schemas.microsoft.com/office/drawing/2014/main" id="{B77693F5-AFBD-4669-6754-016C2A738E8D}"/>
              </a:ext>
            </a:extLst>
          </p:cNvPr>
          <p:cNvSpPr>
            <a:spLocks noGrp="1"/>
          </p:cNvSpPr>
          <p:nvPr>
            <p:ph sz="quarter" idx="16"/>
          </p:nvPr>
        </p:nvSpPr>
        <p:spPr>
          <a:xfrm>
            <a:off x="485521" y="4260028"/>
            <a:ext cx="11224800" cy="1832797"/>
          </a:xfrm>
        </p:spPr>
        <p:txBody>
          <a:bodyPr/>
          <a:lstStyle/>
          <a:p>
            <a:pPr marL="0" indent="0">
              <a:buNone/>
            </a:pPr>
            <a:r>
              <a:rPr lang="en-IN" b="1" dirty="0">
                <a:solidFill>
                  <a:schemeClr val="tx2"/>
                </a:solidFill>
              </a:rPr>
              <a:t>Do you believe generative AI (GenAI) will help drive increased effectiveness and efficiencies within your tax function in the next three years?</a:t>
            </a:r>
          </a:p>
          <a:p>
            <a:endParaRPr lang="en-IN" dirty="0"/>
          </a:p>
          <a:p>
            <a:pPr marL="342900" indent="-342900">
              <a:buFont typeface="+mj-lt"/>
              <a:buAutoNum type="alphaUcPeriod"/>
            </a:pPr>
            <a:r>
              <a:rPr lang="en-IN" sz="1400" dirty="0"/>
              <a:t>Yes</a:t>
            </a:r>
          </a:p>
          <a:p>
            <a:pPr marL="342900" indent="-342900">
              <a:buFont typeface="+mj-lt"/>
              <a:buAutoNum type="alphaUcPeriod"/>
            </a:pPr>
            <a:r>
              <a:rPr lang="en-IN" sz="1400" dirty="0"/>
              <a:t>No</a:t>
            </a:r>
          </a:p>
        </p:txBody>
      </p:sp>
      <p:sp>
        <p:nvSpPr>
          <p:cNvPr id="10" name="Rectangle 9">
            <a:extLst>
              <a:ext uri="{FF2B5EF4-FFF2-40B4-BE49-F238E27FC236}">
                <a16:creationId xmlns:a16="http://schemas.microsoft.com/office/drawing/2014/main" id="{FB1CAB8E-EC1F-8AC1-1FBB-B80C3DCCC1CD}"/>
              </a:ext>
            </a:extLst>
          </p:cNvPr>
          <p:cNvSpPr/>
          <p:nvPr/>
        </p:nvSpPr>
        <p:spPr>
          <a:xfrm>
            <a:off x="479425" y="3915785"/>
            <a:ext cx="11233150" cy="91440"/>
          </a:xfrm>
          <a:prstGeom prst="rect">
            <a:avLst/>
          </a:prstGeom>
          <a:solidFill>
            <a:srgbClr val="C4C4CD"/>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pic>
        <p:nvPicPr>
          <p:cNvPr id="11" name="Picture 10" descr="A group of people sitting around a table&#10;&#10;AI-generated content may be incorrect.">
            <a:extLst>
              <a:ext uri="{FF2B5EF4-FFF2-40B4-BE49-F238E27FC236}">
                <a16:creationId xmlns:a16="http://schemas.microsoft.com/office/drawing/2014/main" id="{BB2ED498-B29E-A0B0-DCC6-324AB7183A5F}"/>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485523" y="1418627"/>
            <a:ext cx="11227052" cy="2572460"/>
          </a:xfrm>
          <a:prstGeom prst="rect">
            <a:avLst/>
          </a:prstGeom>
        </p:spPr>
      </p:pic>
      <p:cxnSp>
        <p:nvCxnSpPr>
          <p:cNvPr id="12" name="Straight Connector 11">
            <a:extLst>
              <a:ext uri="{FF2B5EF4-FFF2-40B4-BE49-F238E27FC236}">
                <a16:creationId xmlns:a16="http://schemas.microsoft.com/office/drawing/2014/main" id="{22FDBDC7-52AB-B67C-18F1-503B16A8DE06}"/>
              </a:ext>
            </a:extLst>
          </p:cNvPr>
          <p:cNvCxnSpPr>
            <a:cxnSpLocks/>
          </p:cNvCxnSpPr>
          <p:nvPr/>
        </p:nvCxnSpPr>
        <p:spPr>
          <a:xfrm>
            <a:off x="479425" y="4886664"/>
            <a:ext cx="5222128" cy="0"/>
          </a:xfrm>
          <a:prstGeom prst="line">
            <a:avLst/>
          </a:prstGeom>
          <a:ln w="6350">
            <a:solidFill>
              <a:schemeClr val="tx2"/>
            </a:solidFill>
            <a:prstDash val="dash"/>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25842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C466E2-2546-9B19-66E0-40F560FEBE26}"/>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B9A57E0E-5CD2-E91C-DC71-A9CB284C5F8D}"/>
              </a:ext>
            </a:extLst>
          </p:cNvPr>
          <p:cNvGraphicFramePr>
            <a:graphicFrameLocks noChangeAspect="1"/>
          </p:cNvGraphicFramePr>
          <p:nvPr>
            <p:custDataLst>
              <p:tags r:id="rId1"/>
            </p:custDataLst>
            <p:extLst>
              <p:ext uri="{D42A27DB-BD31-4B8C-83A1-F6EECF244321}">
                <p14:modId xmlns:p14="http://schemas.microsoft.com/office/powerpoint/2010/main" val="32463184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4" name="think-cell data - do not delete" hidden="1">
                        <a:extLst>
                          <a:ext uri="{FF2B5EF4-FFF2-40B4-BE49-F238E27FC236}">
                            <a16:creationId xmlns:a16="http://schemas.microsoft.com/office/drawing/2014/main" id="{B9A57E0E-5CD2-E91C-DC71-A9CB284C5F8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5522672-59E3-59A3-528D-299E5042BE89}"/>
              </a:ext>
            </a:extLst>
          </p:cNvPr>
          <p:cNvSpPr>
            <a:spLocks noGrp="1"/>
          </p:cNvSpPr>
          <p:nvPr>
            <p:ph type="title"/>
          </p:nvPr>
        </p:nvSpPr>
        <p:spPr>
          <a:xfrm>
            <a:off x="485523" y="345396"/>
            <a:ext cx="11224347" cy="470898"/>
          </a:xfrm>
        </p:spPr>
        <p:txBody>
          <a:bodyPr vert="horz"/>
          <a:lstStyle/>
          <a:p>
            <a:r>
              <a:rPr lang="en-IN" dirty="0"/>
              <a:t>Do you believe GenAI will help drive increased effectiveness and efficiencies within your tax function in the next three years?</a:t>
            </a:r>
            <a:endParaRPr lang="en-US" dirty="0"/>
          </a:p>
        </p:txBody>
      </p:sp>
      <p:graphicFrame>
        <p:nvGraphicFramePr>
          <p:cNvPr id="18" name="Q3_13. Do you believe ChatGPT or similar generative AI tools could be a game changer for your tax function within 3 years?" descr="dd80c752-2c2d-4487-9415-be0d8de7a15b">
            <a:extLst>
              <a:ext uri="{FF2B5EF4-FFF2-40B4-BE49-F238E27FC236}">
                <a16:creationId xmlns:a16="http://schemas.microsoft.com/office/drawing/2014/main" id="{5B146DC2-4B83-6347-32CB-24E245B6DBCA}"/>
              </a:ext>
            </a:extLst>
          </p:cNvPr>
          <p:cNvGraphicFramePr>
            <a:graphicFrameLocks/>
          </p:cNvGraphicFramePr>
          <p:nvPr>
            <p:extLst>
              <p:ext uri="{D42A27DB-BD31-4B8C-83A1-F6EECF244321}">
                <p14:modId xmlns:p14="http://schemas.microsoft.com/office/powerpoint/2010/main" val="3873692215"/>
              </p:ext>
            </p:extLst>
          </p:nvPr>
        </p:nvGraphicFramePr>
        <p:xfrm>
          <a:off x="-1679659" y="1979826"/>
          <a:ext cx="6748404" cy="38094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18" descr="849efb84-5fb9-4963-a7f0-c93f78e8ed12">
            <a:extLst>
              <a:ext uri="{FF2B5EF4-FFF2-40B4-BE49-F238E27FC236}">
                <a16:creationId xmlns:a16="http://schemas.microsoft.com/office/drawing/2014/main" id="{1E9E782C-D58A-3E45-5CC8-0E33773A17F3}"/>
              </a:ext>
            </a:extLst>
          </p:cNvPr>
          <p:cNvGraphicFramePr/>
          <p:nvPr>
            <p:extLst>
              <p:ext uri="{D42A27DB-BD31-4B8C-83A1-F6EECF244321}">
                <p14:modId xmlns:p14="http://schemas.microsoft.com/office/powerpoint/2010/main" val="3930464065"/>
              </p:ext>
            </p:extLst>
          </p:nvPr>
        </p:nvGraphicFramePr>
        <p:xfrm>
          <a:off x="3310824" y="1825867"/>
          <a:ext cx="5909693" cy="4040346"/>
        </p:xfrm>
        <a:graphic>
          <a:graphicData uri="http://schemas.openxmlformats.org/drawingml/2006/chart">
            <c:chart xmlns:c="http://schemas.openxmlformats.org/drawingml/2006/chart" xmlns:r="http://schemas.openxmlformats.org/officeDocument/2006/relationships" r:id="rId6"/>
          </a:graphicData>
        </a:graphic>
      </p:graphicFrame>
      <p:sp>
        <p:nvSpPr>
          <p:cNvPr id="21" name="TextBox 20">
            <a:extLst>
              <a:ext uri="{FF2B5EF4-FFF2-40B4-BE49-F238E27FC236}">
                <a16:creationId xmlns:a16="http://schemas.microsoft.com/office/drawing/2014/main" id="{FBC3DF02-C904-EFBD-8DAA-F47FEA8E1DC0}"/>
              </a:ext>
            </a:extLst>
          </p:cNvPr>
          <p:cNvSpPr txBox="1">
            <a:spLocks/>
          </p:cNvSpPr>
          <p:nvPr/>
        </p:nvSpPr>
        <p:spPr>
          <a:xfrm>
            <a:off x="8832028" y="1412875"/>
            <a:ext cx="2886449" cy="4679950"/>
          </a:xfrm>
          <a:prstGeom prst="rect">
            <a:avLst/>
          </a:prstGeom>
          <a:solidFill>
            <a:srgbClr val="2E2E38"/>
          </a:solidFill>
        </p:spPr>
        <p:txBody>
          <a:bodyPr vert="horz" lIns="182880" tIns="45720" rIns="91440" bIns="45720" rtlCol="0" anchor="ctr" anchorCtr="0">
            <a:noAutofit/>
          </a:bodyPr>
          <a:lstStyle>
            <a:lvl1pPr algn="ctr">
              <a:lnSpc>
                <a:spcPct val="85000"/>
              </a:lnSpc>
              <a:spcBef>
                <a:spcPct val="0"/>
              </a:spcBef>
              <a:buNone/>
              <a:defRPr sz="2400" b="0">
                <a:solidFill>
                  <a:schemeClr val="bg1"/>
                </a:solidFill>
                <a:latin typeface="+mj-lt"/>
                <a:ea typeface="+mj-ea"/>
                <a:cs typeface="Arial" pitchFamily="34" charset="0"/>
              </a:defRPr>
            </a:lvl1pPr>
          </a:lstStyle>
          <a:p>
            <a:pPr algn="l" defTabSz="913486">
              <a:lnSpc>
                <a:spcPct val="100000"/>
              </a:lnSpc>
              <a:spcAft>
                <a:spcPts val="600"/>
              </a:spcAft>
              <a:defRPr/>
            </a:pPr>
            <a:r>
              <a:rPr lang="en-US" sz="1800" b="1" dirty="0">
                <a:solidFill>
                  <a:schemeClr val="tx2"/>
                </a:solidFill>
                <a:latin typeface="EYInterstate Light" panose="02000506000000020004" pitchFamily="2" charset="0"/>
              </a:rPr>
              <a:t>Why now? </a:t>
            </a:r>
          </a:p>
          <a:p>
            <a:pPr marL="342729" indent="-342729" algn="l" defTabSz="913486">
              <a:lnSpc>
                <a:spcPct val="100000"/>
              </a:lnSpc>
              <a:spcAft>
                <a:spcPts val="600"/>
              </a:spcAft>
              <a:buFontTx/>
              <a:buAutoNum type="arabicPeriod"/>
              <a:defRPr/>
            </a:pPr>
            <a:r>
              <a:rPr lang="en-US" sz="1600" dirty="0">
                <a:latin typeface="EYInterstate Light" panose="02000506000000020004" pitchFamily="2" charset="0"/>
              </a:rPr>
              <a:t>Advances in large language models and neural networks</a:t>
            </a:r>
          </a:p>
          <a:p>
            <a:pPr marL="342729" indent="-342729" algn="l" defTabSz="913486">
              <a:lnSpc>
                <a:spcPct val="100000"/>
              </a:lnSpc>
              <a:spcAft>
                <a:spcPts val="600"/>
              </a:spcAft>
              <a:buFontTx/>
              <a:buAutoNum type="arabicPeriod"/>
              <a:defRPr/>
            </a:pPr>
            <a:r>
              <a:rPr lang="en-US" sz="1600" dirty="0">
                <a:latin typeface="EYInterstate Light" panose="02000506000000020004" pitchFamily="2" charset="0"/>
              </a:rPr>
              <a:t>Increased computing power and storage</a:t>
            </a:r>
          </a:p>
          <a:p>
            <a:pPr marL="342729" indent="-342729" algn="l" defTabSz="913486">
              <a:lnSpc>
                <a:spcPct val="100000"/>
              </a:lnSpc>
              <a:spcAft>
                <a:spcPts val="600"/>
              </a:spcAft>
              <a:buFontTx/>
              <a:buAutoNum type="arabicPeriod"/>
              <a:defRPr/>
            </a:pPr>
            <a:r>
              <a:rPr lang="en-US" sz="1600" dirty="0">
                <a:latin typeface="EYInterstate Light" panose="02000506000000020004" pitchFamily="2" charset="0"/>
              </a:rPr>
              <a:t>Investment and Innovation</a:t>
            </a:r>
            <a:endParaRPr lang="en-IN" sz="2000" dirty="0">
              <a:latin typeface="EYInterstate Light" panose="02000506000000020004" pitchFamily="2" charset="0"/>
            </a:endParaRPr>
          </a:p>
        </p:txBody>
      </p:sp>
      <p:sp>
        <p:nvSpPr>
          <p:cNvPr id="22" name="Text Placeholder 2">
            <a:extLst>
              <a:ext uri="{FF2B5EF4-FFF2-40B4-BE49-F238E27FC236}">
                <a16:creationId xmlns:a16="http://schemas.microsoft.com/office/drawing/2014/main" id="{DB08C599-3105-281A-5CC2-AD72E8955FE9}"/>
              </a:ext>
            </a:extLst>
          </p:cNvPr>
          <p:cNvSpPr>
            <a:spLocks noGrp="1"/>
          </p:cNvSpPr>
          <p:nvPr/>
        </p:nvSpPr>
        <p:spPr bwMode="auto">
          <a:xfrm>
            <a:off x="5176696" y="2148277"/>
            <a:ext cx="253868" cy="24434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0"/>
              </a:spcBef>
              <a:spcAft>
                <a:spcPct val="0"/>
              </a:spcAft>
              <a:defRPr/>
            </a:pPr>
            <a:fld id="{0E31FEE8-03B9-4C48-BF46-17F160BDC2B5}" type="datetime'''''''''''''''''''''''''''N''''''''o'''''''''''''''''''">
              <a:rPr lang="en-IN" altLang="en-US" sz="1399">
                <a:solidFill>
                  <a:prstClr val="white"/>
                </a:solidFill>
                <a:latin typeface="EYInterstate Light"/>
              </a:rPr>
              <a:pPr>
                <a:spcBef>
                  <a:spcPct val="0"/>
                </a:spcBef>
                <a:spcAft>
                  <a:spcPct val="0"/>
                </a:spcAft>
                <a:defRPr/>
              </a:pPr>
              <a:t>No</a:t>
            </a:fld>
            <a:endParaRPr lang="en-IN" sz="1399" dirty="0">
              <a:solidFill>
                <a:prstClr val="white"/>
              </a:solidFill>
              <a:latin typeface="EYInterstate Light"/>
            </a:endParaRPr>
          </a:p>
        </p:txBody>
      </p:sp>
      <p:sp>
        <p:nvSpPr>
          <p:cNvPr id="23" name="Text Placeholder 2">
            <a:extLst>
              <a:ext uri="{FF2B5EF4-FFF2-40B4-BE49-F238E27FC236}">
                <a16:creationId xmlns:a16="http://schemas.microsoft.com/office/drawing/2014/main" id="{D24F517F-69DB-0662-CA7A-62A675A5D446}"/>
              </a:ext>
            </a:extLst>
          </p:cNvPr>
          <p:cNvSpPr>
            <a:spLocks noGrp="1"/>
          </p:cNvSpPr>
          <p:nvPr/>
        </p:nvSpPr>
        <p:spPr bwMode="auto">
          <a:xfrm>
            <a:off x="7851831" y="4523379"/>
            <a:ext cx="565490" cy="536027"/>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ctr" anchorCtr="0">
            <a:noAutofit/>
          </a:bodyPr>
          <a:lstStyle/>
          <a:p>
            <a:pPr>
              <a:spcBef>
                <a:spcPct val="0"/>
              </a:spcBef>
              <a:spcAft>
                <a:spcPct val="0"/>
              </a:spcAft>
            </a:pPr>
            <a:r>
              <a:rPr lang="en-IN" altLang="en-US" sz="1399" dirty="0">
                <a:solidFill>
                  <a:prstClr val="white"/>
                </a:solidFill>
                <a:latin typeface="EYInterstate Light"/>
              </a:rPr>
              <a:t>Yes</a:t>
            </a:r>
            <a:endParaRPr lang="en-IN" sz="1399" dirty="0">
              <a:solidFill>
                <a:prstClr val="white"/>
              </a:solidFill>
              <a:latin typeface="EYInterstate Light"/>
            </a:endParaRPr>
          </a:p>
        </p:txBody>
      </p:sp>
      <p:sp>
        <p:nvSpPr>
          <p:cNvPr id="24" name="Text Placeholder 2">
            <a:extLst>
              <a:ext uri="{FF2B5EF4-FFF2-40B4-BE49-F238E27FC236}">
                <a16:creationId xmlns:a16="http://schemas.microsoft.com/office/drawing/2014/main" id="{6393FB9F-FE3C-3CCA-1440-1AA07C454123}"/>
              </a:ext>
            </a:extLst>
          </p:cNvPr>
          <p:cNvSpPr>
            <a:spLocks noGrp="1"/>
          </p:cNvSpPr>
          <p:nvPr/>
        </p:nvSpPr>
        <p:spPr bwMode="auto">
          <a:xfrm>
            <a:off x="5788911" y="1794863"/>
            <a:ext cx="1104325" cy="24434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0"/>
              </a:spcBef>
              <a:spcAft>
                <a:spcPct val="0"/>
              </a:spcAft>
              <a:defRPr/>
            </a:pPr>
            <a:fld id="{78A4C0FC-2999-46A9-8946-120B001E453C}" type="datetime'I'''''' ''''''''d''''on’''''''t k''''''''n''o''w'''">
              <a:rPr lang="en-IN" altLang="en-US" sz="1399">
                <a:solidFill>
                  <a:prstClr val="white"/>
                </a:solidFill>
                <a:latin typeface="EYInterstate Light"/>
              </a:rPr>
              <a:pPr>
                <a:spcBef>
                  <a:spcPct val="0"/>
                </a:spcBef>
                <a:spcAft>
                  <a:spcPct val="0"/>
                </a:spcAft>
                <a:defRPr/>
              </a:pPr>
              <a:t>I don’t know</a:t>
            </a:fld>
            <a:endParaRPr lang="en-IN" sz="1399" dirty="0">
              <a:solidFill>
                <a:prstClr val="white"/>
              </a:solidFill>
              <a:latin typeface="EYInterstate Light"/>
            </a:endParaRPr>
          </a:p>
        </p:txBody>
      </p:sp>
      <p:sp>
        <p:nvSpPr>
          <p:cNvPr id="25" name="Text Placeholder 2">
            <a:extLst>
              <a:ext uri="{FF2B5EF4-FFF2-40B4-BE49-F238E27FC236}">
                <a16:creationId xmlns:a16="http://schemas.microsoft.com/office/drawing/2014/main" id="{87E6453A-2102-DA62-6383-CDFE160A0CF7}"/>
              </a:ext>
            </a:extLst>
          </p:cNvPr>
          <p:cNvSpPr>
            <a:spLocks noGrp="1"/>
          </p:cNvSpPr>
          <p:nvPr/>
        </p:nvSpPr>
        <p:spPr bwMode="auto">
          <a:xfrm>
            <a:off x="3833367" y="2861011"/>
            <a:ext cx="253868" cy="24434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0"/>
              </a:spcBef>
              <a:spcAft>
                <a:spcPct val="0"/>
              </a:spcAft>
              <a:defRPr/>
            </a:pPr>
            <a:fld id="{0E31FEE8-03B9-4C48-BF46-17F160BDC2B5}" type="datetime'''''''''''''''''''''''''''N''''''''o'''''''''''''''''''">
              <a:rPr lang="en-IN" altLang="en-US" sz="1399">
                <a:solidFill>
                  <a:prstClr val="white"/>
                </a:solidFill>
                <a:latin typeface="EYInterstate Light"/>
              </a:rPr>
              <a:pPr>
                <a:spcBef>
                  <a:spcPct val="0"/>
                </a:spcBef>
                <a:spcAft>
                  <a:spcPct val="0"/>
                </a:spcAft>
                <a:defRPr/>
              </a:pPr>
              <a:t>No</a:t>
            </a:fld>
            <a:endParaRPr lang="en-IN" sz="1399" dirty="0">
              <a:solidFill>
                <a:prstClr val="white"/>
              </a:solidFill>
              <a:latin typeface="EYInterstate Light"/>
            </a:endParaRPr>
          </a:p>
        </p:txBody>
      </p:sp>
      <p:sp>
        <p:nvSpPr>
          <p:cNvPr id="26" name="Text Placeholder 2">
            <a:extLst>
              <a:ext uri="{FF2B5EF4-FFF2-40B4-BE49-F238E27FC236}">
                <a16:creationId xmlns:a16="http://schemas.microsoft.com/office/drawing/2014/main" id="{F8935141-1624-23CB-7832-C7B7A1542AE5}"/>
              </a:ext>
            </a:extLst>
          </p:cNvPr>
          <p:cNvSpPr>
            <a:spLocks noGrp="1"/>
          </p:cNvSpPr>
          <p:nvPr/>
        </p:nvSpPr>
        <p:spPr bwMode="auto">
          <a:xfrm>
            <a:off x="821620" y="1953589"/>
            <a:ext cx="1305919" cy="390119"/>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ctr" anchorCtr="0">
            <a:noAutofit/>
          </a:bodyPr>
          <a:lstStyle/>
          <a:p>
            <a:pPr>
              <a:spcBef>
                <a:spcPct val="0"/>
              </a:spcBef>
              <a:spcAft>
                <a:spcPct val="0"/>
              </a:spcAft>
            </a:pPr>
            <a:r>
              <a:rPr lang="en-IN" altLang="en-US" sz="1399" dirty="0">
                <a:solidFill>
                  <a:prstClr val="white"/>
                </a:solidFill>
                <a:latin typeface="EYInterstate Light"/>
              </a:rPr>
              <a:t>Yes</a:t>
            </a:r>
            <a:endParaRPr lang="en-IN" sz="1399" dirty="0">
              <a:solidFill>
                <a:prstClr val="white"/>
              </a:solidFill>
              <a:latin typeface="EYInterstate Light"/>
            </a:endParaRPr>
          </a:p>
        </p:txBody>
      </p:sp>
      <p:cxnSp>
        <p:nvCxnSpPr>
          <p:cNvPr id="8" name="Straight Connector 7">
            <a:extLst>
              <a:ext uri="{FF2B5EF4-FFF2-40B4-BE49-F238E27FC236}">
                <a16:creationId xmlns:a16="http://schemas.microsoft.com/office/drawing/2014/main" id="{46F9BFAB-5509-E089-F42B-194903145FFF}"/>
              </a:ext>
            </a:extLst>
          </p:cNvPr>
          <p:cNvCxnSpPr>
            <a:cxnSpLocks/>
          </p:cNvCxnSpPr>
          <p:nvPr/>
        </p:nvCxnSpPr>
        <p:spPr>
          <a:xfrm>
            <a:off x="8713689" y="1412875"/>
            <a:ext cx="0" cy="4679950"/>
          </a:xfrm>
          <a:prstGeom prst="line">
            <a:avLst/>
          </a:prstGeom>
          <a:ln w="6350">
            <a:solidFill>
              <a:schemeClr val="bg1"/>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7813007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4E00CA-83E4-49FE-BDA1-992638DE48D8}"/>
            </a:ext>
          </a:extLst>
        </p:cNvPr>
        <p:cNvGrpSpPr/>
        <p:nvPr/>
      </p:nvGrpSpPr>
      <p:grpSpPr>
        <a:xfrm>
          <a:off x="0" y="0"/>
          <a:ext cx="0" cy="0"/>
          <a:chOff x="0" y="0"/>
          <a:chExt cx="0" cy="0"/>
        </a:xfrm>
      </p:grpSpPr>
      <p:graphicFrame>
        <p:nvGraphicFramePr>
          <p:cNvPr id="20" name="think-cell data - do not delete" hidden="1">
            <a:extLst>
              <a:ext uri="{FF2B5EF4-FFF2-40B4-BE49-F238E27FC236}">
                <a16:creationId xmlns:a16="http://schemas.microsoft.com/office/drawing/2014/main" id="{E70598A8-26F6-585F-3394-0C3193DBD927}"/>
              </a:ext>
            </a:extLst>
          </p:cNvPr>
          <p:cNvGraphicFramePr>
            <a:graphicFrameLocks noChangeAspect="1"/>
          </p:cNvGraphicFramePr>
          <p:nvPr>
            <p:custDataLst>
              <p:tags r:id="rId1"/>
            </p:custDataLst>
            <p:extLst>
              <p:ext uri="{D42A27DB-BD31-4B8C-83A1-F6EECF244321}">
                <p14:modId xmlns:p14="http://schemas.microsoft.com/office/powerpoint/2010/main" val="13480557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20" name="think-cell data - do not delete" hidden="1">
                        <a:extLst>
                          <a:ext uri="{FF2B5EF4-FFF2-40B4-BE49-F238E27FC236}">
                            <a16:creationId xmlns:a16="http://schemas.microsoft.com/office/drawing/2014/main" id="{E70598A8-26F6-585F-3394-0C3193DBD92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C8BE5B3-2A25-C6F6-EE1E-391E8F03EC3A}"/>
              </a:ext>
            </a:extLst>
          </p:cNvPr>
          <p:cNvSpPr>
            <a:spLocks noGrp="1"/>
          </p:cNvSpPr>
          <p:nvPr>
            <p:ph type="title"/>
          </p:nvPr>
        </p:nvSpPr>
        <p:spPr>
          <a:xfrm>
            <a:off x="485523" y="345396"/>
            <a:ext cx="11224347" cy="470898"/>
          </a:xfrm>
        </p:spPr>
        <p:txBody>
          <a:bodyPr vert="horz"/>
          <a:lstStyle/>
          <a:p>
            <a:r>
              <a:rPr lang="en-GB" dirty="0"/>
              <a:t>What is GenAI?</a:t>
            </a:r>
            <a:endParaRPr lang="en-US" dirty="0"/>
          </a:p>
        </p:txBody>
      </p:sp>
      <p:graphicFrame>
        <p:nvGraphicFramePr>
          <p:cNvPr id="18" name="Q3_13. Do you believe ChatGPT or similar generative AI tools could be a game changer for your tax function within 3 years?" descr="dd80c752-2c2d-4487-9415-be0d8de7a15b">
            <a:extLst>
              <a:ext uri="{FF2B5EF4-FFF2-40B4-BE49-F238E27FC236}">
                <a16:creationId xmlns:a16="http://schemas.microsoft.com/office/drawing/2014/main" id="{94E1C37F-6875-0CFA-707F-EAB29F08D877}"/>
              </a:ext>
            </a:extLst>
          </p:cNvPr>
          <p:cNvGraphicFramePr>
            <a:graphicFrameLocks/>
          </p:cNvGraphicFramePr>
          <p:nvPr/>
        </p:nvGraphicFramePr>
        <p:xfrm>
          <a:off x="-1367684" y="2722107"/>
          <a:ext cx="6748404" cy="3809448"/>
        </p:xfrm>
        <a:graphic>
          <a:graphicData uri="http://schemas.openxmlformats.org/drawingml/2006/chart">
            <c:chart xmlns:c="http://schemas.openxmlformats.org/drawingml/2006/chart" xmlns:r="http://schemas.openxmlformats.org/officeDocument/2006/relationships" r:id="rId5"/>
          </a:graphicData>
        </a:graphic>
      </p:graphicFrame>
      <p:sp>
        <p:nvSpPr>
          <p:cNvPr id="3" name="Freeform: Shape 55">
            <a:extLst>
              <a:ext uri="{FF2B5EF4-FFF2-40B4-BE49-F238E27FC236}">
                <a16:creationId xmlns:a16="http://schemas.microsoft.com/office/drawing/2014/main" id="{38AA9C8A-35E2-6103-2709-3CB4A20216AE}"/>
              </a:ext>
            </a:extLst>
          </p:cNvPr>
          <p:cNvSpPr/>
          <p:nvPr/>
        </p:nvSpPr>
        <p:spPr>
          <a:xfrm rot="5400000">
            <a:off x="6090964" y="1353464"/>
            <a:ext cx="4482115" cy="4620989"/>
          </a:xfrm>
          <a:custGeom>
            <a:avLst/>
            <a:gdLst>
              <a:gd name="connsiteX0" fmla="*/ 0 w 4093507"/>
              <a:gd name="connsiteY0" fmla="*/ 2046754 h 4093507"/>
              <a:gd name="connsiteX1" fmla="*/ 2046754 w 4093507"/>
              <a:gd name="connsiteY1" fmla="*/ 0 h 4093507"/>
              <a:gd name="connsiteX2" fmla="*/ 4093508 w 4093507"/>
              <a:gd name="connsiteY2" fmla="*/ 2046754 h 4093507"/>
              <a:gd name="connsiteX3" fmla="*/ 2046754 w 4093507"/>
              <a:gd name="connsiteY3" fmla="*/ 4093508 h 4093507"/>
              <a:gd name="connsiteX4" fmla="*/ 0 w 4093507"/>
              <a:gd name="connsiteY4" fmla="*/ 2046754 h 4093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507" h="4093507">
                <a:moveTo>
                  <a:pt x="0" y="2046754"/>
                </a:moveTo>
                <a:cubicBezTo>
                  <a:pt x="0" y="916363"/>
                  <a:pt x="916363" y="0"/>
                  <a:pt x="2046754" y="0"/>
                </a:cubicBezTo>
                <a:cubicBezTo>
                  <a:pt x="3177145" y="0"/>
                  <a:pt x="4093508" y="916363"/>
                  <a:pt x="4093508" y="2046754"/>
                </a:cubicBezTo>
                <a:cubicBezTo>
                  <a:pt x="4093508" y="3177145"/>
                  <a:pt x="3177145" y="4093508"/>
                  <a:pt x="2046754" y="4093508"/>
                </a:cubicBezTo>
                <a:cubicBezTo>
                  <a:pt x="916363" y="4093508"/>
                  <a:pt x="0" y="3177145"/>
                  <a:pt x="0" y="2046754"/>
                </a:cubicBezTo>
                <a:close/>
              </a:path>
            </a:pathLst>
          </a:custGeom>
          <a:solidFill>
            <a:srgbClr val="C4C4CD">
              <a:alpha val="14902"/>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029"/>
            <a:r>
              <a:rPr lang="en-US" sz="1197" dirty="0">
                <a:solidFill>
                  <a:srgbClr val="2E2E38"/>
                </a:solidFill>
              </a:rPr>
              <a:t> </a:t>
            </a:r>
          </a:p>
        </p:txBody>
      </p:sp>
      <p:grpSp>
        <p:nvGrpSpPr>
          <p:cNvPr id="4" name="Grupo 8">
            <a:extLst>
              <a:ext uri="{FF2B5EF4-FFF2-40B4-BE49-F238E27FC236}">
                <a16:creationId xmlns:a16="http://schemas.microsoft.com/office/drawing/2014/main" id="{A5A6B6B9-477B-0267-7C50-DFDD131E9FF6}"/>
              </a:ext>
            </a:extLst>
          </p:cNvPr>
          <p:cNvGrpSpPr/>
          <p:nvPr/>
        </p:nvGrpSpPr>
        <p:grpSpPr>
          <a:xfrm rot="5400000">
            <a:off x="6090964" y="1353464"/>
            <a:ext cx="4482115" cy="4620989"/>
            <a:chOff x="882859" y="1166954"/>
            <a:chExt cx="5583278" cy="5583276"/>
          </a:xfrm>
        </p:grpSpPr>
        <p:sp>
          <p:nvSpPr>
            <p:cNvPr id="5" name="Freeform: Shape 55">
              <a:extLst>
                <a:ext uri="{FF2B5EF4-FFF2-40B4-BE49-F238E27FC236}">
                  <a16:creationId xmlns:a16="http://schemas.microsoft.com/office/drawing/2014/main" id="{EA686F8A-0084-5D1B-7778-23535464C8AC}"/>
                </a:ext>
              </a:extLst>
            </p:cNvPr>
            <p:cNvSpPr/>
            <p:nvPr/>
          </p:nvSpPr>
          <p:spPr>
            <a:xfrm>
              <a:off x="882859" y="1166954"/>
              <a:ext cx="5583278" cy="5583276"/>
            </a:xfrm>
            <a:custGeom>
              <a:avLst/>
              <a:gdLst>
                <a:gd name="connsiteX0" fmla="*/ 0 w 4093507"/>
                <a:gd name="connsiteY0" fmla="*/ 2046754 h 4093507"/>
                <a:gd name="connsiteX1" fmla="*/ 2046754 w 4093507"/>
                <a:gd name="connsiteY1" fmla="*/ 0 h 4093507"/>
                <a:gd name="connsiteX2" fmla="*/ 4093508 w 4093507"/>
                <a:gd name="connsiteY2" fmla="*/ 2046754 h 4093507"/>
                <a:gd name="connsiteX3" fmla="*/ 2046754 w 4093507"/>
                <a:gd name="connsiteY3" fmla="*/ 4093508 h 4093507"/>
                <a:gd name="connsiteX4" fmla="*/ 0 w 4093507"/>
                <a:gd name="connsiteY4" fmla="*/ 2046754 h 4093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507" h="4093507">
                  <a:moveTo>
                    <a:pt x="0" y="2046754"/>
                  </a:moveTo>
                  <a:cubicBezTo>
                    <a:pt x="0" y="916363"/>
                    <a:pt x="916363" y="0"/>
                    <a:pt x="2046754" y="0"/>
                  </a:cubicBezTo>
                  <a:cubicBezTo>
                    <a:pt x="3177145" y="0"/>
                    <a:pt x="4093508" y="916363"/>
                    <a:pt x="4093508" y="2046754"/>
                  </a:cubicBezTo>
                  <a:cubicBezTo>
                    <a:pt x="4093508" y="3177145"/>
                    <a:pt x="3177145" y="4093508"/>
                    <a:pt x="2046754" y="4093508"/>
                  </a:cubicBezTo>
                  <a:cubicBezTo>
                    <a:pt x="916363" y="4093508"/>
                    <a:pt x="0" y="3177145"/>
                    <a:pt x="0" y="2046754"/>
                  </a:cubicBezTo>
                  <a:close/>
                </a:path>
              </a:pathLst>
            </a:custGeom>
            <a:solidFill>
              <a:srgbClr val="1A1A24"/>
            </a:solid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029"/>
              <a:r>
                <a:rPr lang="en-US" sz="1197" dirty="0">
                  <a:solidFill>
                    <a:srgbClr val="2E2E38"/>
                  </a:solidFill>
                </a:rPr>
                <a:t> </a:t>
              </a:r>
            </a:p>
          </p:txBody>
        </p:sp>
        <p:sp>
          <p:nvSpPr>
            <p:cNvPr id="6" name="Freeform: Shape 51">
              <a:extLst>
                <a:ext uri="{FF2B5EF4-FFF2-40B4-BE49-F238E27FC236}">
                  <a16:creationId xmlns:a16="http://schemas.microsoft.com/office/drawing/2014/main" id="{4FCB6491-BCC5-554E-64DA-699586587D04}"/>
                </a:ext>
              </a:extLst>
            </p:cNvPr>
            <p:cNvSpPr/>
            <p:nvPr/>
          </p:nvSpPr>
          <p:spPr>
            <a:xfrm>
              <a:off x="1793193" y="1672029"/>
              <a:ext cx="4573126" cy="4573124"/>
            </a:xfrm>
            <a:custGeom>
              <a:avLst/>
              <a:gdLst>
                <a:gd name="connsiteX0" fmla="*/ 0 w 4093507"/>
                <a:gd name="connsiteY0" fmla="*/ 2046754 h 4093507"/>
                <a:gd name="connsiteX1" fmla="*/ 2046754 w 4093507"/>
                <a:gd name="connsiteY1" fmla="*/ 0 h 4093507"/>
                <a:gd name="connsiteX2" fmla="*/ 4093508 w 4093507"/>
                <a:gd name="connsiteY2" fmla="*/ 2046754 h 4093507"/>
                <a:gd name="connsiteX3" fmla="*/ 2046754 w 4093507"/>
                <a:gd name="connsiteY3" fmla="*/ 4093508 h 4093507"/>
                <a:gd name="connsiteX4" fmla="*/ 0 w 4093507"/>
                <a:gd name="connsiteY4" fmla="*/ 2046754 h 4093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507" h="4093507">
                  <a:moveTo>
                    <a:pt x="0" y="2046754"/>
                  </a:moveTo>
                  <a:cubicBezTo>
                    <a:pt x="0" y="916363"/>
                    <a:pt x="916363" y="0"/>
                    <a:pt x="2046754" y="0"/>
                  </a:cubicBezTo>
                  <a:cubicBezTo>
                    <a:pt x="3177145" y="0"/>
                    <a:pt x="4093508" y="916363"/>
                    <a:pt x="4093508" y="2046754"/>
                  </a:cubicBezTo>
                  <a:cubicBezTo>
                    <a:pt x="4093508" y="3177145"/>
                    <a:pt x="3177145" y="4093508"/>
                    <a:pt x="2046754" y="4093508"/>
                  </a:cubicBezTo>
                  <a:cubicBezTo>
                    <a:pt x="916363" y="4093508"/>
                    <a:pt x="0" y="3177145"/>
                    <a:pt x="0" y="2046754"/>
                  </a:cubicBezTo>
                  <a:close/>
                </a:path>
              </a:pathLst>
            </a:cu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029"/>
              <a:r>
                <a:rPr lang="en-US" sz="1197" dirty="0">
                  <a:solidFill>
                    <a:srgbClr val="2E2E38"/>
                  </a:solidFill>
                </a:rPr>
                <a:t> </a:t>
              </a:r>
            </a:p>
          </p:txBody>
        </p:sp>
        <p:sp>
          <p:nvSpPr>
            <p:cNvPr id="7" name="Freeform: Shape 52">
              <a:extLst>
                <a:ext uri="{FF2B5EF4-FFF2-40B4-BE49-F238E27FC236}">
                  <a16:creationId xmlns:a16="http://schemas.microsoft.com/office/drawing/2014/main" id="{FCC421C0-D698-B073-EFE4-ADA77BE5909E}"/>
                </a:ext>
              </a:extLst>
            </p:cNvPr>
            <p:cNvSpPr/>
            <p:nvPr/>
          </p:nvSpPr>
          <p:spPr>
            <a:xfrm>
              <a:off x="2688500" y="2171163"/>
              <a:ext cx="3574861" cy="3574860"/>
            </a:xfrm>
            <a:custGeom>
              <a:avLst/>
              <a:gdLst>
                <a:gd name="connsiteX0" fmla="*/ 0 w 3274805"/>
                <a:gd name="connsiteY0" fmla="*/ 1637403 h 3274805"/>
                <a:gd name="connsiteX1" fmla="*/ 1637403 w 3274805"/>
                <a:gd name="connsiteY1" fmla="*/ 0 h 3274805"/>
                <a:gd name="connsiteX2" fmla="*/ 3274806 w 3274805"/>
                <a:gd name="connsiteY2" fmla="*/ 1637403 h 3274805"/>
                <a:gd name="connsiteX3" fmla="*/ 1637403 w 3274805"/>
                <a:gd name="connsiteY3" fmla="*/ 3274806 h 3274805"/>
                <a:gd name="connsiteX4" fmla="*/ 0 w 3274805"/>
                <a:gd name="connsiteY4" fmla="*/ 1637403 h 327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4805" h="3274805">
                  <a:moveTo>
                    <a:pt x="0" y="1637403"/>
                  </a:moveTo>
                  <a:cubicBezTo>
                    <a:pt x="0" y="733090"/>
                    <a:pt x="733090" y="0"/>
                    <a:pt x="1637403" y="0"/>
                  </a:cubicBezTo>
                  <a:cubicBezTo>
                    <a:pt x="2541716" y="0"/>
                    <a:pt x="3274806" y="733090"/>
                    <a:pt x="3274806" y="1637403"/>
                  </a:cubicBezTo>
                  <a:cubicBezTo>
                    <a:pt x="3274806" y="2541716"/>
                    <a:pt x="2541716" y="3274806"/>
                    <a:pt x="1637403" y="3274806"/>
                  </a:cubicBezTo>
                  <a:cubicBezTo>
                    <a:pt x="733090" y="3274806"/>
                    <a:pt x="0" y="2541716"/>
                    <a:pt x="0" y="1637403"/>
                  </a:cubicBezTo>
                  <a:close/>
                </a:path>
              </a:pathLst>
            </a:cu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029"/>
              <a:r>
                <a:rPr lang="en-US" sz="1197" dirty="0">
                  <a:solidFill>
                    <a:srgbClr val="2E2E38"/>
                  </a:solidFill>
                </a:rPr>
                <a:t> </a:t>
              </a:r>
            </a:p>
          </p:txBody>
        </p:sp>
        <p:sp>
          <p:nvSpPr>
            <p:cNvPr id="8" name="Freeform: Shape 53">
              <a:extLst>
                <a:ext uri="{FF2B5EF4-FFF2-40B4-BE49-F238E27FC236}">
                  <a16:creationId xmlns:a16="http://schemas.microsoft.com/office/drawing/2014/main" id="{3E6EDF0D-2BEA-D186-BA37-AE4D84D54623}"/>
                </a:ext>
              </a:extLst>
            </p:cNvPr>
            <p:cNvSpPr/>
            <p:nvPr/>
          </p:nvSpPr>
          <p:spPr>
            <a:xfrm>
              <a:off x="3480805" y="2618019"/>
              <a:ext cx="2681146" cy="2681145"/>
            </a:xfrm>
            <a:custGeom>
              <a:avLst/>
              <a:gdLst>
                <a:gd name="connsiteX0" fmla="*/ 0 w 2456104"/>
                <a:gd name="connsiteY0" fmla="*/ 1228052 h 2456104"/>
                <a:gd name="connsiteX1" fmla="*/ 1228052 w 2456104"/>
                <a:gd name="connsiteY1" fmla="*/ 0 h 2456104"/>
                <a:gd name="connsiteX2" fmla="*/ 2456104 w 2456104"/>
                <a:gd name="connsiteY2" fmla="*/ 1228052 h 2456104"/>
                <a:gd name="connsiteX3" fmla="*/ 1228052 w 2456104"/>
                <a:gd name="connsiteY3" fmla="*/ 2456104 h 2456104"/>
                <a:gd name="connsiteX4" fmla="*/ 0 w 2456104"/>
                <a:gd name="connsiteY4" fmla="*/ 1228052 h 2456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6104" h="2456104">
                  <a:moveTo>
                    <a:pt x="0" y="1228052"/>
                  </a:moveTo>
                  <a:cubicBezTo>
                    <a:pt x="0" y="549818"/>
                    <a:pt x="549818" y="0"/>
                    <a:pt x="1228052" y="0"/>
                  </a:cubicBezTo>
                  <a:cubicBezTo>
                    <a:pt x="1906286" y="0"/>
                    <a:pt x="2456104" y="549818"/>
                    <a:pt x="2456104" y="1228052"/>
                  </a:cubicBezTo>
                  <a:cubicBezTo>
                    <a:pt x="2456104" y="1906286"/>
                    <a:pt x="1906286" y="2456104"/>
                    <a:pt x="1228052" y="2456104"/>
                  </a:cubicBezTo>
                  <a:cubicBezTo>
                    <a:pt x="549818" y="2456104"/>
                    <a:pt x="0" y="1906286"/>
                    <a:pt x="0" y="1228052"/>
                  </a:cubicBezTo>
                  <a:close/>
                </a:path>
              </a:pathLst>
            </a:custGeom>
            <a:solidFill>
              <a:srgbClr val="2E2E38"/>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029"/>
              <a:r>
                <a:rPr lang="en-US" sz="1197" dirty="0">
                  <a:solidFill>
                    <a:srgbClr val="2E2E38"/>
                  </a:solidFill>
                </a:rPr>
                <a:t> </a:t>
              </a:r>
            </a:p>
          </p:txBody>
        </p:sp>
        <p:sp>
          <p:nvSpPr>
            <p:cNvPr id="9" name="TextBox 8">
              <a:extLst>
                <a:ext uri="{FF2B5EF4-FFF2-40B4-BE49-F238E27FC236}">
                  <a16:creationId xmlns:a16="http://schemas.microsoft.com/office/drawing/2014/main" id="{5D30DE2D-8A49-4187-AD0A-03B5FA37378A}"/>
                </a:ext>
              </a:extLst>
            </p:cNvPr>
            <p:cNvSpPr txBox="1"/>
            <p:nvPr/>
          </p:nvSpPr>
          <p:spPr>
            <a:xfrm rot="16200000">
              <a:off x="3727511" y="3703134"/>
              <a:ext cx="960814" cy="510909"/>
            </a:xfrm>
            <a:prstGeom prst="rect">
              <a:avLst/>
            </a:prstGeom>
            <a:noFill/>
          </p:spPr>
          <p:txBody>
            <a:bodyPr wrap="none" lIns="0" tIns="36519" rIns="0" bIns="0" rtlCol="0" anchor="ctr">
              <a:spAutoFit/>
            </a:bodyPr>
            <a:lstStyle/>
            <a:p>
              <a:pPr algn="ctr" defTabSz="913029">
                <a:buClr>
                  <a:srgbClr val="27ACAA"/>
                </a:buClr>
                <a:buSzPct val="70000"/>
              </a:pPr>
              <a:r>
                <a:rPr lang="en-US" sz="1397" b="1" dirty="0">
                  <a:solidFill>
                    <a:prstClr val="white"/>
                  </a:solidFill>
                </a:rPr>
                <a:t>Generative</a:t>
              </a:r>
            </a:p>
            <a:p>
              <a:pPr algn="ctr" defTabSz="913029">
                <a:buClr>
                  <a:srgbClr val="27ACAA"/>
                </a:buClr>
                <a:buSzPct val="70000"/>
              </a:pPr>
              <a:r>
                <a:rPr lang="en-US" sz="1397" b="1" dirty="0">
                  <a:solidFill>
                    <a:prstClr val="white"/>
                  </a:solidFill>
                </a:rPr>
                <a:t>AI</a:t>
              </a:r>
            </a:p>
          </p:txBody>
        </p:sp>
        <p:sp>
          <p:nvSpPr>
            <p:cNvPr id="10" name="TextBox 9">
              <a:extLst>
                <a:ext uri="{FF2B5EF4-FFF2-40B4-BE49-F238E27FC236}">
                  <a16:creationId xmlns:a16="http://schemas.microsoft.com/office/drawing/2014/main" id="{9D710DD9-8A1A-CAA8-5325-6605D9F834B5}"/>
                </a:ext>
              </a:extLst>
            </p:cNvPr>
            <p:cNvSpPr txBox="1"/>
            <p:nvPr/>
          </p:nvSpPr>
          <p:spPr>
            <a:xfrm rot="16200000">
              <a:off x="2755403" y="3703009"/>
              <a:ext cx="726463" cy="511154"/>
            </a:xfrm>
            <a:prstGeom prst="rect">
              <a:avLst/>
            </a:prstGeom>
            <a:noFill/>
          </p:spPr>
          <p:txBody>
            <a:bodyPr wrap="none" lIns="0" tIns="36519" rIns="0" bIns="0" rtlCol="0" anchor="ctr">
              <a:spAutoFit/>
            </a:bodyPr>
            <a:lstStyle/>
            <a:p>
              <a:pPr algn="ctr" defTabSz="913029">
                <a:buClr>
                  <a:srgbClr val="27ACAA"/>
                </a:buClr>
                <a:buSzPct val="70000"/>
              </a:pPr>
              <a:r>
                <a:rPr lang="en-US" sz="1397" b="1" dirty="0">
                  <a:solidFill>
                    <a:prstClr val="white"/>
                  </a:solidFill>
                </a:rPr>
                <a:t>Deep</a:t>
              </a:r>
            </a:p>
            <a:p>
              <a:pPr algn="ctr" defTabSz="913029">
                <a:buClr>
                  <a:srgbClr val="27ACAA"/>
                </a:buClr>
                <a:buSzPct val="70000"/>
              </a:pPr>
              <a:r>
                <a:rPr lang="en-US" sz="1397" b="1" dirty="0">
                  <a:solidFill>
                    <a:prstClr val="white"/>
                  </a:solidFill>
                </a:rPr>
                <a:t>learning</a:t>
              </a:r>
            </a:p>
          </p:txBody>
        </p:sp>
        <p:sp>
          <p:nvSpPr>
            <p:cNvPr id="11" name="TextBox 10">
              <a:extLst>
                <a:ext uri="{FF2B5EF4-FFF2-40B4-BE49-F238E27FC236}">
                  <a16:creationId xmlns:a16="http://schemas.microsoft.com/office/drawing/2014/main" id="{DC4B3181-B5F6-29D2-78C5-F63DAF93D594}"/>
                </a:ext>
              </a:extLst>
            </p:cNvPr>
            <p:cNvSpPr txBox="1"/>
            <p:nvPr/>
          </p:nvSpPr>
          <p:spPr>
            <a:xfrm rot="16200000">
              <a:off x="1834509" y="3667805"/>
              <a:ext cx="830895" cy="581564"/>
            </a:xfrm>
            <a:prstGeom prst="rect">
              <a:avLst/>
            </a:prstGeom>
            <a:noFill/>
          </p:spPr>
          <p:txBody>
            <a:bodyPr wrap="none" lIns="0" tIns="36519" rIns="0" bIns="0" rtlCol="0" anchor="ctr">
              <a:spAutoFit/>
            </a:bodyPr>
            <a:lstStyle/>
            <a:p>
              <a:pPr algn="ctr" defTabSz="913029">
                <a:buClr>
                  <a:srgbClr val="27ACAA"/>
                </a:buClr>
                <a:buSzPct val="70000"/>
              </a:pPr>
              <a:r>
                <a:rPr lang="en-US" sz="1397" b="1" dirty="0"/>
                <a:t>Machine</a:t>
              </a:r>
            </a:p>
            <a:p>
              <a:pPr algn="ctr" defTabSz="913029">
                <a:buClr>
                  <a:srgbClr val="27ACAA"/>
                </a:buClr>
                <a:buSzPct val="70000"/>
              </a:pPr>
              <a:r>
                <a:rPr lang="en-US" sz="1397" b="1" dirty="0"/>
                <a:t>learning</a:t>
              </a:r>
            </a:p>
          </p:txBody>
        </p:sp>
        <p:sp>
          <p:nvSpPr>
            <p:cNvPr id="16" name="TextBox 15">
              <a:extLst>
                <a:ext uri="{FF2B5EF4-FFF2-40B4-BE49-F238E27FC236}">
                  <a16:creationId xmlns:a16="http://schemas.microsoft.com/office/drawing/2014/main" id="{932A11C9-C2FB-2765-2503-BB48B11750DC}"/>
                </a:ext>
              </a:extLst>
            </p:cNvPr>
            <p:cNvSpPr txBox="1"/>
            <p:nvPr/>
          </p:nvSpPr>
          <p:spPr>
            <a:xfrm rot="16200000">
              <a:off x="767259" y="3667800"/>
              <a:ext cx="1154885" cy="581564"/>
            </a:xfrm>
            <a:prstGeom prst="rect">
              <a:avLst/>
            </a:prstGeom>
            <a:noFill/>
          </p:spPr>
          <p:txBody>
            <a:bodyPr wrap="none" lIns="0" tIns="36519" rIns="0" bIns="0" rtlCol="0" anchor="ctr">
              <a:spAutoFit/>
            </a:bodyPr>
            <a:lstStyle/>
            <a:p>
              <a:pPr algn="ctr" defTabSz="913029">
                <a:buClr>
                  <a:srgbClr val="27ACAA"/>
                </a:buClr>
                <a:buSzPct val="70000"/>
              </a:pPr>
              <a:r>
                <a:rPr lang="en-US" sz="1397" b="1" dirty="0">
                  <a:solidFill>
                    <a:schemeClr val="bg1"/>
                  </a:solidFill>
                </a:rPr>
                <a:t>Artificial</a:t>
              </a:r>
            </a:p>
            <a:p>
              <a:pPr algn="ctr" defTabSz="913029">
                <a:buClr>
                  <a:srgbClr val="27ACAA"/>
                </a:buClr>
                <a:buSzPct val="70000"/>
              </a:pPr>
              <a:r>
                <a:rPr lang="en-US" sz="1397" b="1" dirty="0">
                  <a:solidFill>
                    <a:schemeClr val="bg1"/>
                  </a:solidFill>
                </a:rPr>
                <a:t>intelligence</a:t>
              </a:r>
            </a:p>
          </p:txBody>
        </p:sp>
      </p:grpSp>
      <p:sp>
        <p:nvSpPr>
          <p:cNvPr id="17" name="CuadroTexto 44">
            <a:extLst>
              <a:ext uri="{FF2B5EF4-FFF2-40B4-BE49-F238E27FC236}">
                <a16:creationId xmlns:a16="http://schemas.microsoft.com/office/drawing/2014/main" id="{52037211-CDC8-A9FE-5A66-108A8F9EE391}"/>
              </a:ext>
            </a:extLst>
          </p:cNvPr>
          <p:cNvSpPr txBox="1"/>
          <p:nvPr/>
        </p:nvSpPr>
        <p:spPr>
          <a:xfrm>
            <a:off x="485775" y="1545833"/>
            <a:ext cx="3892606" cy="789967"/>
          </a:xfrm>
          <a:prstGeom prst="rect">
            <a:avLst/>
          </a:prstGeom>
          <a:noFill/>
        </p:spPr>
        <p:txBody>
          <a:bodyPr wrap="square" lIns="0" tIns="36519" rIns="0" bIns="0" rtlCol="0">
            <a:spAutoFit/>
          </a:bodyPr>
          <a:lstStyle/>
          <a:p>
            <a:pPr marL="0" lvl="1" defTabSz="913029">
              <a:spcAft>
                <a:spcPts val="600"/>
              </a:spcAft>
              <a:buClr>
                <a:srgbClr val="27ACAA"/>
              </a:buClr>
              <a:buSzPct val="70000"/>
              <a:tabLst>
                <a:tab pos="182290" algn="l"/>
              </a:tabLst>
              <a:defRPr/>
            </a:pPr>
            <a:r>
              <a:rPr lang="en-US" sz="1598" b="1" dirty="0">
                <a:solidFill>
                  <a:srgbClr val="FFE600"/>
                </a:solidFill>
              </a:rPr>
              <a:t>Artificial intelligence</a:t>
            </a:r>
            <a:endParaRPr lang="en-US" sz="1397" b="1" dirty="0">
              <a:solidFill>
                <a:srgbClr val="FFE600"/>
              </a:solidFill>
            </a:endParaRPr>
          </a:p>
          <a:p>
            <a:pPr defTabSz="912572">
              <a:spcAft>
                <a:spcPts val="600"/>
              </a:spcAft>
              <a:buClr>
                <a:srgbClr val="27ACAA"/>
              </a:buClr>
              <a:buSzPct val="70000"/>
              <a:defRPr/>
            </a:pPr>
            <a:r>
              <a:rPr lang="en-IN" sz="1398" dirty="0">
                <a:solidFill>
                  <a:schemeClr val="bg1">
                    <a:lumMod val="60000"/>
                    <a:lumOff val="40000"/>
                  </a:schemeClr>
                </a:solidFill>
              </a:rPr>
              <a:t>We can program machines to perform tasks currently performed by humans.</a:t>
            </a:r>
          </a:p>
        </p:txBody>
      </p:sp>
      <p:sp>
        <p:nvSpPr>
          <p:cNvPr id="27" name="CuadroTexto 44">
            <a:extLst>
              <a:ext uri="{FF2B5EF4-FFF2-40B4-BE49-F238E27FC236}">
                <a16:creationId xmlns:a16="http://schemas.microsoft.com/office/drawing/2014/main" id="{A323243E-BC59-C02F-ADA7-479FE0070F4D}"/>
              </a:ext>
            </a:extLst>
          </p:cNvPr>
          <p:cNvSpPr txBox="1"/>
          <p:nvPr/>
        </p:nvSpPr>
        <p:spPr>
          <a:xfrm>
            <a:off x="485775" y="2466015"/>
            <a:ext cx="3460260" cy="789967"/>
          </a:xfrm>
          <a:prstGeom prst="rect">
            <a:avLst/>
          </a:prstGeom>
          <a:noFill/>
        </p:spPr>
        <p:txBody>
          <a:bodyPr wrap="square" lIns="0" tIns="36519" rIns="0" bIns="0" rtlCol="0">
            <a:spAutoFit/>
          </a:bodyPr>
          <a:lstStyle/>
          <a:p>
            <a:pPr marL="0" lvl="1" defTabSz="913029">
              <a:spcAft>
                <a:spcPts val="600"/>
              </a:spcAft>
              <a:buClr>
                <a:srgbClr val="27ACAA"/>
              </a:buClr>
              <a:buSzPct val="70000"/>
              <a:tabLst>
                <a:tab pos="182290" algn="l"/>
              </a:tabLst>
              <a:defRPr/>
            </a:pPr>
            <a:r>
              <a:rPr lang="en-US" sz="1598" b="1" dirty="0">
                <a:solidFill>
                  <a:srgbClr val="FFE600"/>
                </a:solidFill>
              </a:rPr>
              <a:t>Machine learning</a:t>
            </a:r>
          </a:p>
          <a:p>
            <a:pPr defTabSz="912572">
              <a:spcAft>
                <a:spcPts val="600"/>
              </a:spcAft>
              <a:buClr>
                <a:srgbClr val="27ACAA"/>
              </a:buClr>
              <a:buSzPct val="70000"/>
              <a:defRPr/>
            </a:pPr>
            <a:r>
              <a:rPr lang="en-IN" sz="1398" dirty="0">
                <a:solidFill>
                  <a:schemeClr val="bg1">
                    <a:lumMod val="60000"/>
                    <a:lumOff val="40000"/>
                  </a:schemeClr>
                </a:solidFill>
              </a:rPr>
              <a:t>We can teach machines to learn based on human feedback.</a:t>
            </a:r>
          </a:p>
        </p:txBody>
      </p:sp>
      <p:sp>
        <p:nvSpPr>
          <p:cNvPr id="28" name="CuadroTexto 44">
            <a:extLst>
              <a:ext uri="{FF2B5EF4-FFF2-40B4-BE49-F238E27FC236}">
                <a16:creationId xmlns:a16="http://schemas.microsoft.com/office/drawing/2014/main" id="{EB11272C-5FE0-C48E-6CC4-6E88EC94F037}"/>
              </a:ext>
            </a:extLst>
          </p:cNvPr>
          <p:cNvSpPr txBox="1"/>
          <p:nvPr/>
        </p:nvSpPr>
        <p:spPr>
          <a:xfrm>
            <a:off x="485776" y="3325594"/>
            <a:ext cx="4613350" cy="1082034"/>
          </a:xfrm>
          <a:prstGeom prst="rect">
            <a:avLst/>
          </a:prstGeom>
          <a:noFill/>
        </p:spPr>
        <p:txBody>
          <a:bodyPr wrap="square" lIns="0" tIns="36519" rIns="0" bIns="0" rtlCol="0">
            <a:spAutoFit/>
          </a:bodyPr>
          <a:lstStyle/>
          <a:p>
            <a:pPr marL="0" lvl="1" defTabSz="913029">
              <a:spcAft>
                <a:spcPts val="600"/>
              </a:spcAft>
              <a:buClr>
                <a:srgbClr val="27ACAA"/>
              </a:buClr>
              <a:buSzPct val="70000"/>
              <a:tabLst>
                <a:tab pos="182290" algn="l"/>
              </a:tabLst>
              <a:defRPr/>
            </a:pPr>
            <a:r>
              <a:rPr lang="en-US" sz="1598" b="1" dirty="0">
                <a:solidFill>
                  <a:srgbClr val="FFE600"/>
                </a:solidFill>
              </a:rPr>
              <a:t>Deep learning</a:t>
            </a:r>
          </a:p>
          <a:p>
            <a:pPr marL="0" lvl="1" defTabSz="912572">
              <a:spcAft>
                <a:spcPts val="600"/>
              </a:spcAft>
              <a:buClr>
                <a:srgbClr val="27ACAA"/>
              </a:buClr>
              <a:buSzPct val="70000"/>
              <a:tabLst>
                <a:tab pos="182290" algn="l"/>
              </a:tabLst>
              <a:defRPr/>
            </a:pPr>
            <a:r>
              <a:rPr lang="en-IN" sz="1398" dirty="0">
                <a:solidFill>
                  <a:schemeClr val="bg1">
                    <a:lumMod val="60000"/>
                    <a:lumOff val="40000"/>
                  </a:schemeClr>
                </a:solidFill>
              </a:rPr>
              <a:t>We can mimic the way the human brain works to create an element of perception (intuition, vision, sound, etc.).</a:t>
            </a:r>
          </a:p>
          <a:p>
            <a:pPr marL="0" lvl="1" defTabSz="913029">
              <a:spcAft>
                <a:spcPts val="600"/>
              </a:spcAft>
              <a:buClr>
                <a:srgbClr val="27ACAA"/>
              </a:buClr>
              <a:buSzPct val="70000"/>
              <a:tabLst>
                <a:tab pos="182290" algn="l"/>
              </a:tabLst>
              <a:defRPr/>
            </a:pPr>
            <a:endParaRPr lang="en-US" sz="1398" b="1" dirty="0">
              <a:solidFill>
                <a:srgbClr val="FFE600"/>
              </a:solidFill>
            </a:endParaRPr>
          </a:p>
        </p:txBody>
      </p:sp>
      <p:sp>
        <p:nvSpPr>
          <p:cNvPr id="29" name="CuadroTexto 44">
            <a:extLst>
              <a:ext uri="{FF2B5EF4-FFF2-40B4-BE49-F238E27FC236}">
                <a16:creationId xmlns:a16="http://schemas.microsoft.com/office/drawing/2014/main" id="{1A15DEE7-C4F4-8D80-A4DA-F909C693998B}"/>
              </a:ext>
            </a:extLst>
          </p:cNvPr>
          <p:cNvSpPr txBox="1"/>
          <p:nvPr/>
        </p:nvSpPr>
        <p:spPr>
          <a:xfrm>
            <a:off x="479425" y="5127180"/>
            <a:ext cx="4901295" cy="1005089"/>
          </a:xfrm>
          <a:prstGeom prst="rect">
            <a:avLst/>
          </a:prstGeom>
          <a:noFill/>
        </p:spPr>
        <p:txBody>
          <a:bodyPr wrap="square" lIns="0" tIns="36519" rIns="0" bIns="0" rtlCol="0">
            <a:spAutoFit/>
          </a:bodyPr>
          <a:lstStyle/>
          <a:p>
            <a:pPr defTabSz="913029">
              <a:spcAft>
                <a:spcPts val="600"/>
              </a:spcAft>
              <a:buClr>
                <a:srgbClr val="27ACAA"/>
              </a:buClr>
              <a:buSzPct val="70000"/>
            </a:pPr>
            <a:r>
              <a:rPr lang="en-US" sz="1598" b="1" dirty="0">
                <a:solidFill>
                  <a:srgbClr val="FFE600"/>
                </a:solidFill>
              </a:rPr>
              <a:t>Agentic AI</a:t>
            </a:r>
          </a:p>
          <a:p>
            <a:pPr defTabSz="912572">
              <a:spcAft>
                <a:spcPts val="600"/>
              </a:spcAft>
              <a:buClr>
                <a:srgbClr val="27ACAA"/>
              </a:buClr>
              <a:buSzPct val="70000"/>
              <a:defRPr/>
            </a:pPr>
            <a:r>
              <a:rPr lang="en-IN" sz="1398" dirty="0">
                <a:solidFill>
                  <a:schemeClr val="bg1">
                    <a:lumMod val="60000"/>
                    <a:lumOff val="40000"/>
                  </a:schemeClr>
                </a:solidFill>
              </a:rPr>
              <a:t>AI systems capable of making decisions and adapting to changing environments based on their experience without requiring explicit instructions.</a:t>
            </a:r>
          </a:p>
        </p:txBody>
      </p:sp>
      <p:cxnSp>
        <p:nvCxnSpPr>
          <p:cNvPr id="30" name="Straight Connector 29">
            <a:extLst>
              <a:ext uri="{FF2B5EF4-FFF2-40B4-BE49-F238E27FC236}">
                <a16:creationId xmlns:a16="http://schemas.microsoft.com/office/drawing/2014/main" id="{7E12713E-841E-53B0-69C3-48764FAF2F54}"/>
              </a:ext>
            </a:extLst>
          </p:cNvPr>
          <p:cNvCxnSpPr>
            <a:cxnSpLocks/>
          </p:cNvCxnSpPr>
          <p:nvPr/>
        </p:nvCxnSpPr>
        <p:spPr>
          <a:xfrm>
            <a:off x="2592593" y="1671368"/>
            <a:ext cx="5309205" cy="0"/>
          </a:xfrm>
          <a:prstGeom prst="line">
            <a:avLst/>
          </a:prstGeom>
          <a:ln w="6350">
            <a:solidFill>
              <a:srgbClr val="747480"/>
            </a:solidFill>
            <a:prstDash val="dash"/>
            <a:headEnd type="diamond"/>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4B85F9D-98AB-CFE0-B078-63797978055B}"/>
              </a:ext>
            </a:extLst>
          </p:cNvPr>
          <p:cNvCxnSpPr>
            <a:cxnSpLocks/>
          </p:cNvCxnSpPr>
          <p:nvPr/>
        </p:nvCxnSpPr>
        <p:spPr>
          <a:xfrm>
            <a:off x="2592593" y="2595262"/>
            <a:ext cx="5090099" cy="0"/>
          </a:xfrm>
          <a:prstGeom prst="line">
            <a:avLst/>
          </a:prstGeom>
          <a:ln w="6350">
            <a:solidFill>
              <a:srgbClr val="747480"/>
            </a:solidFill>
            <a:prstDash val="dash"/>
            <a:headEnd type="diamond"/>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14ECE34C-C02C-BEB9-3FD0-4E20AA81B410}"/>
              </a:ext>
            </a:extLst>
          </p:cNvPr>
          <p:cNvCxnSpPr>
            <a:cxnSpLocks/>
          </p:cNvCxnSpPr>
          <p:nvPr/>
        </p:nvCxnSpPr>
        <p:spPr>
          <a:xfrm>
            <a:off x="2592593" y="3451146"/>
            <a:ext cx="5090099" cy="0"/>
          </a:xfrm>
          <a:prstGeom prst="line">
            <a:avLst/>
          </a:prstGeom>
          <a:ln w="6350">
            <a:solidFill>
              <a:srgbClr val="747480"/>
            </a:solidFill>
            <a:prstDash val="dash"/>
            <a:headEnd type="diamond"/>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C6E76304-2C08-4617-BF6E-0A944B0E0393}"/>
              </a:ext>
            </a:extLst>
          </p:cNvPr>
          <p:cNvCxnSpPr>
            <a:cxnSpLocks/>
          </p:cNvCxnSpPr>
          <p:nvPr/>
        </p:nvCxnSpPr>
        <p:spPr>
          <a:xfrm flipV="1">
            <a:off x="2579857" y="5240958"/>
            <a:ext cx="5470579" cy="56818"/>
          </a:xfrm>
          <a:prstGeom prst="line">
            <a:avLst/>
          </a:prstGeom>
          <a:ln w="6350">
            <a:solidFill>
              <a:srgbClr val="747480"/>
            </a:solidFill>
            <a:prstDash val="dash"/>
            <a:headEnd type="diamond"/>
            <a:tailEnd type="none"/>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8C3444FE-EE7E-C8B7-A9A4-1BC02B2A000C}"/>
              </a:ext>
            </a:extLst>
          </p:cNvPr>
          <p:cNvCxnSpPr>
            <a:cxnSpLocks/>
          </p:cNvCxnSpPr>
          <p:nvPr/>
        </p:nvCxnSpPr>
        <p:spPr>
          <a:xfrm>
            <a:off x="9441545" y="1665574"/>
            <a:ext cx="1628188" cy="0"/>
          </a:xfrm>
          <a:prstGeom prst="line">
            <a:avLst/>
          </a:prstGeom>
          <a:ln w="6350">
            <a:solidFill>
              <a:srgbClr val="747480"/>
            </a:solidFill>
            <a:prstDash val="dash"/>
            <a:tailEnd type="diamon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1C25E30-18B4-9936-D1C9-4F8F5617F89D}"/>
              </a:ext>
            </a:extLst>
          </p:cNvPr>
          <p:cNvCxnSpPr>
            <a:cxnSpLocks/>
          </p:cNvCxnSpPr>
          <p:nvPr/>
        </p:nvCxnSpPr>
        <p:spPr>
          <a:xfrm>
            <a:off x="9544050" y="2589470"/>
            <a:ext cx="1525683" cy="0"/>
          </a:xfrm>
          <a:prstGeom prst="line">
            <a:avLst/>
          </a:prstGeom>
          <a:ln w="6350">
            <a:solidFill>
              <a:srgbClr val="747480"/>
            </a:solidFill>
            <a:prstDash val="dash"/>
            <a:tailEnd type="diamon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30CBE4E-743D-5281-85B6-A7C65C0099E7}"/>
              </a:ext>
            </a:extLst>
          </p:cNvPr>
          <p:cNvCxnSpPr>
            <a:cxnSpLocks/>
          </p:cNvCxnSpPr>
          <p:nvPr/>
        </p:nvCxnSpPr>
        <p:spPr>
          <a:xfrm>
            <a:off x="9589225" y="3451146"/>
            <a:ext cx="1480507" cy="0"/>
          </a:xfrm>
          <a:prstGeom prst="line">
            <a:avLst/>
          </a:prstGeom>
          <a:ln w="6350">
            <a:solidFill>
              <a:srgbClr val="747480"/>
            </a:solidFill>
            <a:prstDash val="dash"/>
            <a:tailEnd type="diamon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A3498955-61A8-91F9-B373-2AD99D32F2F8}"/>
              </a:ext>
            </a:extLst>
          </p:cNvPr>
          <p:cNvCxnSpPr>
            <a:cxnSpLocks/>
          </p:cNvCxnSpPr>
          <p:nvPr/>
        </p:nvCxnSpPr>
        <p:spPr>
          <a:xfrm>
            <a:off x="9358297" y="4163914"/>
            <a:ext cx="1711436" cy="0"/>
          </a:xfrm>
          <a:prstGeom prst="line">
            <a:avLst/>
          </a:prstGeom>
          <a:ln w="6350">
            <a:solidFill>
              <a:srgbClr val="747480"/>
            </a:solidFill>
            <a:prstDash val="dash"/>
            <a:tailEnd type="diamond"/>
          </a:ln>
        </p:spPr>
        <p:style>
          <a:lnRef idx="1">
            <a:schemeClr val="accent1"/>
          </a:lnRef>
          <a:fillRef idx="0">
            <a:schemeClr val="accent1"/>
          </a:fillRef>
          <a:effectRef idx="0">
            <a:schemeClr val="accent1"/>
          </a:effectRef>
          <a:fontRef idx="minor">
            <a:schemeClr val="tx1"/>
          </a:fontRef>
        </p:style>
      </p:cxnSp>
      <p:sp>
        <p:nvSpPr>
          <p:cNvPr id="38" name="ZoneTexte 17">
            <a:extLst>
              <a:ext uri="{FF2B5EF4-FFF2-40B4-BE49-F238E27FC236}">
                <a16:creationId xmlns:a16="http://schemas.microsoft.com/office/drawing/2014/main" id="{9C226E8F-C742-95C1-44EC-BF90F4355CDF}"/>
              </a:ext>
            </a:extLst>
          </p:cNvPr>
          <p:cNvSpPr txBox="1"/>
          <p:nvPr/>
        </p:nvSpPr>
        <p:spPr>
          <a:xfrm>
            <a:off x="11225877" y="1522199"/>
            <a:ext cx="432156" cy="286750"/>
          </a:xfrm>
          <a:prstGeom prst="rect">
            <a:avLst/>
          </a:prstGeom>
          <a:noFill/>
          <a:ln w="12700" cap="sq">
            <a:noFill/>
            <a:miter lim="800000"/>
          </a:ln>
        </p:spPr>
        <p:txBody>
          <a:bodyPr wrap="none" lIns="0" tIns="0" rIns="0" bIns="0" rtlCol="0" anchor="ctr">
            <a:noAutofit/>
          </a:bodyPr>
          <a:lstStyle/>
          <a:p>
            <a:pPr algn="ctr" defTabSz="620310">
              <a:spcAft>
                <a:spcPts val="544"/>
              </a:spcAft>
              <a:buClr>
                <a:srgbClr val="FFE600"/>
              </a:buClr>
              <a:buSzPct val="80000"/>
            </a:pPr>
            <a:r>
              <a:rPr lang="fr-FR" sz="1397" kern="0" dirty="0">
                <a:solidFill>
                  <a:prstClr val="white"/>
                </a:solidFill>
              </a:rPr>
              <a:t>1943</a:t>
            </a:r>
          </a:p>
        </p:txBody>
      </p:sp>
      <p:sp>
        <p:nvSpPr>
          <p:cNvPr id="39" name="ZoneTexte 17">
            <a:extLst>
              <a:ext uri="{FF2B5EF4-FFF2-40B4-BE49-F238E27FC236}">
                <a16:creationId xmlns:a16="http://schemas.microsoft.com/office/drawing/2014/main" id="{63EEF8FA-86C6-DA57-2954-97CF082AD7DF}"/>
              </a:ext>
            </a:extLst>
          </p:cNvPr>
          <p:cNvSpPr txBox="1"/>
          <p:nvPr/>
        </p:nvSpPr>
        <p:spPr>
          <a:xfrm>
            <a:off x="11225876" y="2443845"/>
            <a:ext cx="432156" cy="286750"/>
          </a:xfrm>
          <a:prstGeom prst="rect">
            <a:avLst/>
          </a:prstGeom>
          <a:noFill/>
          <a:ln w="12700" cap="sq">
            <a:noFill/>
            <a:miter lim="800000"/>
          </a:ln>
        </p:spPr>
        <p:txBody>
          <a:bodyPr wrap="none" lIns="0" tIns="0" rIns="0" bIns="0" rtlCol="0" anchor="ctr">
            <a:noAutofit/>
          </a:bodyPr>
          <a:lstStyle/>
          <a:p>
            <a:pPr algn="ctr" defTabSz="620310">
              <a:spcAft>
                <a:spcPts val="544"/>
              </a:spcAft>
              <a:buClr>
                <a:srgbClr val="FFE600"/>
              </a:buClr>
              <a:buSzPct val="80000"/>
            </a:pPr>
            <a:r>
              <a:rPr lang="fr-FR" sz="1397" kern="0" dirty="0">
                <a:solidFill>
                  <a:prstClr val="white"/>
                </a:solidFill>
              </a:rPr>
              <a:t>1959</a:t>
            </a:r>
          </a:p>
        </p:txBody>
      </p:sp>
      <p:sp>
        <p:nvSpPr>
          <p:cNvPr id="40" name="ZoneTexte 17">
            <a:extLst>
              <a:ext uri="{FF2B5EF4-FFF2-40B4-BE49-F238E27FC236}">
                <a16:creationId xmlns:a16="http://schemas.microsoft.com/office/drawing/2014/main" id="{331B22B4-2F25-8C39-7B8B-4F1A97015F4B}"/>
              </a:ext>
            </a:extLst>
          </p:cNvPr>
          <p:cNvSpPr txBox="1"/>
          <p:nvPr/>
        </p:nvSpPr>
        <p:spPr>
          <a:xfrm>
            <a:off x="11212414" y="3307771"/>
            <a:ext cx="432156" cy="286750"/>
          </a:xfrm>
          <a:prstGeom prst="rect">
            <a:avLst/>
          </a:prstGeom>
          <a:noFill/>
          <a:ln w="12700" cap="sq">
            <a:noFill/>
            <a:miter lim="800000"/>
          </a:ln>
        </p:spPr>
        <p:txBody>
          <a:bodyPr wrap="none" lIns="0" tIns="0" rIns="0" bIns="0" rtlCol="0" anchor="ctr">
            <a:noAutofit/>
          </a:bodyPr>
          <a:lstStyle/>
          <a:p>
            <a:pPr algn="ctr" defTabSz="620310">
              <a:spcAft>
                <a:spcPts val="544"/>
              </a:spcAft>
              <a:buClr>
                <a:srgbClr val="FFE600"/>
              </a:buClr>
              <a:buSzPct val="80000"/>
            </a:pPr>
            <a:r>
              <a:rPr lang="fr-FR" sz="1397" kern="0" dirty="0">
                <a:solidFill>
                  <a:prstClr val="white"/>
                </a:solidFill>
              </a:rPr>
              <a:t>2006</a:t>
            </a:r>
          </a:p>
        </p:txBody>
      </p:sp>
      <p:sp>
        <p:nvSpPr>
          <p:cNvPr id="41" name="ZoneTexte 17">
            <a:extLst>
              <a:ext uri="{FF2B5EF4-FFF2-40B4-BE49-F238E27FC236}">
                <a16:creationId xmlns:a16="http://schemas.microsoft.com/office/drawing/2014/main" id="{DAB88220-2507-2DA8-D851-B0468A346234}"/>
              </a:ext>
            </a:extLst>
          </p:cNvPr>
          <p:cNvSpPr txBox="1"/>
          <p:nvPr/>
        </p:nvSpPr>
        <p:spPr>
          <a:xfrm>
            <a:off x="11212413" y="4020539"/>
            <a:ext cx="432156" cy="286750"/>
          </a:xfrm>
          <a:prstGeom prst="rect">
            <a:avLst/>
          </a:prstGeom>
          <a:noFill/>
          <a:ln w="12700" cap="sq">
            <a:noFill/>
            <a:miter lim="800000"/>
          </a:ln>
        </p:spPr>
        <p:txBody>
          <a:bodyPr wrap="none" lIns="0" tIns="0" rIns="0" bIns="0" rtlCol="0" anchor="ctr">
            <a:noAutofit/>
          </a:bodyPr>
          <a:lstStyle/>
          <a:p>
            <a:pPr algn="ctr" defTabSz="620310">
              <a:spcAft>
                <a:spcPts val="544"/>
              </a:spcAft>
              <a:buClr>
                <a:srgbClr val="FFE600"/>
              </a:buClr>
              <a:buSzPct val="80000"/>
            </a:pPr>
            <a:r>
              <a:rPr lang="fr-FR" sz="1397" kern="0" dirty="0">
                <a:solidFill>
                  <a:prstClr val="white"/>
                </a:solidFill>
              </a:rPr>
              <a:t>2017</a:t>
            </a:r>
          </a:p>
        </p:txBody>
      </p:sp>
      <p:sp>
        <p:nvSpPr>
          <p:cNvPr id="42" name="ZoneTexte 17">
            <a:extLst>
              <a:ext uri="{FF2B5EF4-FFF2-40B4-BE49-F238E27FC236}">
                <a16:creationId xmlns:a16="http://schemas.microsoft.com/office/drawing/2014/main" id="{F5DFB303-6557-4D2B-D7B4-63B8F0A2DFE6}"/>
              </a:ext>
            </a:extLst>
          </p:cNvPr>
          <p:cNvSpPr txBox="1"/>
          <p:nvPr/>
        </p:nvSpPr>
        <p:spPr>
          <a:xfrm>
            <a:off x="11227004" y="5056580"/>
            <a:ext cx="432156" cy="286750"/>
          </a:xfrm>
          <a:prstGeom prst="rect">
            <a:avLst/>
          </a:prstGeom>
          <a:noFill/>
          <a:ln w="12700" cap="sq">
            <a:noFill/>
            <a:miter lim="800000"/>
          </a:ln>
        </p:spPr>
        <p:txBody>
          <a:bodyPr wrap="none" lIns="0" tIns="0" rIns="0" bIns="0" rtlCol="0" anchor="ctr">
            <a:noAutofit/>
          </a:bodyPr>
          <a:lstStyle/>
          <a:p>
            <a:pPr algn="ctr" defTabSz="620310">
              <a:spcAft>
                <a:spcPts val="544"/>
              </a:spcAft>
              <a:buClr>
                <a:srgbClr val="FFE600"/>
              </a:buClr>
              <a:buSzPct val="80000"/>
            </a:pPr>
            <a:r>
              <a:rPr lang="fr-FR" sz="1397" kern="0" dirty="0">
                <a:solidFill>
                  <a:prstClr val="white"/>
                </a:solidFill>
              </a:rPr>
              <a:t>2024</a:t>
            </a:r>
          </a:p>
        </p:txBody>
      </p:sp>
      <p:sp>
        <p:nvSpPr>
          <p:cNvPr id="43" name="Freeform: Shape 53">
            <a:extLst>
              <a:ext uri="{FF2B5EF4-FFF2-40B4-BE49-F238E27FC236}">
                <a16:creationId xmlns:a16="http://schemas.microsoft.com/office/drawing/2014/main" id="{36989D8C-B472-A822-F122-5265001C99E0}"/>
              </a:ext>
            </a:extLst>
          </p:cNvPr>
          <p:cNvSpPr/>
          <p:nvPr/>
        </p:nvSpPr>
        <p:spPr>
          <a:xfrm>
            <a:off x="7825520" y="4532456"/>
            <a:ext cx="1097964" cy="1097964"/>
          </a:xfrm>
          <a:custGeom>
            <a:avLst/>
            <a:gdLst>
              <a:gd name="connsiteX0" fmla="*/ 0 w 2456104"/>
              <a:gd name="connsiteY0" fmla="*/ 1228052 h 2456104"/>
              <a:gd name="connsiteX1" fmla="*/ 1228052 w 2456104"/>
              <a:gd name="connsiteY1" fmla="*/ 0 h 2456104"/>
              <a:gd name="connsiteX2" fmla="*/ 2456104 w 2456104"/>
              <a:gd name="connsiteY2" fmla="*/ 1228052 h 2456104"/>
              <a:gd name="connsiteX3" fmla="*/ 1228052 w 2456104"/>
              <a:gd name="connsiteY3" fmla="*/ 2456104 h 2456104"/>
              <a:gd name="connsiteX4" fmla="*/ 0 w 2456104"/>
              <a:gd name="connsiteY4" fmla="*/ 1228052 h 2456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6104" h="2456104">
                <a:moveTo>
                  <a:pt x="0" y="1228052"/>
                </a:moveTo>
                <a:cubicBezTo>
                  <a:pt x="0" y="549818"/>
                  <a:pt x="549818" y="0"/>
                  <a:pt x="1228052" y="0"/>
                </a:cubicBezTo>
                <a:cubicBezTo>
                  <a:pt x="1906286" y="0"/>
                  <a:pt x="2456104" y="549818"/>
                  <a:pt x="2456104" y="1228052"/>
                </a:cubicBezTo>
                <a:cubicBezTo>
                  <a:pt x="2456104" y="1906286"/>
                  <a:pt x="1906286" y="2456104"/>
                  <a:pt x="1228052" y="2456104"/>
                </a:cubicBezTo>
                <a:cubicBezTo>
                  <a:pt x="549818" y="2456104"/>
                  <a:pt x="0" y="1906286"/>
                  <a:pt x="0" y="1228052"/>
                </a:cubicBezTo>
                <a:close/>
              </a:path>
            </a:pathLst>
          </a:cu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029"/>
            <a:r>
              <a:rPr lang="en-US" sz="1397" b="1" dirty="0">
                <a:solidFill>
                  <a:schemeClr val="tx1"/>
                </a:solidFill>
              </a:rPr>
              <a:t>Agentic AI</a:t>
            </a:r>
          </a:p>
        </p:txBody>
      </p:sp>
      <p:cxnSp>
        <p:nvCxnSpPr>
          <p:cNvPr id="44" name="Straight Connector 43">
            <a:extLst>
              <a:ext uri="{FF2B5EF4-FFF2-40B4-BE49-F238E27FC236}">
                <a16:creationId xmlns:a16="http://schemas.microsoft.com/office/drawing/2014/main" id="{FCDFC89C-276D-C5B2-D693-C2F85CBB5DA2}"/>
              </a:ext>
            </a:extLst>
          </p:cNvPr>
          <p:cNvCxnSpPr>
            <a:cxnSpLocks/>
          </p:cNvCxnSpPr>
          <p:nvPr/>
        </p:nvCxnSpPr>
        <p:spPr>
          <a:xfrm>
            <a:off x="8714075" y="5193466"/>
            <a:ext cx="2382697" cy="21177"/>
          </a:xfrm>
          <a:prstGeom prst="line">
            <a:avLst/>
          </a:prstGeom>
          <a:ln w="6350">
            <a:solidFill>
              <a:srgbClr val="747480"/>
            </a:solidFill>
            <a:prstDash val="dash"/>
            <a:tailEnd type="diamond"/>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24A7E503-B666-3A68-3799-D7ACE8F8F050}"/>
              </a:ext>
            </a:extLst>
          </p:cNvPr>
          <p:cNvSpPr txBox="1"/>
          <p:nvPr/>
        </p:nvSpPr>
        <p:spPr>
          <a:xfrm>
            <a:off x="485775" y="4235391"/>
            <a:ext cx="4376681" cy="1026820"/>
          </a:xfrm>
          <a:prstGeom prst="rect">
            <a:avLst/>
          </a:prstGeom>
          <a:noFill/>
        </p:spPr>
        <p:txBody>
          <a:bodyPr wrap="square" lIns="0">
            <a:noAutofit/>
          </a:bodyPr>
          <a:lstStyle/>
          <a:p>
            <a:pPr>
              <a:spcAft>
                <a:spcPts val="600"/>
              </a:spcAft>
            </a:pPr>
            <a:r>
              <a:rPr lang="en-US" sz="1598" b="1" dirty="0">
                <a:solidFill>
                  <a:srgbClr val="FFE600"/>
                </a:solidFill>
              </a:rPr>
              <a:t>Generative AI</a:t>
            </a:r>
          </a:p>
          <a:p>
            <a:pPr defTabSz="912572">
              <a:spcAft>
                <a:spcPts val="600"/>
              </a:spcAft>
              <a:buClr>
                <a:srgbClr val="27ACAA"/>
              </a:buClr>
              <a:buSzPct val="70000"/>
              <a:defRPr/>
            </a:pPr>
            <a:r>
              <a:rPr lang="en-IN" sz="1398" dirty="0">
                <a:solidFill>
                  <a:schemeClr val="bg1">
                    <a:lumMod val="60000"/>
                    <a:lumOff val="40000"/>
                  </a:schemeClr>
                </a:solidFill>
              </a:rPr>
              <a:t>We can generate net new content based on historical content (text, visuals, etc.).</a:t>
            </a:r>
          </a:p>
          <a:p>
            <a:pPr>
              <a:spcAft>
                <a:spcPts val="600"/>
              </a:spcAft>
            </a:pPr>
            <a:r>
              <a:rPr lang="en-US" sz="1598" b="1" dirty="0">
                <a:solidFill>
                  <a:srgbClr val="FFE600"/>
                </a:solidFill>
              </a:rPr>
              <a:t> </a:t>
            </a:r>
            <a:endParaRPr lang="en-US" sz="1598" dirty="0"/>
          </a:p>
        </p:txBody>
      </p:sp>
      <p:cxnSp>
        <p:nvCxnSpPr>
          <p:cNvPr id="46" name="Straight Connector 45">
            <a:extLst>
              <a:ext uri="{FF2B5EF4-FFF2-40B4-BE49-F238E27FC236}">
                <a16:creationId xmlns:a16="http://schemas.microsoft.com/office/drawing/2014/main" id="{FA81536C-4384-DDD7-642C-4C2CED102808}"/>
              </a:ext>
            </a:extLst>
          </p:cNvPr>
          <p:cNvCxnSpPr>
            <a:cxnSpLocks/>
          </p:cNvCxnSpPr>
          <p:nvPr/>
        </p:nvCxnSpPr>
        <p:spPr>
          <a:xfrm>
            <a:off x="2592593" y="4408030"/>
            <a:ext cx="4920060" cy="0"/>
          </a:xfrm>
          <a:prstGeom prst="line">
            <a:avLst/>
          </a:prstGeom>
          <a:ln w="6350">
            <a:solidFill>
              <a:srgbClr val="747480"/>
            </a:solidFill>
            <a:prstDash val="dash"/>
            <a:headEnd type="diamond"/>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848133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8F9BC4-4CD3-72FC-74D1-55EDB5234FB9}"/>
            </a:ext>
          </a:extLst>
        </p:cNvPr>
        <p:cNvGrpSpPr/>
        <p:nvPr/>
      </p:nvGrpSpPr>
      <p:grpSpPr>
        <a:xfrm>
          <a:off x="0" y="0"/>
          <a:ext cx="0" cy="0"/>
          <a:chOff x="0" y="0"/>
          <a:chExt cx="0" cy="0"/>
        </a:xfrm>
      </p:grpSpPr>
      <p:graphicFrame>
        <p:nvGraphicFramePr>
          <p:cNvPr id="19" name="think-cell data - do not delete" hidden="1">
            <a:extLst>
              <a:ext uri="{FF2B5EF4-FFF2-40B4-BE49-F238E27FC236}">
                <a16:creationId xmlns:a16="http://schemas.microsoft.com/office/drawing/2014/main" id="{25BD15BA-14B6-D97C-6631-2DA0CFCE7F7D}"/>
              </a:ext>
            </a:extLst>
          </p:cNvPr>
          <p:cNvGraphicFramePr>
            <a:graphicFrameLocks noChangeAspect="1"/>
          </p:cNvGraphicFramePr>
          <p:nvPr>
            <p:custDataLst>
              <p:tags r:id="rId1"/>
            </p:custDataLst>
            <p:extLst>
              <p:ext uri="{D42A27DB-BD31-4B8C-83A1-F6EECF244321}">
                <p14:modId xmlns:p14="http://schemas.microsoft.com/office/powerpoint/2010/main" val="13827716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19" name="think-cell data - do not delete" hidden="1">
                        <a:extLst>
                          <a:ext uri="{FF2B5EF4-FFF2-40B4-BE49-F238E27FC236}">
                            <a16:creationId xmlns:a16="http://schemas.microsoft.com/office/drawing/2014/main" id="{25BD15BA-14B6-D97C-6631-2DA0CFCE7F7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2DD2C29-7378-8551-96EC-9D8A8C9C0562}"/>
              </a:ext>
            </a:extLst>
          </p:cNvPr>
          <p:cNvSpPr>
            <a:spLocks noGrp="1"/>
          </p:cNvSpPr>
          <p:nvPr>
            <p:ph type="title"/>
          </p:nvPr>
        </p:nvSpPr>
        <p:spPr>
          <a:xfrm>
            <a:off x="485523" y="345396"/>
            <a:ext cx="11224347" cy="470898"/>
          </a:xfrm>
        </p:spPr>
        <p:txBody>
          <a:bodyPr vert="horz"/>
          <a:lstStyle/>
          <a:p>
            <a:r>
              <a:rPr lang="en-GB" dirty="0"/>
              <a:t>Why is AI suddenly relevant?</a:t>
            </a:r>
            <a:endParaRPr lang="en-US" dirty="0"/>
          </a:p>
        </p:txBody>
      </p:sp>
      <p:sp>
        <p:nvSpPr>
          <p:cNvPr id="28" name="TextBox 27">
            <a:extLst>
              <a:ext uri="{FF2B5EF4-FFF2-40B4-BE49-F238E27FC236}">
                <a16:creationId xmlns:a16="http://schemas.microsoft.com/office/drawing/2014/main" id="{6CF17DDA-B6CB-8B2F-9B9A-51F5BB1D6618}"/>
              </a:ext>
            </a:extLst>
          </p:cNvPr>
          <p:cNvSpPr txBox="1"/>
          <p:nvPr/>
        </p:nvSpPr>
        <p:spPr>
          <a:xfrm>
            <a:off x="742353" y="5208085"/>
            <a:ext cx="10970222" cy="790143"/>
          </a:xfrm>
          <a:prstGeom prst="rect">
            <a:avLst/>
          </a:prstGeom>
          <a:noFill/>
        </p:spPr>
        <p:txBody>
          <a:bodyPr wrap="square" lIns="0" tIns="36519" rIns="0" bIns="0" rtlCol="0">
            <a:spAutoFit/>
          </a:bodyPr>
          <a:lstStyle/>
          <a:p>
            <a:pPr>
              <a:spcAft>
                <a:spcPts val="600"/>
              </a:spcAft>
              <a:buClr>
                <a:srgbClr val="27ACAA"/>
              </a:buClr>
              <a:buSzPct val="70000"/>
              <a:defRPr/>
            </a:pPr>
            <a:r>
              <a:rPr lang="en-US" sz="2198" kern="0" dirty="0">
                <a:solidFill>
                  <a:srgbClr val="FFFFFF"/>
                </a:solidFill>
              </a:rPr>
              <a:t>These trends are exponential in nature, which presents a unique problem. </a:t>
            </a:r>
            <a:endParaRPr lang="ar-EG" sz="2198" kern="0" dirty="0">
              <a:solidFill>
                <a:srgbClr val="FFFFFF"/>
              </a:solidFill>
            </a:endParaRPr>
          </a:p>
          <a:p>
            <a:pPr>
              <a:spcAft>
                <a:spcPts val="600"/>
              </a:spcAft>
              <a:buClr>
                <a:srgbClr val="27ACAA"/>
              </a:buClr>
              <a:buSzPct val="70000"/>
              <a:defRPr/>
            </a:pPr>
            <a:r>
              <a:rPr lang="en-US" sz="2198" b="1" kern="0" dirty="0">
                <a:solidFill>
                  <a:schemeClr val="tx2"/>
                </a:solidFill>
                <a:latin typeface="EYInterstate" panose="02000503020000020004" pitchFamily="2" charset="0"/>
              </a:rPr>
              <a:t>We can’t address an exponential problem with a linear solution.</a:t>
            </a:r>
          </a:p>
        </p:txBody>
      </p:sp>
      <p:cxnSp>
        <p:nvCxnSpPr>
          <p:cNvPr id="29" name="Straight Connector 28">
            <a:extLst>
              <a:ext uri="{FF2B5EF4-FFF2-40B4-BE49-F238E27FC236}">
                <a16:creationId xmlns:a16="http://schemas.microsoft.com/office/drawing/2014/main" id="{AA1F3F6E-88D8-FB10-A548-2142C6E77BCE}"/>
              </a:ext>
            </a:extLst>
          </p:cNvPr>
          <p:cNvCxnSpPr>
            <a:cxnSpLocks/>
          </p:cNvCxnSpPr>
          <p:nvPr/>
        </p:nvCxnSpPr>
        <p:spPr>
          <a:xfrm>
            <a:off x="496801" y="5122791"/>
            <a:ext cx="0" cy="939214"/>
          </a:xfrm>
          <a:prstGeom prst="line">
            <a:avLst/>
          </a:prstGeom>
          <a:ln w="34925">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66F0683D-9E47-80C7-26D2-D63D2499114B}"/>
              </a:ext>
            </a:extLst>
          </p:cNvPr>
          <p:cNvSpPr txBox="1"/>
          <p:nvPr/>
        </p:nvSpPr>
        <p:spPr>
          <a:xfrm>
            <a:off x="492544" y="1416026"/>
            <a:ext cx="6099967" cy="369140"/>
          </a:xfrm>
          <a:prstGeom prst="rect">
            <a:avLst/>
          </a:prstGeom>
          <a:noFill/>
        </p:spPr>
        <p:txBody>
          <a:bodyPr wrap="square" lIns="0" tIns="0" rIns="0" bIns="0">
            <a:noAutofit/>
          </a:bodyPr>
          <a:lstStyle/>
          <a:p>
            <a:r>
              <a:rPr lang="en-US" sz="1799" dirty="0">
                <a:solidFill>
                  <a:srgbClr val="FFFFFF"/>
                </a:solidFill>
              </a:rPr>
              <a:t>When it comes to tax, is AI just more of the same?</a:t>
            </a:r>
          </a:p>
        </p:txBody>
      </p:sp>
      <p:grpSp>
        <p:nvGrpSpPr>
          <p:cNvPr id="42" name="Group 41">
            <a:extLst>
              <a:ext uri="{FF2B5EF4-FFF2-40B4-BE49-F238E27FC236}">
                <a16:creationId xmlns:a16="http://schemas.microsoft.com/office/drawing/2014/main" id="{17283A54-9763-12CA-8BAF-052127B608F3}"/>
              </a:ext>
            </a:extLst>
          </p:cNvPr>
          <p:cNvGrpSpPr/>
          <p:nvPr/>
        </p:nvGrpSpPr>
        <p:grpSpPr>
          <a:xfrm>
            <a:off x="503380" y="2269703"/>
            <a:ext cx="11188805" cy="909124"/>
            <a:chOff x="503380" y="2269703"/>
            <a:chExt cx="11188805" cy="909124"/>
          </a:xfrm>
        </p:grpSpPr>
        <p:grpSp>
          <p:nvGrpSpPr>
            <p:cNvPr id="3" name="Group 2">
              <a:extLst>
                <a:ext uri="{FF2B5EF4-FFF2-40B4-BE49-F238E27FC236}">
                  <a16:creationId xmlns:a16="http://schemas.microsoft.com/office/drawing/2014/main" id="{5134AD00-E695-1BFA-4336-DBC093B588B5}"/>
                </a:ext>
              </a:extLst>
            </p:cNvPr>
            <p:cNvGrpSpPr/>
            <p:nvPr/>
          </p:nvGrpSpPr>
          <p:grpSpPr>
            <a:xfrm>
              <a:off x="503380" y="2269703"/>
              <a:ext cx="2450286" cy="909124"/>
              <a:chOff x="573702" y="2269099"/>
              <a:chExt cx="2451562" cy="909598"/>
            </a:xfrm>
          </p:grpSpPr>
          <p:sp>
            <p:nvSpPr>
              <p:cNvPr id="4" name="Rectangle 3">
                <a:extLst>
                  <a:ext uri="{FF2B5EF4-FFF2-40B4-BE49-F238E27FC236}">
                    <a16:creationId xmlns:a16="http://schemas.microsoft.com/office/drawing/2014/main" id="{BEB95C0E-C5EB-A3BF-C7A7-A3D11981EDE6}"/>
                  </a:ext>
                </a:extLst>
              </p:cNvPr>
              <p:cNvSpPr/>
              <p:nvPr/>
            </p:nvSpPr>
            <p:spPr>
              <a:xfrm>
                <a:off x="573702" y="2269099"/>
                <a:ext cx="2451562" cy="909598"/>
              </a:xfrm>
              <a:prstGeom prst="rect">
                <a:avLst/>
              </a:prstGeom>
              <a:solidFill>
                <a:srgbClr val="2E2E38"/>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900" dirty="0">
                  <a:solidFill>
                    <a:schemeClr val="tx2">
                      <a:lumMod val="60000"/>
                      <a:lumOff val="40000"/>
                    </a:schemeClr>
                  </a:solidFill>
                </a:endParaRPr>
              </a:p>
            </p:txBody>
          </p:sp>
          <p:sp>
            <p:nvSpPr>
              <p:cNvPr id="6" name="TextBox 5">
                <a:extLst>
                  <a:ext uri="{FF2B5EF4-FFF2-40B4-BE49-F238E27FC236}">
                    <a16:creationId xmlns:a16="http://schemas.microsoft.com/office/drawing/2014/main" id="{2C2290B2-2AD6-0BF3-67E4-8B6376041DB8}"/>
                  </a:ext>
                </a:extLst>
              </p:cNvPr>
              <p:cNvSpPr txBox="1"/>
              <p:nvPr/>
            </p:nvSpPr>
            <p:spPr>
              <a:xfrm>
                <a:off x="1299384" y="2561642"/>
                <a:ext cx="1484381" cy="246183"/>
              </a:xfrm>
              <a:prstGeom prst="rect">
                <a:avLst/>
              </a:prstGeom>
              <a:noFill/>
            </p:spPr>
            <p:txBody>
              <a:bodyPr wrap="none" lIns="0" tIns="36519" rIns="0" bIns="0" rtlCol="0">
                <a:spAutoFit/>
              </a:bodyPr>
              <a:lstStyle/>
              <a:p>
                <a:pPr>
                  <a:lnSpc>
                    <a:spcPct val="85000"/>
                  </a:lnSpc>
                  <a:spcAft>
                    <a:spcPts val="600"/>
                  </a:spcAft>
                  <a:buClr>
                    <a:srgbClr val="27ACAA"/>
                  </a:buClr>
                  <a:buSzPct val="70000"/>
                  <a:defRPr/>
                </a:pPr>
                <a:r>
                  <a:rPr lang="en-US" sz="1599" kern="0" dirty="0">
                    <a:solidFill>
                      <a:srgbClr val="FFFFFF"/>
                    </a:solidFill>
                  </a:rPr>
                  <a:t>Amount of data</a:t>
                </a:r>
              </a:p>
            </p:txBody>
          </p:sp>
        </p:grpSp>
        <p:grpSp>
          <p:nvGrpSpPr>
            <p:cNvPr id="7" name="Group 6">
              <a:extLst>
                <a:ext uri="{FF2B5EF4-FFF2-40B4-BE49-F238E27FC236}">
                  <a16:creationId xmlns:a16="http://schemas.microsoft.com/office/drawing/2014/main" id="{E94274C4-B3E7-EF1A-9BEE-5FB602EE159F}"/>
                </a:ext>
              </a:extLst>
            </p:cNvPr>
            <p:cNvGrpSpPr/>
            <p:nvPr/>
          </p:nvGrpSpPr>
          <p:grpSpPr>
            <a:xfrm>
              <a:off x="3410774" y="2269703"/>
              <a:ext cx="2450286" cy="909124"/>
              <a:chOff x="3613773" y="2269099"/>
              <a:chExt cx="2451562" cy="909598"/>
            </a:xfrm>
          </p:grpSpPr>
          <p:sp>
            <p:nvSpPr>
              <p:cNvPr id="8" name="Rectangle 7">
                <a:extLst>
                  <a:ext uri="{FF2B5EF4-FFF2-40B4-BE49-F238E27FC236}">
                    <a16:creationId xmlns:a16="http://schemas.microsoft.com/office/drawing/2014/main" id="{FA6DFA79-0612-99AF-09B3-590EAAC8877D}"/>
                  </a:ext>
                </a:extLst>
              </p:cNvPr>
              <p:cNvSpPr/>
              <p:nvPr/>
            </p:nvSpPr>
            <p:spPr>
              <a:xfrm>
                <a:off x="3613773" y="2269099"/>
                <a:ext cx="2451562" cy="909598"/>
              </a:xfrm>
              <a:prstGeom prst="rect">
                <a:avLst/>
              </a:prstGeom>
              <a:solidFill>
                <a:srgbClr val="2E2E38"/>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900" dirty="0">
                  <a:solidFill>
                    <a:schemeClr val="tx2">
                      <a:lumMod val="60000"/>
                      <a:lumOff val="40000"/>
                    </a:schemeClr>
                  </a:solidFill>
                </a:endParaRPr>
              </a:p>
            </p:txBody>
          </p:sp>
          <p:sp>
            <p:nvSpPr>
              <p:cNvPr id="9" name="TextBox 8">
                <a:extLst>
                  <a:ext uri="{FF2B5EF4-FFF2-40B4-BE49-F238E27FC236}">
                    <a16:creationId xmlns:a16="http://schemas.microsoft.com/office/drawing/2014/main" id="{EC0A7734-45DB-BE3B-E5D7-CF0DFDB33636}"/>
                  </a:ext>
                </a:extLst>
              </p:cNvPr>
              <p:cNvSpPr txBox="1"/>
              <p:nvPr/>
            </p:nvSpPr>
            <p:spPr>
              <a:xfrm>
                <a:off x="4297309" y="2561642"/>
                <a:ext cx="1752083" cy="246183"/>
              </a:xfrm>
              <a:prstGeom prst="rect">
                <a:avLst/>
              </a:prstGeom>
              <a:noFill/>
            </p:spPr>
            <p:txBody>
              <a:bodyPr wrap="none" lIns="0" tIns="36519" rIns="0" bIns="0" rtlCol="0">
                <a:spAutoFit/>
              </a:bodyPr>
              <a:lstStyle/>
              <a:p>
                <a:pPr>
                  <a:lnSpc>
                    <a:spcPct val="85000"/>
                  </a:lnSpc>
                  <a:spcAft>
                    <a:spcPts val="600"/>
                  </a:spcAft>
                  <a:buClr>
                    <a:srgbClr val="27ACAA"/>
                  </a:buClr>
                  <a:buSzPct val="70000"/>
                  <a:defRPr/>
                </a:pPr>
                <a:r>
                  <a:rPr lang="en-US" sz="1599" kern="0" dirty="0">
                    <a:solidFill>
                      <a:srgbClr val="FFFFFF"/>
                    </a:solidFill>
                  </a:rPr>
                  <a:t>Processing power </a:t>
                </a:r>
              </a:p>
            </p:txBody>
          </p:sp>
        </p:grpSp>
        <p:grpSp>
          <p:nvGrpSpPr>
            <p:cNvPr id="11" name="Group 10">
              <a:extLst>
                <a:ext uri="{FF2B5EF4-FFF2-40B4-BE49-F238E27FC236}">
                  <a16:creationId xmlns:a16="http://schemas.microsoft.com/office/drawing/2014/main" id="{E6A75A3F-D4F9-3039-36D8-062738A2BA5C}"/>
                </a:ext>
              </a:extLst>
            </p:cNvPr>
            <p:cNvGrpSpPr/>
            <p:nvPr/>
          </p:nvGrpSpPr>
          <p:grpSpPr>
            <a:xfrm>
              <a:off x="6334505" y="2269703"/>
              <a:ext cx="2450286" cy="909124"/>
              <a:chOff x="6653844" y="2269099"/>
              <a:chExt cx="2451562" cy="909598"/>
            </a:xfrm>
          </p:grpSpPr>
          <p:sp>
            <p:nvSpPr>
              <p:cNvPr id="16" name="Rectangle 15">
                <a:extLst>
                  <a:ext uri="{FF2B5EF4-FFF2-40B4-BE49-F238E27FC236}">
                    <a16:creationId xmlns:a16="http://schemas.microsoft.com/office/drawing/2014/main" id="{A8BBEC6B-AD95-4417-C005-42636397129B}"/>
                  </a:ext>
                </a:extLst>
              </p:cNvPr>
              <p:cNvSpPr/>
              <p:nvPr/>
            </p:nvSpPr>
            <p:spPr>
              <a:xfrm>
                <a:off x="6653844" y="2269099"/>
                <a:ext cx="2451562" cy="909598"/>
              </a:xfrm>
              <a:prstGeom prst="rect">
                <a:avLst/>
              </a:prstGeom>
              <a:solidFill>
                <a:srgbClr val="2E2E38"/>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900" dirty="0">
                  <a:solidFill>
                    <a:schemeClr val="tx2">
                      <a:lumMod val="60000"/>
                      <a:lumOff val="40000"/>
                    </a:schemeClr>
                  </a:solidFill>
                </a:endParaRPr>
              </a:p>
            </p:txBody>
          </p:sp>
          <p:sp>
            <p:nvSpPr>
              <p:cNvPr id="17" name="TextBox 16">
                <a:extLst>
                  <a:ext uri="{FF2B5EF4-FFF2-40B4-BE49-F238E27FC236}">
                    <a16:creationId xmlns:a16="http://schemas.microsoft.com/office/drawing/2014/main" id="{00883C49-D40A-0E8C-012C-5DE59FF3D20E}"/>
                  </a:ext>
                </a:extLst>
              </p:cNvPr>
              <p:cNvSpPr txBox="1"/>
              <p:nvPr/>
            </p:nvSpPr>
            <p:spPr>
              <a:xfrm>
                <a:off x="7386018" y="2561642"/>
                <a:ext cx="1572546" cy="246183"/>
              </a:xfrm>
              <a:prstGeom prst="rect">
                <a:avLst/>
              </a:prstGeom>
              <a:noFill/>
            </p:spPr>
            <p:txBody>
              <a:bodyPr wrap="none" lIns="0" tIns="36519" rIns="0" bIns="0" rtlCol="0">
                <a:spAutoFit/>
              </a:bodyPr>
              <a:lstStyle/>
              <a:p>
                <a:pPr>
                  <a:lnSpc>
                    <a:spcPct val="85000"/>
                  </a:lnSpc>
                  <a:spcAft>
                    <a:spcPts val="600"/>
                  </a:spcAft>
                  <a:buClr>
                    <a:srgbClr val="27ACAA"/>
                  </a:buClr>
                  <a:buSzPct val="70000"/>
                  <a:defRPr/>
                </a:pPr>
                <a:r>
                  <a:rPr lang="en-US" sz="1599" kern="0" dirty="0">
                    <a:solidFill>
                      <a:srgbClr val="FFFFFF"/>
                    </a:solidFill>
                  </a:rPr>
                  <a:t>Cost of compute</a:t>
                </a:r>
              </a:p>
            </p:txBody>
          </p:sp>
        </p:grpSp>
        <p:grpSp>
          <p:nvGrpSpPr>
            <p:cNvPr id="30" name="Group 29">
              <a:extLst>
                <a:ext uri="{FF2B5EF4-FFF2-40B4-BE49-F238E27FC236}">
                  <a16:creationId xmlns:a16="http://schemas.microsoft.com/office/drawing/2014/main" id="{7A346D23-526F-4D60-F0F1-DCD5CC448AF5}"/>
                </a:ext>
              </a:extLst>
            </p:cNvPr>
            <p:cNvGrpSpPr/>
            <p:nvPr/>
          </p:nvGrpSpPr>
          <p:grpSpPr>
            <a:xfrm>
              <a:off x="9241899" y="2269703"/>
              <a:ext cx="2450286" cy="909124"/>
              <a:chOff x="9284482" y="2269099"/>
              <a:chExt cx="2451562" cy="909598"/>
            </a:xfrm>
          </p:grpSpPr>
          <p:sp>
            <p:nvSpPr>
              <p:cNvPr id="31" name="Rectangle 30">
                <a:extLst>
                  <a:ext uri="{FF2B5EF4-FFF2-40B4-BE49-F238E27FC236}">
                    <a16:creationId xmlns:a16="http://schemas.microsoft.com/office/drawing/2014/main" id="{FC1268D5-6C09-FD1F-5789-F0E8444E540D}"/>
                  </a:ext>
                </a:extLst>
              </p:cNvPr>
              <p:cNvSpPr/>
              <p:nvPr/>
            </p:nvSpPr>
            <p:spPr>
              <a:xfrm>
                <a:off x="9284482" y="2269099"/>
                <a:ext cx="2451562" cy="909598"/>
              </a:xfrm>
              <a:prstGeom prst="rect">
                <a:avLst/>
              </a:prstGeom>
              <a:solidFill>
                <a:srgbClr val="2E2E38"/>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900" dirty="0">
                  <a:solidFill>
                    <a:schemeClr val="tx2">
                      <a:lumMod val="60000"/>
                      <a:lumOff val="40000"/>
                    </a:schemeClr>
                  </a:solidFill>
                </a:endParaRPr>
              </a:p>
            </p:txBody>
          </p:sp>
          <p:sp>
            <p:nvSpPr>
              <p:cNvPr id="32" name="TextBox 31">
                <a:extLst>
                  <a:ext uri="{FF2B5EF4-FFF2-40B4-BE49-F238E27FC236}">
                    <a16:creationId xmlns:a16="http://schemas.microsoft.com/office/drawing/2014/main" id="{7387DE57-C9B2-86C6-E0F2-29BE74742055}"/>
                  </a:ext>
                </a:extLst>
              </p:cNvPr>
              <p:cNvSpPr txBox="1"/>
              <p:nvPr/>
            </p:nvSpPr>
            <p:spPr>
              <a:xfrm>
                <a:off x="10009517" y="2561642"/>
                <a:ext cx="1151555" cy="246163"/>
              </a:xfrm>
              <a:prstGeom prst="rect">
                <a:avLst/>
              </a:prstGeom>
              <a:noFill/>
            </p:spPr>
            <p:txBody>
              <a:bodyPr wrap="none" lIns="0" tIns="36519" rIns="0" bIns="0" rtlCol="0">
                <a:spAutoFit/>
              </a:bodyPr>
              <a:lstStyle/>
              <a:p>
                <a:pPr>
                  <a:lnSpc>
                    <a:spcPct val="85000"/>
                  </a:lnSpc>
                  <a:spcAft>
                    <a:spcPts val="600"/>
                  </a:spcAft>
                  <a:buClr>
                    <a:srgbClr val="27ACAA"/>
                  </a:buClr>
                  <a:buSzPct val="70000"/>
                  <a:defRPr/>
                </a:pPr>
                <a:r>
                  <a:rPr lang="en-US" sz="1599" kern="0" dirty="0">
                    <a:solidFill>
                      <a:srgbClr val="FFFFFF"/>
                    </a:solidFill>
                  </a:rPr>
                  <a:t>Accessibility</a:t>
                </a:r>
              </a:p>
            </p:txBody>
          </p:sp>
        </p:grpSp>
        <p:grpSp>
          <p:nvGrpSpPr>
            <p:cNvPr id="24" name="Group 23">
              <a:extLst>
                <a:ext uri="{FF2B5EF4-FFF2-40B4-BE49-F238E27FC236}">
                  <a16:creationId xmlns:a16="http://schemas.microsoft.com/office/drawing/2014/main" id="{CF003126-AB66-5C57-7103-4441D36026C5}"/>
                </a:ext>
              </a:extLst>
            </p:cNvPr>
            <p:cNvGrpSpPr/>
            <p:nvPr/>
          </p:nvGrpSpPr>
          <p:grpSpPr>
            <a:xfrm>
              <a:off x="654345" y="2461870"/>
              <a:ext cx="446502" cy="446502"/>
              <a:chOff x="138699" y="2461870"/>
              <a:chExt cx="446502" cy="446502"/>
            </a:xfrm>
          </p:grpSpPr>
          <p:sp>
            <p:nvSpPr>
              <p:cNvPr id="22" name="Oval 21">
                <a:extLst>
                  <a:ext uri="{FF2B5EF4-FFF2-40B4-BE49-F238E27FC236}">
                    <a16:creationId xmlns:a16="http://schemas.microsoft.com/office/drawing/2014/main" id="{8F1A8EE2-952A-505C-1EE9-6B1101F3D505}"/>
                  </a:ext>
                </a:extLst>
              </p:cNvPr>
              <p:cNvSpPr/>
              <p:nvPr/>
            </p:nvSpPr>
            <p:spPr>
              <a:xfrm>
                <a:off x="138699" y="2461870"/>
                <a:ext cx="446502" cy="446502"/>
              </a:xfrm>
              <a:prstGeom prst="ellipse">
                <a:avLst/>
              </a:prstGeom>
              <a:solidFill>
                <a:srgbClr val="FFE600"/>
              </a:solidFill>
              <a:ln w="127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
            <p:nvSpPr>
              <p:cNvPr id="23" name="Arrow: Down 22">
                <a:extLst>
                  <a:ext uri="{FF2B5EF4-FFF2-40B4-BE49-F238E27FC236}">
                    <a16:creationId xmlns:a16="http://schemas.microsoft.com/office/drawing/2014/main" id="{8D8B4D72-F9AC-6465-1D60-22043AB30073}"/>
                  </a:ext>
                </a:extLst>
              </p:cNvPr>
              <p:cNvSpPr/>
              <p:nvPr/>
            </p:nvSpPr>
            <p:spPr>
              <a:xfrm flipV="1">
                <a:off x="248223" y="2543423"/>
                <a:ext cx="227454" cy="283397"/>
              </a:xfrm>
              <a:prstGeom prst="downArrow">
                <a:avLst/>
              </a:prstGeom>
              <a:solidFill>
                <a:srgbClr val="1A1A24"/>
              </a:solidFill>
              <a:ln w="127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grpSp>
        <p:grpSp>
          <p:nvGrpSpPr>
            <p:cNvPr id="25" name="Group 24">
              <a:extLst>
                <a:ext uri="{FF2B5EF4-FFF2-40B4-BE49-F238E27FC236}">
                  <a16:creationId xmlns:a16="http://schemas.microsoft.com/office/drawing/2014/main" id="{F88B2701-D01E-2058-8A4F-24507E0734DE}"/>
                </a:ext>
              </a:extLst>
            </p:cNvPr>
            <p:cNvGrpSpPr/>
            <p:nvPr/>
          </p:nvGrpSpPr>
          <p:grpSpPr>
            <a:xfrm>
              <a:off x="3524200" y="2461870"/>
              <a:ext cx="446502" cy="446502"/>
              <a:chOff x="138699" y="2461870"/>
              <a:chExt cx="446502" cy="446502"/>
            </a:xfrm>
          </p:grpSpPr>
          <p:sp>
            <p:nvSpPr>
              <p:cNvPr id="26" name="Oval 25">
                <a:extLst>
                  <a:ext uri="{FF2B5EF4-FFF2-40B4-BE49-F238E27FC236}">
                    <a16:creationId xmlns:a16="http://schemas.microsoft.com/office/drawing/2014/main" id="{C467058E-095A-9B42-6071-FFCE0FC8EEEB}"/>
                  </a:ext>
                </a:extLst>
              </p:cNvPr>
              <p:cNvSpPr/>
              <p:nvPr/>
            </p:nvSpPr>
            <p:spPr>
              <a:xfrm>
                <a:off x="138699" y="2461870"/>
                <a:ext cx="446502" cy="446502"/>
              </a:xfrm>
              <a:prstGeom prst="ellipse">
                <a:avLst/>
              </a:prstGeom>
              <a:solidFill>
                <a:srgbClr val="FFE600"/>
              </a:solidFill>
              <a:ln w="127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
            <p:nvSpPr>
              <p:cNvPr id="35" name="Arrow: Down 34">
                <a:extLst>
                  <a:ext uri="{FF2B5EF4-FFF2-40B4-BE49-F238E27FC236}">
                    <a16:creationId xmlns:a16="http://schemas.microsoft.com/office/drawing/2014/main" id="{39CDED77-C4D0-8D11-1129-7D92F295E498}"/>
                  </a:ext>
                </a:extLst>
              </p:cNvPr>
              <p:cNvSpPr/>
              <p:nvPr/>
            </p:nvSpPr>
            <p:spPr>
              <a:xfrm flipV="1">
                <a:off x="248223" y="2543423"/>
                <a:ext cx="227454" cy="283397"/>
              </a:xfrm>
              <a:prstGeom prst="downArrow">
                <a:avLst/>
              </a:prstGeom>
              <a:solidFill>
                <a:srgbClr val="1A1A24"/>
              </a:solidFill>
              <a:ln w="127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grpSp>
        <p:grpSp>
          <p:nvGrpSpPr>
            <p:cNvPr id="36" name="Group 35">
              <a:extLst>
                <a:ext uri="{FF2B5EF4-FFF2-40B4-BE49-F238E27FC236}">
                  <a16:creationId xmlns:a16="http://schemas.microsoft.com/office/drawing/2014/main" id="{0D0B6597-3149-4943-C3BA-A085C0DAEAD7}"/>
                </a:ext>
              </a:extLst>
            </p:cNvPr>
            <p:cNvGrpSpPr/>
            <p:nvPr/>
          </p:nvGrpSpPr>
          <p:grpSpPr>
            <a:xfrm flipV="1">
              <a:off x="6448009" y="2461870"/>
              <a:ext cx="446502" cy="446502"/>
              <a:chOff x="138699" y="2461870"/>
              <a:chExt cx="446502" cy="446502"/>
            </a:xfrm>
          </p:grpSpPr>
          <p:sp>
            <p:nvSpPr>
              <p:cNvPr id="37" name="Oval 36">
                <a:extLst>
                  <a:ext uri="{FF2B5EF4-FFF2-40B4-BE49-F238E27FC236}">
                    <a16:creationId xmlns:a16="http://schemas.microsoft.com/office/drawing/2014/main" id="{DC9372A1-DE31-4877-221A-B867E5082C4A}"/>
                  </a:ext>
                </a:extLst>
              </p:cNvPr>
              <p:cNvSpPr/>
              <p:nvPr/>
            </p:nvSpPr>
            <p:spPr>
              <a:xfrm>
                <a:off x="138699" y="2461870"/>
                <a:ext cx="446502" cy="446502"/>
              </a:xfrm>
              <a:prstGeom prst="ellipse">
                <a:avLst/>
              </a:prstGeom>
              <a:solidFill>
                <a:srgbClr val="FFE600"/>
              </a:solidFill>
              <a:ln w="127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
            <p:nvSpPr>
              <p:cNvPr id="38" name="Arrow: Down 37">
                <a:extLst>
                  <a:ext uri="{FF2B5EF4-FFF2-40B4-BE49-F238E27FC236}">
                    <a16:creationId xmlns:a16="http://schemas.microsoft.com/office/drawing/2014/main" id="{DECE68E4-9786-E390-E99E-44548605CC3C}"/>
                  </a:ext>
                </a:extLst>
              </p:cNvPr>
              <p:cNvSpPr/>
              <p:nvPr/>
            </p:nvSpPr>
            <p:spPr>
              <a:xfrm flipV="1">
                <a:off x="248223" y="2543423"/>
                <a:ext cx="227454" cy="283397"/>
              </a:xfrm>
              <a:prstGeom prst="downArrow">
                <a:avLst/>
              </a:prstGeom>
              <a:solidFill>
                <a:srgbClr val="1A1A24"/>
              </a:solidFill>
              <a:ln w="127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grpSp>
        <p:grpSp>
          <p:nvGrpSpPr>
            <p:cNvPr id="39" name="Group 38">
              <a:extLst>
                <a:ext uri="{FF2B5EF4-FFF2-40B4-BE49-F238E27FC236}">
                  <a16:creationId xmlns:a16="http://schemas.microsoft.com/office/drawing/2014/main" id="{15F30F82-216B-F6EC-59F4-14D30204BB4F}"/>
                </a:ext>
              </a:extLst>
            </p:cNvPr>
            <p:cNvGrpSpPr/>
            <p:nvPr/>
          </p:nvGrpSpPr>
          <p:grpSpPr>
            <a:xfrm>
              <a:off x="9326461" y="2461870"/>
              <a:ext cx="446502" cy="446502"/>
              <a:chOff x="138699" y="2461870"/>
              <a:chExt cx="446502" cy="446502"/>
            </a:xfrm>
          </p:grpSpPr>
          <p:sp>
            <p:nvSpPr>
              <p:cNvPr id="40" name="Oval 39">
                <a:extLst>
                  <a:ext uri="{FF2B5EF4-FFF2-40B4-BE49-F238E27FC236}">
                    <a16:creationId xmlns:a16="http://schemas.microsoft.com/office/drawing/2014/main" id="{F852F747-7A62-61BE-1437-06E6AB0EE336}"/>
                  </a:ext>
                </a:extLst>
              </p:cNvPr>
              <p:cNvSpPr/>
              <p:nvPr/>
            </p:nvSpPr>
            <p:spPr>
              <a:xfrm>
                <a:off x="138699" y="2461870"/>
                <a:ext cx="446502" cy="446502"/>
              </a:xfrm>
              <a:prstGeom prst="ellipse">
                <a:avLst/>
              </a:prstGeom>
              <a:solidFill>
                <a:srgbClr val="FFE600"/>
              </a:solidFill>
              <a:ln w="127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
            <p:nvSpPr>
              <p:cNvPr id="41" name="Arrow: Down 40">
                <a:extLst>
                  <a:ext uri="{FF2B5EF4-FFF2-40B4-BE49-F238E27FC236}">
                    <a16:creationId xmlns:a16="http://schemas.microsoft.com/office/drawing/2014/main" id="{D9E106E5-1D61-4373-BD36-0DB65A6BECE9}"/>
                  </a:ext>
                </a:extLst>
              </p:cNvPr>
              <p:cNvSpPr/>
              <p:nvPr/>
            </p:nvSpPr>
            <p:spPr>
              <a:xfrm flipV="1">
                <a:off x="248223" y="2543423"/>
                <a:ext cx="227454" cy="283397"/>
              </a:xfrm>
              <a:prstGeom prst="downArrow">
                <a:avLst/>
              </a:prstGeom>
              <a:solidFill>
                <a:srgbClr val="1A1A24"/>
              </a:solidFill>
              <a:ln w="127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grpSp>
      </p:grpSp>
    </p:spTree>
    <p:extLst>
      <p:ext uri="{BB962C8B-B14F-4D97-AF65-F5344CB8AC3E}">
        <p14:creationId xmlns:p14="http://schemas.microsoft.com/office/powerpoint/2010/main" val="347637485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B77681-C2D2-A85E-01FE-A01B72A8026C}"/>
            </a:ext>
          </a:extLst>
        </p:cNvPr>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CC58280E-4EA3-FE1A-691A-ACC19C384B75}"/>
              </a:ext>
            </a:extLst>
          </p:cNvPr>
          <p:cNvGraphicFramePr>
            <a:graphicFrameLocks noChangeAspect="1"/>
          </p:cNvGraphicFramePr>
          <p:nvPr>
            <p:custDataLst>
              <p:tags r:id="rId1"/>
            </p:custDataLst>
            <p:extLst>
              <p:ext uri="{D42A27DB-BD31-4B8C-83A1-F6EECF244321}">
                <p14:modId xmlns:p14="http://schemas.microsoft.com/office/powerpoint/2010/main" val="3665887447"/>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4" imgW="307" imgH="307" progId="TCLayout.ActiveDocument.1">
                  <p:embed/>
                </p:oleObj>
              </mc:Choice>
              <mc:Fallback>
                <p:oleObj name="think-cell Slide" r:id="rId4" imgW="307" imgH="307" progId="TCLayout.ActiveDocument.1">
                  <p:embed/>
                  <p:pic>
                    <p:nvPicPr>
                      <p:cNvPr id="2" name="Object 1" hidden="1">
                        <a:extLst>
                          <a:ext uri="{FF2B5EF4-FFF2-40B4-BE49-F238E27FC236}">
                            <a16:creationId xmlns:a16="http://schemas.microsoft.com/office/drawing/2014/main" id="{CC58280E-4EA3-FE1A-691A-ACC19C384B75}"/>
                          </a:ext>
                        </a:extLst>
                      </p:cNvPr>
                      <p:cNvPicPr/>
                      <p:nvPr/>
                    </p:nvPicPr>
                    <p:blipFill>
                      <a:blip r:embed="rId5"/>
                      <a:stretch>
                        <a:fillRect/>
                      </a:stretch>
                    </p:blipFill>
                    <p:spPr>
                      <a:xfrm>
                        <a:off x="1527967" y="3372"/>
                        <a:ext cx="1587" cy="1587"/>
                      </a:xfrm>
                      <a:prstGeom prst="rect">
                        <a:avLst/>
                      </a:prstGeom>
                    </p:spPr>
                  </p:pic>
                </p:oleObj>
              </mc:Fallback>
            </mc:AlternateContent>
          </a:graphicData>
        </a:graphic>
      </p:graphicFrame>
      <p:sp>
        <p:nvSpPr>
          <p:cNvPr id="7172" name="Rectangle 5">
            <a:extLst>
              <a:ext uri="{FF2B5EF4-FFF2-40B4-BE49-F238E27FC236}">
                <a16:creationId xmlns:a16="http://schemas.microsoft.com/office/drawing/2014/main" id="{C9CF97EC-E707-BE89-A1A1-79C9E4D644CA}"/>
              </a:ext>
            </a:extLst>
          </p:cNvPr>
          <p:cNvSpPr>
            <a:spLocks noGrp="1" noChangeArrowheads="1"/>
          </p:cNvSpPr>
          <p:nvPr>
            <p:ph type="title"/>
          </p:nvPr>
        </p:nvSpPr>
        <p:spPr>
          <a:xfrm>
            <a:off x="485523" y="345396"/>
            <a:ext cx="11224347" cy="470898"/>
          </a:xfrm>
        </p:spPr>
        <p:txBody>
          <a:bodyPr vert="horz"/>
          <a:lstStyle/>
          <a:p>
            <a:r>
              <a:rPr lang="en-US" dirty="0"/>
              <a:t>Polling question 5</a:t>
            </a:r>
            <a:endParaRPr lang="en-US" altLang="en-US" dirty="0"/>
          </a:p>
        </p:txBody>
      </p:sp>
      <p:sp>
        <p:nvSpPr>
          <p:cNvPr id="8" name="Content Placeholder 7">
            <a:extLst>
              <a:ext uri="{FF2B5EF4-FFF2-40B4-BE49-F238E27FC236}">
                <a16:creationId xmlns:a16="http://schemas.microsoft.com/office/drawing/2014/main" id="{1A44CD82-A27F-FEF1-3966-133053C6730F}"/>
              </a:ext>
            </a:extLst>
          </p:cNvPr>
          <p:cNvSpPr>
            <a:spLocks noGrp="1"/>
          </p:cNvSpPr>
          <p:nvPr>
            <p:ph sz="quarter" idx="16"/>
          </p:nvPr>
        </p:nvSpPr>
        <p:spPr>
          <a:xfrm>
            <a:off x="485521" y="4260028"/>
            <a:ext cx="11224800" cy="1832797"/>
          </a:xfrm>
        </p:spPr>
        <p:txBody>
          <a:bodyPr/>
          <a:lstStyle/>
          <a:p>
            <a:pPr marL="0" indent="0">
              <a:buNone/>
            </a:pPr>
            <a:r>
              <a:rPr lang="en-IN" b="1" dirty="0">
                <a:solidFill>
                  <a:schemeClr val="tx2"/>
                </a:solidFill>
              </a:rPr>
              <a:t>The following represents trends in AI:</a:t>
            </a:r>
          </a:p>
          <a:p>
            <a:pPr marL="0" indent="0">
              <a:buNone/>
            </a:pPr>
            <a:endParaRPr lang="en-IN" b="1" dirty="0">
              <a:solidFill>
                <a:schemeClr val="tx2"/>
              </a:solidFill>
            </a:endParaRPr>
          </a:p>
          <a:p>
            <a:pPr marL="342900" indent="-342900">
              <a:buFont typeface="+mj-lt"/>
              <a:buAutoNum type="alphaUcPeriod"/>
            </a:pPr>
            <a:r>
              <a:rPr lang="en-IN" sz="1400" dirty="0"/>
              <a:t>Amount of data</a:t>
            </a:r>
          </a:p>
          <a:p>
            <a:pPr marL="342900" indent="-342900">
              <a:buFont typeface="+mj-lt"/>
              <a:buAutoNum type="alphaUcPeriod"/>
            </a:pPr>
            <a:r>
              <a:rPr lang="en-IN" sz="1400" dirty="0"/>
              <a:t>Processing power </a:t>
            </a:r>
          </a:p>
          <a:p>
            <a:pPr marL="342900" indent="-342900">
              <a:buFont typeface="+mj-lt"/>
              <a:buAutoNum type="alphaUcPeriod"/>
            </a:pPr>
            <a:r>
              <a:rPr lang="en-IN" sz="1400" dirty="0"/>
              <a:t>Accessibility</a:t>
            </a:r>
          </a:p>
          <a:p>
            <a:pPr marL="342900" indent="-342900">
              <a:buFont typeface="+mj-lt"/>
              <a:buAutoNum type="alphaUcPeriod"/>
            </a:pPr>
            <a:r>
              <a:rPr lang="en-IN" sz="1400" dirty="0"/>
              <a:t>All of the above</a:t>
            </a:r>
          </a:p>
        </p:txBody>
      </p:sp>
      <p:sp>
        <p:nvSpPr>
          <p:cNvPr id="10" name="Rectangle 9">
            <a:extLst>
              <a:ext uri="{FF2B5EF4-FFF2-40B4-BE49-F238E27FC236}">
                <a16:creationId xmlns:a16="http://schemas.microsoft.com/office/drawing/2014/main" id="{932A477D-2AE8-CFC5-5363-7E744A8170C8}"/>
              </a:ext>
            </a:extLst>
          </p:cNvPr>
          <p:cNvSpPr/>
          <p:nvPr/>
        </p:nvSpPr>
        <p:spPr>
          <a:xfrm>
            <a:off x="479425" y="3915785"/>
            <a:ext cx="11233150" cy="91440"/>
          </a:xfrm>
          <a:prstGeom prst="rect">
            <a:avLst/>
          </a:prstGeom>
          <a:solidFill>
            <a:srgbClr val="C4C4CD"/>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pic>
        <p:nvPicPr>
          <p:cNvPr id="11" name="Picture 10" descr="A group of people sitting around a table&#10;&#10;AI-generated content may be incorrect.">
            <a:extLst>
              <a:ext uri="{FF2B5EF4-FFF2-40B4-BE49-F238E27FC236}">
                <a16:creationId xmlns:a16="http://schemas.microsoft.com/office/drawing/2014/main" id="{5E1AD655-AA4E-80B8-E156-4C55EF451B96}"/>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485523" y="1418627"/>
            <a:ext cx="11227052" cy="2572460"/>
          </a:xfrm>
          <a:prstGeom prst="rect">
            <a:avLst/>
          </a:prstGeom>
        </p:spPr>
      </p:pic>
      <p:cxnSp>
        <p:nvCxnSpPr>
          <p:cNvPr id="12" name="Straight Connector 11">
            <a:extLst>
              <a:ext uri="{FF2B5EF4-FFF2-40B4-BE49-F238E27FC236}">
                <a16:creationId xmlns:a16="http://schemas.microsoft.com/office/drawing/2014/main" id="{26450EC1-80FB-1D37-6FF4-8CF6F18A862F}"/>
              </a:ext>
            </a:extLst>
          </p:cNvPr>
          <p:cNvCxnSpPr>
            <a:cxnSpLocks/>
          </p:cNvCxnSpPr>
          <p:nvPr/>
        </p:nvCxnSpPr>
        <p:spPr>
          <a:xfrm>
            <a:off x="479425" y="4658064"/>
            <a:ext cx="5222128" cy="0"/>
          </a:xfrm>
          <a:prstGeom prst="line">
            <a:avLst/>
          </a:prstGeom>
          <a:ln w="6350">
            <a:solidFill>
              <a:schemeClr val="tx2"/>
            </a:solidFill>
            <a:prstDash val="dash"/>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300307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4D67EF-8F74-BFB9-A271-FC51EA8D54F9}"/>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48D10D5D-9F20-F289-D351-413076282A8A}"/>
              </a:ext>
            </a:extLst>
          </p:cNvPr>
          <p:cNvGraphicFramePr>
            <a:graphicFrameLocks noChangeAspect="1"/>
          </p:cNvGraphicFramePr>
          <p:nvPr>
            <p:custDataLst>
              <p:tags r:id="rId1"/>
            </p:custDataLst>
            <p:extLst>
              <p:ext uri="{D42A27DB-BD31-4B8C-83A1-F6EECF244321}">
                <p14:modId xmlns:p14="http://schemas.microsoft.com/office/powerpoint/2010/main" val="25655465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4" name="think-cell data - do not delete" hidden="1">
                        <a:extLst>
                          <a:ext uri="{FF2B5EF4-FFF2-40B4-BE49-F238E27FC236}">
                            <a16:creationId xmlns:a16="http://schemas.microsoft.com/office/drawing/2014/main" id="{48D10D5D-9F20-F289-D351-413076282A8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472EC618-3C90-2B76-6AE6-DE56E894AB60}"/>
              </a:ext>
            </a:extLst>
          </p:cNvPr>
          <p:cNvSpPr/>
          <p:nvPr/>
        </p:nvSpPr>
        <p:spPr>
          <a:xfrm>
            <a:off x="8035750" y="1411287"/>
            <a:ext cx="3673650" cy="4681538"/>
          </a:xfrm>
          <a:prstGeom prst="rect">
            <a:avLst/>
          </a:prstGeom>
          <a:solidFill>
            <a:srgbClr val="2E2E38"/>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
        <p:nvSpPr>
          <p:cNvPr id="2" name="Title 1">
            <a:extLst>
              <a:ext uri="{FF2B5EF4-FFF2-40B4-BE49-F238E27FC236}">
                <a16:creationId xmlns:a16="http://schemas.microsoft.com/office/drawing/2014/main" id="{9A3892ED-D6B4-2A2F-9D17-36D62171B4DC}"/>
              </a:ext>
            </a:extLst>
          </p:cNvPr>
          <p:cNvSpPr>
            <a:spLocks noGrp="1"/>
          </p:cNvSpPr>
          <p:nvPr>
            <p:ph type="title"/>
          </p:nvPr>
        </p:nvSpPr>
        <p:spPr>
          <a:xfrm>
            <a:off x="485523" y="345396"/>
            <a:ext cx="11224347" cy="470898"/>
          </a:xfrm>
        </p:spPr>
        <p:txBody>
          <a:bodyPr vert="horz"/>
          <a:lstStyle/>
          <a:p>
            <a:r>
              <a:rPr lang="en-US" dirty="0"/>
              <a:t>The data boom — when your workload grows exponentially</a:t>
            </a:r>
          </a:p>
        </p:txBody>
      </p:sp>
      <p:graphicFrame>
        <p:nvGraphicFramePr>
          <p:cNvPr id="18" name="Chart 17">
            <a:extLst>
              <a:ext uri="{FF2B5EF4-FFF2-40B4-BE49-F238E27FC236}">
                <a16:creationId xmlns:a16="http://schemas.microsoft.com/office/drawing/2014/main" id="{5487EE6C-6E36-E5CE-476F-EB3CC4326C71}"/>
              </a:ext>
            </a:extLst>
          </p:cNvPr>
          <p:cNvGraphicFramePr/>
          <p:nvPr>
            <p:extLst>
              <p:ext uri="{D42A27DB-BD31-4B8C-83A1-F6EECF244321}">
                <p14:modId xmlns:p14="http://schemas.microsoft.com/office/powerpoint/2010/main" val="2050498205"/>
              </p:ext>
            </p:extLst>
          </p:nvPr>
        </p:nvGraphicFramePr>
        <p:xfrm>
          <a:off x="485521" y="1411287"/>
          <a:ext cx="7317455" cy="4681538"/>
        </p:xfrm>
        <a:graphic>
          <a:graphicData uri="http://schemas.openxmlformats.org/drawingml/2006/chart">
            <c:chart xmlns:c="http://schemas.openxmlformats.org/drawingml/2006/chart" xmlns:r="http://schemas.openxmlformats.org/officeDocument/2006/relationships" r:id="rId5"/>
          </a:graphicData>
        </a:graphic>
      </p:graphicFrame>
      <p:sp>
        <p:nvSpPr>
          <p:cNvPr id="19" name="Rectangle 18">
            <a:extLst>
              <a:ext uri="{FF2B5EF4-FFF2-40B4-BE49-F238E27FC236}">
                <a16:creationId xmlns:a16="http://schemas.microsoft.com/office/drawing/2014/main" id="{CAA471B9-804E-14D0-73DF-C674D6FA6425}"/>
              </a:ext>
            </a:extLst>
          </p:cNvPr>
          <p:cNvSpPr/>
          <p:nvPr/>
        </p:nvSpPr>
        <p:spPr>
          <a:xfrm>
            <a:off x="8117877" y="3664184"/>
            <a:ext cx="3309745" cy="2198200"/>
          </a:xfrm>
          <a:prstGeom prst="rect">
            <a:avLst/>
          </a:prstGeom>
          <a:noFill/>
          <a:ln w="9525">
            <a:noFill/>
            <a:prstDash val="dash"/>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029"/>
            <a:r>
              <a:rPr lang="en-US" sz="2398" dirty="0">
                <a:solidFill>
                  <a:schemeClr val="tx2"/>
                </a:solidFill>
                <a:latin typeface="EYInterstate Light"/>
              </a:rPr>
              <a:t>99%</a:t>
            </a:r>
            <a:r>
              <a:rPr lang="en-US" sz="1798" dirty="0">
                <a:solidFill>
                  <a:schemeClr val="bg1"/>
                </a:solidFill>
                <a:latin typeface="EYInterstate Light"/>
              </a:rPr>
              <a:t> of surveyed companies plan to freeze or reduce tax and finance function budget</a:t>
            </a:r>
          </a:p>
        </p:txBody>
      </p:sp>
      <p:sp>
        <p:nvSpPr>
          <p:cNvPr id="20" name="TextBox 19">
            <a:extLst>
              <a:ext uri="{FF2B5EF4-FFF2-40B4-BE49-F238E27FC236}">
                <a16:creationId xmlns:a16="http://schemas.microsoft.com/office/drawing/2014/main" id="{AC519D78-BD9B-503A-4650-DE9C6C36517E}"/>
              </a:ext>
            </a:extLst>
          </p:cNvPr>
          <p:cNvSpPr txBox="1"/>
          <p:nvPr/>
        </p:nvSpPr>
        <p:spPr>
          <a:xfrm>
            <a:off x="718295" y="5146902"/>
            <a:ext cx="1261876" cy="197756"/>
          </a:xfrm>
          <a:prstGeom prst="rect">
            <a:avLst/>
          </a:prstGeom>
          <a:noFill/>
        </p:spPr>
        <p:txBody>
          <a:bodyPr wrap="square" lIns="0" tIns="36538" rIns="0" bIns="0" rtlCol="0">
            <a:spAutoFit/>
          </a:bodyPr>
          <a:lstStyle/>
          <a:p>
            <a:pPr>
              <a:lnSpc>
                <a:spcPct val="85000"/>
              </a:lnSpc>
              <a:spcAft>
                <a:spcPts val="600"/>
              </a:spcAft>
              <a:buClr>
                <a:schemeClr val="accent2"/>
              </a:buClr>
              <a:buSzPct val="70000"/>
            </a:pPr>
            <a:r>
              <a:rPr lang="en-US" sz="1198" b="1" dirty="0">
                <a:solidFill>
                  <a:schemeClr val="bg1"/>
                </a:solidFill>
              </a:rPr>
              <a:t>Budget</a:t>
            </a:r>
          </a:p>
        </p:txBody>
      </p:sp>
      <p:sp>
        <p:nvSpPr>
          <p:cNvPr id="21" name="Freeform: Shape 20">
            <a:extLst>
              <a:ext uri="{FF2B5EF4-FFF2-40B4-BE49-F238E27FC236}">
                <a16:creationId xmlns:a16="http://schemas.microsoft.com/office/drawing/2014/main" id="{E194D9A2-CB7D-742B-57BE-A0AFB68FC13B}"/>
              </a:ext>
            </a:extLst>
          </p:cNvPr>
          <p:cNvSpPr/>
          <p:nvPr/>
        </p:nvSpPr>
        <p:spPr>
          <a:xfrm>
            <a:off x="718295" y="4585310"/>
            <a:ext cx="6755890" cy="1080744"/>
          </a:xfrm>
          <a:custGeom>
            <a:avLst/>
            <a:gdLst>
              <a:gd name="connsiteX0" fmla="*/ 0 w 5699464"/>
              <a:gd name="connsiteY0" fmla="*/ 977741 h 977741"/>
              <a:gd name="connsiteX1" fmla="*/ 4554245 w 5699464"/>
              <a:gd name="connsiteY1" fmla="*/ 116607 h 977741"/>
              <a:gd name="connsiteX2" fmla="*/ 5699464 w 5699464"/>
              <a:gd name="connsiteY2" fmla="*/ 1197 h 977741"/>
            </a:gdLst>
            <a:ahLst/>
            <a:cxnLst>
              <a:cxn ang="0">
                <a:pos x="connsiteX0" y="connsiteY0"/>
              </a:cxn>
              <a:cxn ang="0">
                <a:pos x="connsiteX1" y="connsiteY1"/>
              </a:cxn>
              <a:cxn ang="0">
                <a:pos x="connsiteX2" y="connsiteY2"/>
              </a:cxn>
            </a:cxnLst>
            <a:rect l="l" t="t" r="r" b="b"/>
            <a:pathLst>
              <a:path w="5699464" h="977741">
                <a:moveTo>
                  <a:pt x="0" y="977741"/>
                </a:moveTo>
                <a:lnTo>
                  <a:pt x="4554245" y="116607"/>
                </a:lnTo>
                <a:cubicBezTo>
                  <a:pt x="5504156" y="-46150"/>
                  <a:pt x="5492319" y="13034"/>
                  <a:pt x="5699464" y="1197"/>
                </a:cubicBezTo>
              </a:path>
            </a:pathLst>
          </a:custGeom>
          <a:noFill/>
          <a:ln w="19050">
            <a:solidFill>
              <a:srgbClr val="C4C4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solidFill>
                <a:srgbClr val="1740E7"/>
              </a:solidFill>
            </a:endParaRPr>
          </a:p>
        </p:txBody>
      </p:sp>
      <p:sp>
        <p:nvSpPr>
          <p:cNvPr id="22" name="Rectangle 21">
            <a:extLst>
              <a:ext uri="{FF2B5EF4-FFF2-40B4-BE49-F238E27FC236}">
                <a16:creationId xmlns:a16="http://schemas.microsoft.com/office/drawing/2014/main" id="{9C8F907B-0D2F-7C05-5715-F41A158AA4E0}"/>
              </a:ext>
            </a:extLst>
          </p:cNvPr>
          <p:cNvSpPr/>
          <p:nvPr/>
        </p:nvSpPr>
        <p:spPr>
          <a:xfrm>
            <a:off x="8117877" y="2051827"/>
            <a:ext cx="3309745" cy="2198200"/>
          </a:xfrm>
          <a:prstGeom prst="rect">
            <a:avLst/>
          </a:prstGeom>
          <a:noFill/>
          <a:ln w="9525">
            <a:noFill/>
            <a:prstDash val="dash"/>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029"/>
            <a:r>
              <a:rPr lang="en-US" sz="2398" dirty="0">
                <a:solidFill>
                  <a:schemeClr val="tx2"/>
                </a:solidFill>
                <a:latin typeface="EYInterstate Light"/>
              </a:rPr>
              <a:t>45%</a:t>
            </a:r>
            <a:r>
              <a:rPr lang="en-US" sz="1798" dirty="0">
                <a:solidFill>
                  <a:schemeClr val="bg1"/>
                </a:solidFill>
                <a:latin typeface="EYInterstate Light"/>
              </a:rPr>
              <a:t> of time spent on routine activities like data collection, transformation and cleansing</a:t>
            </a:r>
          </a:p>
        </p:txBody>
      </p:sp>
      <p:sp>
        <p:nvSpPr>
          <p:cNvPr id="23" name="TextBox 22">
            <a:extLst>
              <a:ext uri="{FF2B5EF4-FFF2-40B4-BE49-F238E27FC236}">
                <a16:creationId xmlns:a16="http://schemas.microsoft.com/office/drawing/2014/main" id="{18D50F86-D4FE-6793-7AC1-EB91EDFB7C98}"/>
              </a:ext>
            </a:extLst>
          </p:cNvPr>
          <p:cNvSpPr txBox="1"/>
          <p:nvPr/>
        </p:nvSpPr>
        <p:spPr>
          <a:xfrm>
            <a:off x="8152386" y="1632744"/>
            <a:ext cx="3431919" cy="528696"/>
          </a:xfrm>
          <a:prstGeom prst="rect">
            <a:avLst/>
          </a:prstGeom>
          <a:noFill/>
        </p:spPr>
        <p:txBody>
          <a:bodyPr wrap="square" lIns="0" tIns="36538" rIns="0" bIns="0" rtlCol="0">
            <a:spAutoFit/>
          </a:bodyPr>
          <a:lstStyle/>
          <a:p>
            <a:pPr algn="ctr">
              <a:spcAft>
                <a:spcPts val="600"/>
              </a:spcAft>
              <a:buClr>
                <a:schemeClr val="accent2"/>
              </a:buClr>
              <a:buSzPct val="70000"/>
            </a:pPr>
            <a:r>
              <a:rPr lang="en-US" sz="1598" b="1" dirty="0">
                <a:solidFill>
                  <a:schemeClr val="tx2"/>
                </a:solidFill>
              </a:rPr>
              <a:t>2024 EY Tax Finance </a:t>
            </a:r>
            <a:br>
              <a:rPr lang="en-US" sz="1598" b="1" dirty="0">
                <a:solidFill>
                  <a:schemeClr val="tx2"/>
                </a:solidFill>
              </a:rPr>
            </a:br>
            <a:r>
              <a:rPr lang="en-US" sz="1598" b="1" dirty="0">
                <a:solidFill>
                  <a:schemeClr val="tx2"/>
                </a:solidFill>
              </a:rPr>
              <a:t>Operate (TFO) survey</a:t>
            </a:r>
          </a:p>
        </p:txBody>
      </p:sp>
      <p:sp>
        <p:nvSpPr>
          <p:cNvPr id="8" name="Rectangle 7">
            <a:extLst>
              <a:ext uri="{FF2B5EF4-FFF2-40B4-BE49-F238E27FC236}">
                <a16:creationId xmlns:a16="http://schemas.microsoft.com/office/drawing/2014/main" id="{15BF4C41-25E8-A831-D4E2-AFBEBB0227C0}"/>
              </a:ext>
            </a:extLst>
          </p:cNvPr>
          <p:cNvSpPr/>
          <p:nvPr/>
        </p:nvSpPr>
        <p:spPr>
          <a:xfrm>
            <a:off x="8128635" y="1516828"/>
            <a:ext cx="3466428" cy="4475181"/>
          </a:xfrm>
          <a:prstGeom prst="rect">
            <a:avLst/>
          </a:prstGeom>
          <a:noFill/>
          <a:ln w="6350">
            <a:solidFill>
              <a:srgbClr val="C4C4CD"/>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lnSpc>
                <a:spcPct val="90000"/>
              </a:lnSpc>
              <a:spcBef>
                <a:spcPts val="400"/>
              </a:spcBef>
              <a:spcAft>
                <a:spcPts val="400"/>
              </a:spcAft>
              <a:buClr>
                <a:schemeClr val="tx2"/>
              </a:buClr>
              <a:buFont typeface="Wingdings" pitchFamily="2" charset="2"/>
              <a:buChar char="§"/>
            </a:pPr>
            <a:endParaRPr lang="en-US" sz="2000" dirty="0">
              <a:solidFill>
                <a:schemeClr val="tx1"/>
              </a:solidFill>
            </a:endParaRPr>
          </a:p>
        </p:txBody>
      </p:sp>
    </p:spTree>
    <p:extLst>
      <p:ext uri="{BB962C8B-B14F-4D97-AF65-F5344CB8AC3E}">
        <p14:creationId xmlns:p14="http://schemas.microsoft.com/office/powerpoint/2010/main" val="2414863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P spid="19" grpId="0" animBg="1"/>
      <p:bldP spid="20" grpId="0"/>
      <p:bldP spid="2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B152EF-5E47-4BD8-1B42-FBD45AA7E459}"/>
            </a:ext>
          </a:extLst>
        </p:cNvPr>
        <p:cNvGrpSpPr/>
        <p:nvPr/>
      </p:nvGrpSpPr>
      <p:grpSpPr>
        <a:xfrm>
          <a:off x="0" y="0"/>
          <a:ext cx="0" cy="0"/>
          <a:chOff x="0" y="0"/>
          <a:chExt cx="0" cy="0"/>
        </a:xfrm>
      </p:grpSpPr>
      <p:graphicFrame>
        <p:nvGraphicFramePr>
          <p:cNvPr id="19" name="think-cell data - do not delete" hidden="1">
            <a:extLst>
              <a:ext uri="{FF2B5EF4-FFF2-40B4-BE49-F238E27FC236}">
                <a16:creationId xmlns:a16="http://schemas.microsoft.com/office/drawing/2014/main" id="{C5E7428E-D93E-D846-9E53-32543D77060E}"/>
              </a:ext>
            </a:extLst>
          </p:cNvPr>
          <p:cNvGraphicFramePr>
            <a:graphicFrameLocks noChangeAspect="1"/>
          </p:cNvGraphicFramePr>
          <p:nvPr>
            <p:custDataLst>
              <p:tags r:id="rId1"/>
            </p:custDataLst>
            <p:extLst>
              <p:ext uri="{D42A27DB-BD31-4B8C-83A1-F6EECF244321}">
                <p14:modId xmlns:p14="http://schemas.microsoft.com/office/powerpoint/2010/main" val="1230915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19" name="think-cell data - do not delete" hidden="1">
                        <a:extLst>
                          <a:ext uri="{FF2B5EF4-FFF2-40B4-BE49-F238E27FC236}">
                            <a16:creationId xmlns:a16="http://schemas.microsoft.com/office/drawing/2014/main" id="{C5E7428E-D93E-D846-9E53-32543D77060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F3920A8-02B3-0FC8-10DC-E4E66BB62E16}"/>
              </a:ext>
            </a:extLst>
          </p:cNvPr>
          <p:cNvSpPr>
            <a:spLocks noGrp="1"/>
          </p:cNvSpPr>
          <p:nvPr>
            <p:ph type="title"/>
          </p:nvPr>
        </p:nvSpPr>
        <p:spPr>
          <a:xfrm>
            <a:off x="485523" y="345396"/>
            <a:ext cx="11224347" cy="470898"/>
          </a:xfrm>
        </p:spPr>
        <p:txBody>
          <a:bodyPr vert="horz"/>
          <a:lstStyle/>
          <a:p>
            <a:r>
              <a:rPr lang="en-IN" dirty="0"/>
              <a:t>The role and “skills” of AI for tax</a:t>
            </a:r>
            <a:endParaRPr lang="en-US" dirty="0"/>
          </a:p>
        </p:txBody>
      </p:sp>
      <p:sp>
        <p:nvSpPr>
          <p:cNvPr id="29" name="TextBox 28">
            <a:extLst>
              <a:ext uri="{FF2B5EF4-FFF2-40B4-BE49-F238E27FC236}">
                <a16:creationId xmlns:a16="http://schemas.microsoft.com/office/drawing/2014/main" id="{E907C8E4-06FF-C679-A622-233F245EEB17}"/>
              </a:ext>
            </a:extLst>
          </p:cNvPr>
          <p:cNvSpPr txBox="1"/>
          <p:nvPr/>
        </p:nvSpPr>
        <p:spPr>
          <a:xfrm>
            <a:off x="629575" y="1431408"/>
            <a:ext cx="10949969" cy="276855"/>
          </a:xfrm>
          <a:prstGeom prst="rect">
            <a:avLst/>
          </a:prstGeom>
          <a:noFill/>
        </p:spPr>
        <p:txBody>
          <a:bodyPr wrap="square" lIns="0" tIns="0" rIns="0" bIns="0" rtlCol="0">
            <a:spAutoFit/>
          </a:bodyPr>
          <a:lstStyle/>
          <a:p>
            <a:pPr algn="ctr" defTabSz="912116">
              <a:spcAft>
                <a:spcPts val="600"/>
              </a:spcAft>
              <a:buClr>
                <a:srgbClr val="27ACAA"/>
              </a:buClr>
              <a:buSzPct val="70000"/>
            </a:pPr>
            <a:r>
              <a:rPr lang="en-US" sz="1799" dirty="0">
                <a:solidFill>
                  <a:schemeClr val="bg1"/>
                </a:solidFill>
              </a:rPr>
              <a:t>Tax departments handle a multitude of tasks, all of which revolve around a core set of essential skills.</a:t>
            </a:r>
            <a:endParaRPr lang="en-US" sz="1599" b="1" dirty="0">
              <a:solidFill>
                <a:schemeClr val="bg1"/>
              </a:solidFill>
            </a:endParaRPr>
          </a:p>
        </p:txBody>
      </p:sp>
      <p:grpSp>
        <p:nvGrpSpPr>
          <p:cNvPr id="23" name="Group 22">
            <a:extLst>
              <a:ext uri="{FF2B5EF4-FFF2-40B4-BE49-F238E27FC236}">
                <a16:creationId xmlns:a16="http://schemas.microsoft.com/office/drawing/2014/main" id="{D9097097-1F50-3AC1-28C2-7A57ED81E882}"/>
              </a:ext>
            </a:extLst>
          </p:cNvPr>
          <p:cNvGrpSpPr/>
          <p:nvPr/>
        </p:nvGrpSpPr>
        <p:grpSpPr>
          <a:xfrm>
            <a:off x="2132913" y="1795145"/>
            <a:ext cx="7926175" cy="4297680"/>
            <a:chOff x="2132913" y="1795145"/>
            <a:chExt cx="7926175" cy="4297680"/>
          </a:xfrm>
        </p:grpSpPr>
        <p:sp>
          <p:nvSpPr>
            <p:cNvPr id="5" name="Oval 4">
              <a:extLst>
                <a:ext uri="{FF2B5EF4-FFF2-40B4-BE49-F238E27FC236}">
                  <a16:creationId xmlns:a16="http://schemas.microsoft.com/office/drawing/2014/main" id="{7EED49B7-A60A-E3AF-F32F-A8AFE8BEA51C}"/>
                </a:ext>
              </a:extLst>
            </p:cNvPr>
            <p:cNvSpPr>
              <a:spLocks/>
            </p:cNvSpPr>
            <p:nvPr/>
          </p:nvSpPr>
          <p:spPr>
            <a:xfrm>
              <a:off x="4845010" y="2941860"/>
              <a:ext cx="2714004" cy="2714004"/>
            </a:xfrm>
            <a:prstGeom prst="ellipse">
              <a:avLst/>
            </a:prstGeom>
            <a:noFill/>
            <a:ln w="6350" cap="flat" cmpd="sng" algn="ctr">
              <a:solidFill>
                <a:srgbClr val="F6F6FA"/>
              </a:solidFill>
              <a:prstDash val="dash"/>
              <a:round/>
              <a:headEnd type="none" w="med" len="med"/>
              <a:tailEnd type="none" w="med" len="med"/>
            </a:ln>
            <a:effectLst/>
            <a:extLst>
              <a:ext uri="{909E8E84-426E-40DD-AFC4-6F175D3DCCD1}">
                <a14:hiddenFill xmlns:a14="http://schemas.microsoft.com/office/drawing/2010/main">
                  <a:solidFill>
                    <a:srgbClr val="FFE60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197" dirty="0">
                <a:solidFill>
                  <a:schemeClr val="bg1"/>
                </a:solidFill>
              </a:endParaRPr>
            </a:p>
          </p:txBody>
        </p:sp>
        <p:sp>
          <p:nvSpPr>
            <p:cNvPr id="3" name="Isosceles Triangle 2">
              <a:extLst>
                <a:ext uri="{FF2B5EF4-FFF2-40B4-BE49-F238E27FC236}">
                  <a16:creationId xmlns:a16="http://schemas.microsoft.com/office/drawing/2014/main" id="{F5FC088B-E683-A6D8-5597-2B389CF25729}"/>
                </a:ext>
              </a:extLst>
            </p:cNvPr>
            <p:cNvSpPr/>
            <p:nvPr/>
          </p:nvSpPr>
          <p:spPr>
            <a:xfrm>
              <a:off x="4914856" y="2831963"/>
              <a:ext cx="2570343" cy="2099658"/>
            </a:xfrm>
            <a:prstGeom prst="triangl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2572">
                <a:defRPr/>
              </a:pPr>
              <a:endParaRPr lang="en-US" sz="1196" dirty="0">
                <a:solidFill>
                  <a:schemeClr val="bg1"/>
                </a:solidFill>
              </a:endParaRPr>
            </a:p>
          </p:txBody>
        </p:sp>
        <p:sp>
          <p:nvSpPr>
            <p:cNvPr id="4" name="Oval 3">
              <a:extLst>
                <a:ext uri="{FF2B5EF4-FFF2-40B4-BE49-F238E27FC236}">
                  <a16:creationId xmlns:a16="http://schemas.microsoft.com/office/drawing/2014/main" id="{5D4528B3-A51B-FD4F-D69D-193F6A384452}"/>
                </a:ext>
              </a:extLst>
            </p:cNvPr>
            <p:cNvSpPr>
              <a:spLocks/>
            </p:cNvSpPr>
            <p:nvPr/>
          </p:nvSpPr>
          <p:spPr>
            <a:xfrm>
              <a:off x="5272296" y="3348208"/>
              <a:ext cx="1859432" cy="1859430"/>
            </a:xfrm>
            <a:prstGeom prst="ellipse">
              <a:avLst/>
            </a:prstGeom>
            <a:solidFill>
              <a:srgbClr val="2E2E38"/>
            </a:solidFill>
            <a:ln w="38100" cap="flat" cmpd="sng" algn="ctr">
              <a:solidFill>
                <a:schemeClr val="tx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197" dirty="0">
                <a:solidFill>
                  <a:schemeClr val="bg1"/>
                </a:solidFill>
              </a:endParaRPr>
            </a:p>
          </p:txBody>
        </p:sp>
        <p:sp>
          <p:nvSpPr>
            <p:cNvPr id="6" name="Arc 5">
              <a:extLst>
                <a:ext uri="{FF2B5EF4-FFF2-40B4-BE49-F238E27FC236}">
                  <a16:creationId xmlns:a16="http://schemas.microsoft.com/office/drawing/2014/main" id="{5961C6A0-2C49-8681-3597-8627C1935A92}"/>
                </a:ext>
              </a:extLst>
            </p:cNvPr>
            <p:cNvSpPr/>
            <p:nvPr/>
          </p:nvSpPr>
          <p:spPr>
            <a:xfrm flipH="1" flipV="1">
              <a:off x="4418338" y="2494247"/>
              <a:ext cx="3567346" cy="3567346"/>
            </a:xfrm>
            <a:prstGeom prst="arc">
              <a:avLst>
                <a:gd name="adj1" fmla="val 181470"/>
                <a:gd name="adj2" fmla="val 4026144"/>
              </a:avLst>
            </a:prstGeom>
            <a:noFill/>
            <a:ln w="60325" cap="flat" cmpd="sng" algn="ctr">
              <a:solidFill>
                <a:srgbClr val="747480"/>
              </a:solidFill>
              <a:prstDash val="solid"/>
              <a:miter lim="800000"/>
              <a:headEnd type="none" w="med" len="med"/>
              <a:tailEnd type="none" w="med" len="med"/>
            </a:ln>
          </p:spPr>
          <p:txBody>
            <a:bodyPr rtlCol="0" anchor="ctr"/>
            <a:lstStyle/>
            <a:p>
              <a:pPr defTabSz="912572">
                <a:defRPr/>
              </a:pPr>
              <a:endParaRPr lang="en-US" sz="1796" dirty="0">
                <a:solidFill>
                  <a:schemeClr val="bg1"/>
                </a:solidFill>
              </a:endParaRPr>
            </a:p>
          </p:txBody>
        </p:sp>
        <p:sp>
          <p:nvSpPr>
            <p:cNvPr id="7" name="Arc 6">
              <a:extLst>
                <a:ext uri="{FF2B5EF4-FFF2-40B4-BE49-F238E27FC236}">
                  <a16:creationId xmlns:a16="http://schemas.microsoft.com/office/drawing/2014/main" id="{66494EEE-C8B5-B404-844A-D12B96CCE6AD}"/>
                </a:ext>
              </a:extLst>
            </p:cNvPr>
            <p:cNvSpPr/>
            <p:nvPr/>
          </p:nvSpPr>
          <p:spPr>
            <a:xfrm flipH="1" flipV="1">
              <a:off x="4418338" y="2494247"/>
              <a:ext cx="3567346" cy="3567346"/>
            </a:xfrm>
            <a:prstGeom prst="arc">
              <a:avLst>
                <a:gd name="adj1" fmla="val 6886036"/>
                <a:gd name="adj2" fmla="val 10448713"/>
              </a:avLst>
            </a:prstGeom>
            <a:noFill/>
            <a:ln w="60325" cap="flat" cmpd="sng" algn="ctr">
              <a:solidFill>
                <a:srgbClr val="747480"/>
              </a:solidFill>
              <a:prstDash val="solid"/>
              <a:miter lim="800000"/>
              <a:headEnd type="none" w="med" len="med"/>
              <a:tailEnd type="none" w="med" len="med"/>
            </a:ln>
          </p:spPr>
          <p:txBody>
            <a:bodyPr rtlCol="0" anchor="ctr"/>
            <a:lstStyle/>
            <a:p>
              <a:pPr defTabSz="912572">
                <a:defRPr/>
              </a:pPr>
              <a:endParaRPr lang="en-US" sz="1796" dirty="0">
                <a:solidFill>
                  <a:schemeClr val="bg1"/>
                </a:solidFill>
              </a:endParaRPr>
            </a:p>
          </p:txBody>
        </p:sp>
        <p:sp>
          <p:nvSpPr>
            <p:cNvPr id="8" name="Arc 7">
              <a:extLst>
                <a:ext uri="{FF2B5EF4-FFF2-40B4-BE49-F238E27FC236}">
                  <a16:creationId xmlns:a16="http://schemas.microsoft.com/office/drawing/2014/main" id="{BE2C7061-EC18-AD94-E893-54A032EA2F18}"/>
                </a:ext>
              </a:extLst>
            </p:cNvPr>
            <p:cNvSpPr/>
            <p:nvPr/>
          </p:nvSpPr>
          <p:spPr>
            <a:xfrm flipH="1" flipV="1">
              <a:off x="4418338" y="2494247"/>
              <a:ext cx="3567346" cy="3567346"/>
            </a:xfrm>
            <a:prstGeom prst="arc">
              <a:avLst>
                <a:gd name="adj1" fmla="val 13906866"/>
                <a:gd name="adj2" fmla="val 185622"/>
              </a:avLst>
            </a:prstGeom>
            <a:noFill/>
            <a:ln w="60325" cap="flat" cmpd="sng" algn="ctr">
              <a:solidFill>
                <a:srgbClr val="C4C4CD"/>
              </a:solidFill>
              <a:prstDash val="solid"/>
              <a:miter lim="800000"/>
              <a:headEnd type="none" w="med" len="med"/>
              <a:tailEnd type="none" w="med" len="med"/>
            </a:ln>
          </p:spPr>
          <p:txBody>
            <a:bodyPr rtlCol="0" anchor="ctr"/>
            <a:lstStyle/>
            <a:p>
              <a:pPr defTabSz="912572">
                <a:defRPr/>
              </a:pPr>
              <a:endParaRPr lang="en-US" sz="1796" dirty="0">
                <a:solidFill>
                  <a:schemeClr val="bg1"/>
                </a:solidFill>
              </a:endParaRPr>
            </a:p>
          </p:txBody>
        </p:sp>
        <p:sp>
          <p:nvSpPr>
            <p:cNvPr id="9" name="Rectangle 8">
              <a:extLst>
                <a:ext uri="{FF2B5EF4-FFF2-40B4-BE49-F238E27FC236}">
                  <a16:creationId xmlns:a16="http://schemas.microsoft.com/office/drawing/2014/main" id="{2A938A67-D85C-45BA-CB34-D859CF7819E6}"/>
                </a:ext>
              </a:extLst>
            </p:cNvPr>
            <p:cNvSpPr>
              <a:spLocks/>
            </p:cNvSpPr>
            <p:nvPr/>
          </p:nvSpPr>
          <p:spPr>
            <a:xfrm>
              <a:off x="2243651" y="5314832"/>
              <a:ext cx="2807062" cy="506617"/>
            </a:xfrm>
            <a:prstGeom prst="rect">
              <a:avLst/>
            </a:prstGeom>
            <a:solidFill>
              <a:schemeClr val="tx1"/>
            </a:solidFill>
            <a:ln w="31750" cap="sq" cmpd="sng" algn="ctr">
              <a:solidFill>
                <a:srgbClr val="C4C4CD"/>
              </a:solidFill>
              <a:prstDash val="solid"/>
              <a:miter lim="800000"/>
              <a:headEnd type="none" w="med" len="med"/>
              <a:tailEnd type="none" w="med" len="med"/>
            </a:ln>
          </p:spPr>
          <p:txBody>
            <a:bodyPr wrap="square" lIns="0" tIns="136876" rIns="0" bIns="136876" anchor="ctr">
              <a:spAutoFit/>
            </a:bodyPr>
            <a:lstStyle/>
            <a:p>
              <a:pPr algn="ctr" defTabSz="912572">
                <a:buClr>
                  <a:srgbClr val="27ACAA"/>
                </a:buClr>
                <a:buSzPct val="70000"/>
                <a:defRPr/>
              </a:pPr>
              <a:r>
                <a:rPr lang="en-US" sz="1496" b="1" kern="0" dirty="0">
                  <a:solidFill>
                    <a:schemeClr val="bg1"/>
                  </a:solidFill>
                </a:rPr>
                <a:t>Generate, converse, format</a:t>
              </a:r>
              <a:endParaRPr lang="en-US" sz="1196" kern="0" dirty="0">
                <a:solidFill>
                  <a:schemeClr val="bg1"/>
                </a:solidFill>
              </a:endParaRPr>
            </a:p>
          </p:txBody>
        </p:sp>
        <p:sp>
          <p:nvSpPr>
            <p:cNvPr id="10" name="Rectangle 9">
              <a:extLst>
                <a:ext uri="{FF2B5EF4-FFF2-40B4-BE49-F238E27FC236}">
                  <a16:creationId xmlns:a16="http://schemas.microsoft.com/office/drawing/2014/main" id="{6582307B-A592-B3E2-A45C-B3A4AB2484D2}"/>
                </a:ext>
              </a:extLst>
            </p:cNvPr>
            <p:cNvSpPr>
              <a:spLocks/>
            </p:cNvSpPr>
            <p:nvPr/>
          </p:nvSpPr>
          <p:spPr>
            <a:xfrm>
              <a:off x="4903939" y="1971185"/>
              <a:ext cx="2596142" cy="506617"/>
            </a:xfrm>
            <a:prstGeom prst="rect">
              <a:avLst/>
            </a:prstGeom>
            <a:solidFill>
              <a:schemeClr val="tx1"/>
            </a:solidFill>
            <a:ln w="31750" cap="sq" cmpd="sng" algn="ctr">
              <a:solidFill>
                <a:srgbClr val="747480"/>
              </a:solidFill>
              <a:prstDash val="solid"/>
              <a:miter lim="800000"/>
              <a:headEnd type="none" w="med" len="med"/>
              <a:tailEnd type="none" w="med" len="med"/>
            </a:ln>
          </p:spPr>
          <p:txBody>
            <a:bodyPr wrap="square" lIns="0" tIns="136876" rIns="0" bIns="136876" anchor="ctr">
              <a:spAutoFit/>
            </a:bodyPr>
            <a:lstStyle/>
            <a:p>
              <a:pPr algn="ctr" defTabSz="912572">
                <a:buClr>
                  <a:srgbClr val="27ACAA"/>
                </a:buClr>
                <a:buSzPct val="70000"/>
                <a:defRPr/>
              </a:pPr>
              <a:r>
                <a:rPr lang="en-US" sz="1496" b="1" kern="0" dirty="0">
                  <a:solidFill>
                    <a:schemeClr val="bg1"/>
                  </a:solidFill>
                </a:rPr>
                <a:t>Extract, review, analyze </a:t>
              </a:r>
            </a:p>
          </p:txBody>
        </p:sp>
        <p:cxnSp>
          <p:nvCxnSpPr>
            <p:cNvPr id="11" name="Straight Connector 10">
              <a:extLst>
                <a:ext uri="{FF2B5EF4-FFF2-40B4-BE49-F238E27FC236}">
                  <a16:creationId xmlns:a16="http://schemas.microsoft.com/office/drawing/2014/main" id="{0475800E-8F1D-3B46-0D9A-4A3693507455}"/>
                </a:ext>
              </a:extLst>
            </p:cNvPr>
            <p:cNvCxnSpPr>
              <a:cxnSpLocks/>
            </p:cNvCxnSpPr>
            <p:nvPr/>
          </p:nvCxnSpPr>
          <p:spPr>
            <a:xfrm>
              <a:off x="7621989" y="1795145"/>
              <a:ext cx="0" cy="858696"/>
            </a:xfrm>
            <a:prstGeom prst="line">
              <a:avLst/>
            </a:prstGeom>
            <a:ln w="2857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8B3D0193-3AEA-9FAE-E082-85D2972458E2}"/>
                </a:ext>
              </a:extLst>
            </p:cNvPr>
            <p:cNvSpPr>
              <a:spLocks/>
            </p:cNvSpPr>
            <p:nvPr/>
          </p:nvSpPr>
          <p:spPr>
            <a:xfrm>
              <a:off x="5689452" y="3595699"/>
              <a:ext cx="1019058" cy="759725"/>
            </a:xfrm>
            <a:prstGeom prst="rect">
              <a:avLst/>
            </a:prstGeom>
            <a:noFill/>
            <a:ln>
              <a:noFill/>
            </a:ln>
          </p:spPr>
          <p:txBody>
            <a:bodyPr spcFirstLastPara="1" wrap="none" lIns="0" tIns="0" rIns="0" bIns="0" numCol="1" anchor="ctr">
              <a:prstTxWarp prst="textArchUp">
                <a:avLst/>
              </a:prstTxWarp>
              <a:spAutoFit/>
            </a:bodyPr>
            <a:lstStyle/>
            <a:p>
              <a:pPr algn="ctr" defTabSz="913029">
                <a:lnSpc>
                  <a:spcPct val="90000"/>
                </a:lnSpc>
                <a:buClr>
                  <a:srgbClr val="27ACAA"/>
                </a:buClr>
                <a:buSzPct val="70000"/>
                <a:defRPr/>
              </a:pPr>
              <a:r>
                <a:rPr lang="en-US" sz="1197" b="1" kern="0" dirty="0">
                  <a:solidFill>
                    <a:schemeClr val="bg1"/>
                  </a:solidFill>
                </a:rPr>
                <a:t>GenAI</a:t>
              </a:r>
            </a:p>
          </p:txBody>
        </p:sp>
        <p:sp>
          <p:nvSpPr>
            <p:cNvPr id="17" name="Rectangle 16">
              <a:extLst>
                <a:ext uri="{FF2B5EF4-FFF2-40B4-BE49-F238E27FC236}">
                  <a16:creationId xmlns:a16="http://schemas.microsoft.com/office/drawing/2014/main" id="{9FDC7C6F-9304-EFD7-5C09-07A1FC6B172D}"/>
                </a:ext>
              </a:extLst>
            </p:cNvPr>
            <p:cNvSpPr>
              <a:spLocks/>
            </p:cNvSpPr>
            <p:nvPr/>
          </p:nvSpPr>
          <p:spPr>
            <a:xfrm>
              <a:off x="5605644" y="4260170"/>
              <a:ext cx="1150695" cy="759725"/>
            </a:xfrm>
            <a:prstGeom prst="rect">
              <a:avLst/>
            </a:prstGeom>
            <a:noFill/>
            <a:ln>
              <a:noFill/>
            </a:ln>
          </p:spPr>
          <p:txBody>
            <a:bodyPr spcFirstLastPara="1" wrap="none" lIns="0" tIns="0" rIns="0" bIns="0" numCol="1" anchor="ctr">
              <a:prstTxWarp prst="textArchDown">
                <a:avLst>
                  <a:gd name="adj" fmla="val 46177"/>
                </a:avLst>
              </a:prstTxWarp>
              <a:spAutoFit/>
            </a:bodyPr>
            <a:lstStyle/>
            <a:p>
              <a:pPr algn="ctr" defTabSz="913029">
                <a:lnSpc>
                  <a:spcPct val="90000"/>
                </a:lnSpc>
                <a:buClr>
                  <a:srgbClr val="27ACAA"/>
                </a:buClr>
                <a:buSzPct val="70000"/>
                <a:defRPr/>
              </a:pPr>
              <a:r>
                <a:rPr lang="en-US" sz="1197" b="1" kern="0" dirty="0">
                  <a:solidFill>
                    <a:schemeClr val="bg1"/>
                  </a:solidFill>
                </a:rPr>
                <a:t>Machine learning</a:t>
              </a:r>
            </a:p>
          </p:txBody>
        </p:sp>
        <p:sp>
          <p:nvSpPr>
            <p:cNvPr id="25" name="Rectangle 24">
              <a:extLst>
                <a:ext uri="{FF2B5EF4-FFF2-40B4-BE49-F238E27FC236}">
                  <a16:creationId xmlns:a16="http://schemas.microsoft.com/office/drawing/2014/main" id="{2C3DBD20-F12A-3E92-46D2-B815AD7B02DA}"/>
                </a:ext>
              </a:extLst>
            </p:cNvPr>
            <p:cNvSpPr/>
            <p:nvPr/>
          </p:nvSpPr>
          <p:spPr>
            <a:xfrm>
              <a:off x="5335364" y="3883366"/>
              <a:ext cx="1727234" cy="74136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029">
                <a:defRPr/>
              </a:pPr>
              <a:r>
                <a:rPr lang="en-US" sz="3994" b="1" dirty="0">
                  <a:solidFill>
                    <a:schemeClr val="bg1"/>
                  </a:solidFill>
                </a:rPr>
                <a:t>Tax AI</a:t>
              </a:r>
            </a:p>
          </p:txBody>
        </p:sp>
        <p:sp>
          <p:nvSpPr>
            <p:cNvPr id="26" name="Rectangle 25">
              <a:extLst>
                <a:ext uri="{FF2B5EF4-FFF2-40B4-BE49-F238E27FC236}">
                  <a16:creationId xmlns:a16="http://schemas.microsoft.com/office/drawing/2014/main" id="{D966FF75-35FF-FF00-DC51-B676646B7912}"/>
                </a:ext>
              </a:extLst>
            </p:cNvPr>
            <p:cNvSpPr>
              <a:spLocks/>
            </p:cNvSpPr>
            <p:nvPr/>
          </p:nvSpPr>
          <p:spPr>
            <a:xfrm>
              <a:off x="5137511" y="5169743"/>
              <a:ext cx="2128997" cy="759725"/>
            </a:xfrm>
            <a:prstGeom prst="rect">
              <a:avLst/>
            </a:prstGeom>
            <a:noFill/>
            <a:ln>
              <a:noFill/>
            </a:ln>
          </p:spPr>
          <p:txBody>
            <a:bodyPr spcFirstLastPara="1" wrap="none" lIns="0" tIns="0" rIns="0" bIns="0" numCol="1" anchor="ctr">
              <a:prstTxWarp prst="textArchDown">
                <a:avLst>
                  <a:gd name="adj" fmla="val 46177"/>
                </a:avLst>
              </a:prstTxWarp>
              <a:spAutoFit/>
            </a:bodyPr>
            <a:lstStyle/>
            <a:p>
              <a:pPr algn="ctr" defTabSz="913029">
                <a:lnSpc>
                  <a:spcPct val="90000"/>
                </a:lnSpc>
                <a:buClr>
                  <a:srgbClr val="27ACAA"/>
                </a:buClr>
                <a:buSzPct val="70000"/>
                <a:defRPr/>
              </a:pPr>
              <a:r>
                <a:rPr lang="en-US" sz="1197" b="1" kern="0" dirty="0">
                  <a:solidFill>
                    <a:schemeClr val="bg1"/>
                  </a:solidFill>
                </a:rPr>
                <a:t>Data strategy</a:t>
              </a:r>
            </a:p>
          </p:txBody>
        </p:sp>
        <p:sp>
          <p:nvSpPr>
            <p:cNvPr id="27" name="Rectangle 26">
              <a:extLst>
                <a:ext uri="{FF2B5EF4-FFF2-40B4-BE49-F238E27FC236}">
                  <a16:creationId xmlns:a16="http://schemas.microsoft.com/office/drawing/2014/main" id="{0E783ECC-FF81-B4CA-98EC-704AE570C3BC}"/>
                </a:ext>
              </a:extLst>
            </p:cNvPr>
            <p:cNvSpPr>
              <a:spLocks/>
            </p:cNvSpPr>
            <p:nvPr/>
          </p:nvSpPr>
          <p:spPr>
            <a:xfrm rot="16516535">
              <a:off x="4570189" y="3160189"/>
              <a:ext cx="2295997" cy="2094492"/>
            </a:xfrm>
            <a:prstGeom prst="rect">
              <a:avLst/>
            </a:prstGeom>
            <a:noFill/>
            <a:ln>
              <a:noFill/>
            </a:ln>
          </p:spPr>
          <p:txBody>
            <a:bodyPr spcFirstLastPara="1" wrap="none" lIns="0" tIns="0" rIns="0" bIns="0" numCol="1" anchor="ctr">
              <a:prstTxWarp prst="textArchUp">
                <a:avLst/>
              </a:prstTxWarp>
              <a:spAutoFit/>
            </a:bodyPr>
            <a:lstStyle/>
            <a:p>
              <a:pPr algn="ctr" defTabSz="913029">
                <a:lnSpc>
                  <a:spcPct val="90000"/>
                </a:lnSpc>
                <a:buClr>
                  <a:srgbClr val="27ACAA"/>
                </a:buClr>
                <a:buSzPct val="70000"/>
                <a:defRPr/>
              </a:pPr>
              <a:r>
                <a:rPr lang="en-US" sz="1197" b="1" kern="0" dirty="0">
                  <a:solidFill>
                    <a:schemeClr val="bg1"/>
                  </a:solidFill>
                </a:rPr>
                <a:t>Transformation</a:t>
              </a:r>
            </a:p>
          </p:txBody>
        </p:sp>
        <p:sp>
          <p:nvSpPr>
            <p:cNvPr id="28" name="Rectangle 27">
              <a:extLst>
                <a:ext uri="{FF2B5EF4-FFF2-40B4-BE49-F238E27FC236}">
                  <a16:creationId xmlns:a16="http://schemas.microsoft.com/office/drawing/2014/main" id="{571E72CB-C067-BF6D-14B8-0C65D4D16E1F}"/>
                </a:ext>
              </a:extLst>
            </p:cNvPr>
            <p:cNvSpPr>
              <a:spLocks/>
            </p:cNvSpPr>
            <p:nvPr/>
          </p:nvSpPr>
          <p:spPr>
            <a:xfrm rot="4941413">
              <a:off x="4889263" y="3012958"/>
              <a:ext cx="2940759" cy="2718274"/>
            </a:xfrm>
            <a:prstGeom prst="rect">
              <a:avLst/>
            </a:prstGeom>
            <a:noFill/>
            <a:ln>
              <a:noFill/>
            </a:ln>
          </p:spPr>
          <p:txBody>
            <a:bodyPr spcFirstLastPara="1" wrap="none" lIns="0" tIns="0" rIns="0" bIns="0" numCol="1" anchor="ctr">
              <a:prstTxWarp prst="textArchUp">
                <a:avLst>
                  <a:gd name="adj" fmla="val 7733324"/>
                </a:avLst>
              </a:prstTxWarp>
              <a:spAutoFit/>
            </a:bodyPr>
            <a:lstStyle/>
            <a:p>
              <a:pPr algn="ctr" defTabSz="913029">
                <a:lnSpc>
                  <a:spcPct val="90000"/>
                </a:lnSpc>
                <a:buClr>
                  <a:srgbClr val="27ACAA"/>
                </a:buClr>
                <a:buSzPct val="70000"/>
                <a:defRPr/>
              </a:pPr>
              <a:r>
                <a:rPr lang="en-US" sz="1197" b="1" kern="0" dirty="0">
                  <a:solidFill>
                    <a:schemeClr val="bg1"/>
                  </a:solidFill>
                </a:rPr>
                <a:t>Process redesign</a:t>
              </a:r>
            </a:p>
          </p:txBody>
        </p:sp>
        <p:sp>
          <p:nvSpPr>
            <p:cNvPr id="30" name="Arc 29">
              <a:extLst>
                <a:ext uri="{FF2B5EF4-FFF2-40B4-BE49-F238E27FC236}">
                  <a16:creationId xmlns:a16="http://schemas.microsoft.com/office/drawing/2014/main" id="{DB7B5DAC-760A-74AB-8178-989164A93025}"/>
                </a:ext>
              </a:extLst>
            </p:cNvPr>
            <p:cNvSpPr>
              <a:spLocks/>
            </p:cNvSpPr>
            <p:nvPr/>
          </p:nvSpPr>
          <p:spPr>
            <a:xfrm flipH="1" flipV="1">
              <a:off x="4418341" y="2494248"/>
              <a:ext cx="3567345" cy="3567345"/>
            </a:xfrm>
            <a:prstGeom prst="arc">
              <a:avLst>
                <a:gd name="adj1" fmla="val 10440021"/>
                <a:gd name="adj2" fmla="val 16150496"/>
              </a:avLst>
            </a:prstGeom>
            <a:noFill/>
            <a:ln w="60325" cap="flat" cmpd="sng" algn="ctr">
              <a:solidFill>
                <a:schemeClr val="tx2"/>
              </a:solidFill>
              <a:prstDash val="solid"/>
              <a:miter lim="800000"/>
              <a:headEnd type="none" w="med" len="med"/>
              <a:tailEnd type="none" w="med" len="med"/>
            </a:ln>
          </p:spPr>
          <p:txBody>
            <a:bodyPr rtlCol="0" anchor="ctr"/>
            <a:lstStyle/>
            <a:p>
              <a:pPr defTabSz="912572">
                <a:defRPr/>
              </a:pPr>
              <a:endParaRPr lang="en-US" sz="1796" dirty="0">
                <a:solidFill>
                  <a:schemeClr val="bg1"/>
                </a:solidFill>
              </a:endParaRPr>
            </a:p>
          </p:txBody>
        </p:sp>
        <p:sp>
          <p:nvSpPr>
            <p:cNvPr id="31" name="Rectangle 30">
              <a:extLst>
                <a:ext uri="{FF2B5EF4-FFF2-40B4-BE49-F238E27FC236}">
                  <a16:creationId xmlns:a16="http://schemas.microsoft.com/office/drawing/2014/main" id="{4917C410-9767-A2FE-FC82-C8A2B9C291F9}"/>
                </a:ext>
              </a:extLst>
            </p:cNvPr>
            <p:cNvSpPr>
              <a:spLocks/>
            </p:cNvSpPr>
            <p:nvPr/>
          </p:nvSpPr>
          <p:spPr>
            <a:xfrm>
              <a:off x="7374201" y="5314832"/>
              <a:ext cx="2596142" cy="506617"/>
            </a:xfrm>
            <a:prstGeom prst="rect">
              <a:avLst/>
            </a:prstGeom>
            <a:solidFill>
              <a:schemeClr val="tx1"/>
            </a:solidFill>
            <a:ln w="31750" cap="sq" cmpd="sng" algn="ctr">
              <a:solidFill>
                <a:schemeClr val="tx2"/>
              </a:solidFill>
              <a:prstDash val="solid"/>
              <a:miter lim="800000"/>
              <a:headEnd type="none" w="med" len="med"/>
              <a:tailEnd type="none" w="med" len="med"/>
            </a:ln>
          </p:spPr>
          <p:txBody>
            <a:bodyPr wrap="square" lIns="0" tIns="136876" rIns="0" bIns="136876" anchor="ctr">
              <a:spAutoFit/>
            </a:bodyPr>
            <a:lstStyle/>
            <a:p>
              <a:pPr algn="ctr" defTabSz="912572">
                <a:buClr>
                  <a:srgbClr val="27ACAA"/>
                </a:buClr>
                <a:buSzPct val="70000"/>
                <a:defRPr/>
              </a:pPr>
              <a:r>
                <a:rPr lang="en-US" sz="1496" b="1" kern="0" dirty="0">
                  <a:solidFill>
                    <a:schemeClr val="bg1"/>
                  </a:solidFill>
                </a:rPr>
                <a:t>Classify, forecast, cluster</a:t>
              </a:r>
              <a:endParaRPr lang="en-US" sz="1196" kern="0" dirty="0">
                <a:solidFill>
                  <a:schemeClr val="bg1"/>
                </a:solidFill>
              </a:endParaRPr>
            </a:p>
          </p:txBody>
        </p:sp>
        <p:cxnSp>
          <p:nvCxnSpPr>
            <p:cNvPr id="32" name="Straight Connector 31">
              <a:extLst>
                <a:ext uri="{FF2B5EF4-FFF2-40B4-BE49-F238E27FC236}">
                  <a16:creationId xmlns:a16="http://schemas.microsoft.com/office/drawing/2014/main" id="{5E02B453-0BB7-D087-D6CD-3DD5D3E89AD6}"/>
                </a:ext>
              </a:extLst>
            </p:cNvPr>
            <p:cNvCxnSpPr>
              <a:cxnSpLocks/>
            </p:cNvCxnSpPr>
            <p:nvPr/>
          </p:nvCxnSpPr>
          <p:spPr>
            <a:xfrm>
              <a:off x="2132913" y="5053368"/>
              <a:ext cx="0" cy="1039457"/>
            </a:xfrm>
            <a:prstGeom prst="line">
              <a:avLst/>
            </a:prstGeom>
            <a:solidFill>
              <a:srgbClr val="2E2E38"/>
            </a:solidFill>
            <a:ln w="31750" cap="sq" cmpd="sng" algn="ctr">
              <a:solidFill>
                <a:srgbClr val="C4C4CD"/>
              </a:solidFill>
              <a:prstDash val="solid"/>
              <a:miter lim="800000"/>
              <a:headEnd type="none" w="med" len="med"/>
              <a:tailEnd type="none" w="med" len="med"/>
            </a:ln>
          </p:spPr>
        </p:cxnSp>
        <p:cxnSp>
          <p:nvCxnSpPr>
            <p:cNvPr id="33" name="Straight Connector 32">
              <a:extLst>
                <a:ext uri="{FF2B5EF4-FFF2-40B4-BE49-F238E27FC236}">
                  <a16:creationId xmlns:a16="http://schemas.microsoft.com/office/drawing/2014/main" id="{B16DAB63-F14B-360F-4698-5E222073C8F5}"/>
                </a:ext>
              </a:extLst>
            </p:cNvPr>
            <p:cNvCxnSpPr>
              <a:cxnSpLocks/>
            </p:cNvCxnSpPr>
            <p:nvPr/>
          </p:nvCxnSpPr>
          <p:spPr>
            <a:xfrm>
              <a:off x="10059088" y="5048411"/>
              <a:ext cx="0" cy="1039457"/>
            </a:xfrm>
            <a:prstGeom prst="line">
              <a:avLst/>
            </a:prstGeom>
            <a:solidFill>
              <a:srgbClr val="2E2E38"/>
            </a:solidFill>
            <a:ln w="31750" cap="sq" cmpd="sng" algn="ctr">
              <a:solidFill>
                <a:schemeClr val="tx2"/>
              </a:solidFill>
              <a:prstDash val="solid"/>
              <a:miter lim="800000"/>
              <a:headEnd type="none" w="med" len="med"/>
              <a:tailEnd type="none" w="med" len="med"/>
            </a:ln>
          </p:spPr>
        </p:cxnSp>
      </p:grpSp>
    </p:spTree>
    <p:extLst>
      <p:ext uri="{BB962C8B-B14F-4D97-AF65-F5344CB8AC3E}">
        <p14:creationId xmlns:p14="http://schemas.microsoft.com/office/powerpoint/2010/main" val="212143787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18693A-1E1A-FFAD-0F07-81B0A301D727}"/>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7320F1A2-817E-1E09-B757-2F72277D8211}"/>
              </a:ext>
            </a:extLst>
          </p:cNvPr>
          <p:cNvGraphicFramePr>
            <a:graphicFrameLocks noChangeAspect="1"/>
          </p:cNvGraphicFramePr>
          <p:nvPr>
            <p:custDataLst>
              <p:tags r:id="rId1"/>
            </p:custDataLst>
            <p:extLst>
              <p:ext uri="{D42A27DB-BD31-4B8C-83A1-F6EECF244321}">
                <p14:modId xmlns:p14="http://schemas.microsoft.com/office/powerpoint/2010/main" val="8955529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4" name="think-cell data - do not delete" hidden="1">
                        <a:extLst>
                          <a:ext uri="{FF2B5EF4-FFF2-40B4-BE49-F238E27FC236}">
                            <a16:creationId xmlns:a16="http://schemas.microsoft.com/office/drawing/2014/main" id="{7320F1A2-817E-1E09-B757-2F72277D821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7B41AF8-D551-61F2-388B-0E3E049D3C3F}"/>
              </a:ext>
            </a:extLst>
          </p:cNvPr>
          <p:cNvSpPr>
            <a:spLocks noGrp="1"/>
          </p:cNvSpPr>
          <p:nvPr>
            <p:ph type="title"/>
          </p:nvPr>
        </p:nvSpPr>
        <p:spPr>
          <a:xfrm>
            <a:off x="485523" y="345396"/>
            <a:ext cx="11224347" cy="470898"/>
          </a:xfrm>
        </p:spPr>
        <p:txBody>
          <a:bodyPr vert="horz"/>
          <a:lstStyle/>
          <a:p>
            <a:r>
              <a:rPr lang="en-US" dirty="0"/>
              <a:t>The AI pilot</a:t>
            </a:r>
          </a:p>
        </p:txBody>
      </p:sp>
      <p:sp>
        <p:nvSpPr>
          <p:cNvPr id="19" name="Rectangle 18">
            <a:extLst>
              <a:ext uri="{FF2B5EF4-FFF2-40B4-BE49-F238E27FC236}">
                <a16:creationId xmlns:a16="http://schemas.microsoft.com/office/drawing/2014/main" id="{37BD5661-0FF2-B778-8E2E-E59E93583157}"/>
              </a:ext>
            </a:extLst>
          </p:cNvPr>
          <p:cNvSpPr>
            <a:spLocks/>
          </p:cNvSpPr>
          <p:nvPr/>
        </p:nvSpPr>
        <p:spPr>
          <a:xfrm>
            <a:off x="3322328" y="2653288"/>
            <a:ext cx="2716854" cy="1939535"/>
          </a:xfrm>
          <a:prstGeom prst="rect">
            <a:avLst/>
          </a:prstGeom>
          <a:noFill/>
          <a:ln w="6350" cap="flat" cmpd="sng" algn="ctr">
            <a:solidFill>
              <a:srgbClr val="747480"/>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89953" tIns="89953" rIns="89953" bIns="89953" rtlCol="0" anchor="t" anchorCtr="0"/>
          <a:lstStyle/>
          <a:p>
            <a:pPr>
              <a:spcAft>
                <a:spcPts val="600"/>
              </a:spcAft>
              <a:buClr>
                <a:srgbClr val="FFE600"/>
              </a:buClr>
              <a:defRPr/>
            </a:pPr>
            <a:r>
              <a:rPr lang="en-US" sz="1599" b="1" dirty="0">
                <a:solidFill>
                  <a:prstClr val="white"/>
                </a:solidFill>
              </a:rPr>
              <a:t>What is the current process, and where is the data stored? Who would benefit from this solution? Who is most familiar with this process? </a:t>
            </a:r>
            <a:endParaRPr lang="en-US" sz="1599" dirty="0">
              <a:solidFill>
                <a:prstClr val="white"/>
              </a:solidFill>
            </a:endParaRPr>
          </a:p>
        </p:txBody>
      </p:sp>
      <p:sp>
        <p:nvSpPr>
          <p:cNvPr id="20" name="Rectangle 19">
            <a:extLst>
              <a:ext uri="{FF2B5EF4-FFF2-40B4-BE49-F238E27FC236}">
                <a16:creationId xmlns:a16="http://schemas.microsoft.com/office/drawing/2014/main" id="{60630082-3A0E-EFC7-9BB8-6F82D0050012}"/>
              </a:ext>
            </a:extLst>
          </p:cNvPr>
          <p:cNvSpPr>
            <a:spLocks/>
          </p:cNvSpPr>
          <p:nvPr/>
        </p:nvSpPr>
        <p:spPr>
          <a:xfrm>
            <a:off x="6156211" y="2653288"/>
            <a:ext cx="2716854" cy="1939535"/>
          </a:xfrm>
          <a:prstGeom prst="rect">
            <a:avLst/>
          </a:prstGeom>
          <a:noFill/>
          <a:ln w="6350" cap="flat" cmpd="sng" algn="ctr">
            <a:solidFill>
              <a:srgbClr val="747480"/>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89953" tIns="89953" rIns="89953" bIns="89953" rtlCol="0" anchor="t" anchorCtr="0"/>
          <a:lstStyle/>
          <a:p>
            <a:pPr>
              <a:spcAft>
                <a:spcPts val="600"/>
              </a:spcAft>
              <a:buClr>
                <a:srgbClr val="FFE600"/>
              </a:buClr>
              <a:defRPr/>
            </a:pPr>
            <a:r>
              <a:rPr lang="en-US" sz="1599" b="1" dirty="0">
                <a:solidFill>
                  <a:prstClr val="white"/>
                </a:solidFill>
              </a:rPr>
              <a:t>What is the success metric for this use case? What value does optimizing this metric provide to the organization? What is the target that you’d like to achieve?</a:t>
            </a:r>
            <a:endParaRPr lang="en-US" sz="1599" dirty="0">
              <a:solidFill>
                <a:prstClr val="white"/>
              </a:solidFill>
            </a:endParaRPr>
          </a:p>
        </p:txBody>
      </p:sp>
      <p:sp>
        <p:nvSpPr>
          <p:cNvPr id="21" name="Rectangle 20">
            <a:extLst>
              <a:ext uri="{FF2B5EF4-FFF2-40B4-BE49-F238E27FC236}">
                <a16:creationId xmlns:a16="http://schemas.microsoft.com/office/drawing/2014/main" id="{7A67FE89-7874-2D33-10FF-F46943767F3B}"/>
              </a:ext>
            </a:extLst>
          </p:cNvPr>
          <p:cNvSpPr>
            <a:spLocks/>
          </p:cNvSpPr>
          <p:nvPr/>
        </p:nvSpPr>
        <p:spPr>
          <a:xfrm>
            <a:off x="8990094" y="2653288"/>
            <a:ext cx="2716854" cy="1939535"/>
          </a:xfrm>
          <a:prstGeom prst="rect">
            <a:avLst/>
          </a:prstGeom>
          <a:noFill/>
          <a:ln w="6350" cap="flat" cmpd="sng" algn="ctr">
            <a:solidFill>
              <a:srgbClr val="747480"/>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89953" tIns="89953" rIns="89953" bIns="89953" rtlCol="0" anchor="t" anchorCtr="0"/>
          <a:lstStyle/>
          <a:p>
            <a:pPr>
              <a:spcAft>
                <a:spcPts val="600"/>
              </a:spcAft>
              <a:buClr>
                <a:srgbClr val="FFE600"/>
              </a:buClr>
              <a:defRPr/>
            </a:pPr>
            <a:r>
              <a:rPr lang="en-US" sz="1599" b="1" dirty="0">
                <a:solidFill>
                  <a:prstClr val="white"/>
                </a:solidFill>
              </a:rPr>
              <a:t>Who needs to be involved beyond the tax department (IT team, data privacy, data security, etc.)? What software do you need access to?</a:t>
            </a:r>
            <a:endParaRPr lang="en-US" sz="1599" dirty="0">
              <a:solidFill>
                <a:prstClr val="white"/>
              </a:solidFill>
            </a:endParaRPr>
          </a:p>
        </p:txBody>
      </p:sp>
      <p:sp>
        <p:nvSpPr>
          <p:cNvPr id="22" name="Rectangle 21">
            <a:extLst>
              <a:ext uri="{FF2B5EF4-FFF2-40B4-BE49-F238E27FC236}">
                <a16:creationId xmlns:a16="http://schemas.microsoft.com/office/drawing/2014/main" id="{C5B1C018-7C41-D8E6-8C23-C2684B77BCBE}"/>
              </a:ext>
            </a:extLst>
          </p:cNvPr>
          <p:cNvSpPr>
            <a:spLocks/>
          </p:cNvSpPr>
          <p:nvPr/>
        </p:nvSpPr>
        <p:spPr>
          <a:xfrm>
            <a:off x="485055" y="2653288"/>
            <a:ext cx="2716854" cy="1939535"/>
          </a:xfrm>
          <a:prstGeom prst="rect">
            <a:avLst/>
          </a:prstGeom>
          <a:noFill/>
          <a:ln w="6350" cap="flat" cmpd="sng" algn="ctr">
            <a:solidFill>
              <a:srgbClr val="747480"/>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89953" tIns="89953" rIns="89953" bIns="89953" rtlCol="0" anchor="t" anchorCtr="0"/>
          <a:lstStyle/>
          <a:p>
            <a:pPr>
              <a:spcAft>
                <a:spcPts val="600"/>
              </a:spcAft>
              <a:buClr>
                <a:srgbClr val="FFE600"/>
              </a:buClr>
              <a:defRPr/>
            </a:pPr>
            <a:r>
              <a:rPr lang="en-US" sz="1599" b="1" dirty="0">
                <a:solidFill>
                  <a:prstClr val="white"/>
                </a:solidFill>
              </a:rPr>
              <a:t>In your organization, can you identify a challenge related to one or more of the AI skills discussed earlier? What is the source of the challenge? What is its impact?</a:t>
            </a:r>
            <a:endParaRPr lang="en-US" sz="1599" dirty="0">
              <a:solidFill>
                <a:prstClr val="white"/>
              </a:solidFill>
            </a:endParaRPr>
          </a:p>
        </p:txBody>
      </p:sp>
      <p:sp>
        <p:nvSpPr>
          <p:cNvPr id="23" name="Rectangle 22">
            <a:extLst>
              <a:ext uri="{FF2B5EF4-FFF2-40B4-BE49-F238E27FC236}">
                <a16:creationId xmlns:a16="http://schemas.microsoft.com/office/drawing/2014/main" id="{2E9A61B6-BCB1-EC5D-701C-AB8FE4FB2E09}"/>
              </a:ext>
            </a:extLst>
          </p:cNvPr>
          <p:cNvSpPr>
            <a:spLocks/>
          </p:cNvSpPr>
          <p:nvPr/>
        </p:nvSpPr>
        <p:spPr>
          <a:xfrm>
            <a:off x="488445" y="2037407"/>
            <a:ext cx="2716854" cy="548640"/>
          </a:xfrm>
          <a:prstGeom prst="rect">
            <a:avLst/>
          </a:prstGeom>
          <a:solidFill>
            <a:srgbClr val="747480"/>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91392" tIns="0" rIns="91392" bIns="0" rtlCol="0" anchor="ctr" anchorCtr="0"/>
          <a:lstStyle/>
          <a:p>
            <a:pPr algn="ctr" defTabSz="913760">
              <a:defRPr/>
            </a:pPr>
            <a:r>
              <a:rPr lang="en-US" sz="1599" b="1" dirty="0">
                <a:solidFill>
                  <a:schemeClr val="bg1"/>
                </a:solidFill>
                <a:cs typeface="Tahoma"/>
              </a:rPr>
              <a:t>Identify a challenge</a:t>
            </a:r>
          </a:p>
        </p:txBody>
      </p:sp>
      <p:sp>
        <p:nvSpPr>
          <p:cNvPr id="24" name="Rectangle 23">
            <a:extLst>
              <a:ext uri="{FF2B5EF4-FFF2-40B4-BE49-F238E27FC236}">
                <a16:creationId xmlns:a16="http://schemas.microsoft.com/office/drawing/2014/main" id="{6F55AA1E-EA32-EDBC-DA2B-6B69BF1F1D0F}"/>
              </a:ext>
            </a:extLst>
          </p:cNvPr>
          <p:cNvSpPr>
            <a:spLocks/>
          </p:cNvSpPr>
          <p:nvPr/>
        </p:nvSpPr>
        <p:spPr>
          <a:xfrm>
            <a:off x="3322328" y="2047659"/>
            <a:ext cx="2716854" cy="548640"/>
          </a:xfrm>
          <a:prstGeom prst="rect">
            <a:avLst/>
          </a:prstGeom>
          <a:solidFill>
            <a:srgbClr val="747480"/>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91392" tIns="0" rIns="91392" bIns="0" rtlCol="0" anchor="ctr" anchorCtr="0"/>
          <a:lstStyle/>
          <a:p>
            <a:pPr algn="ctr" defTabSz="913760">
              <a:defRPr/>
            </a:pPr>
            <a:r>
              <a:rPr lang="en-US" sz="1599" b="1" dirty="0">
                <a:solidFill>
                  <a:schemeClr val="bg1"/>
                </a:solidFill>
                <a:cs typeface="Tahoma"/>
              </a:rPr>
              <a:t>Identify data and personnel</a:t>
            </a:r>
          </a:p>
        </p:txBody>
      </p:sp>
      <p:sp>
        <p:nvSpPr>
          <p:cNvPr id="34" name="Rectangle 33">
            <a:extLst>
              <a:ext uri="{FF2B5EF4-FFF2-40B4-BE49-F238E27FC236}">
                <a16:creationId xmlns:a16="http://schemas.microsoft.com/office/drawing/2014/main" id="{084CB0D3-9A9C-61CB-AFD7-0268CB611A79}"/>
              </a:ext>
            </a:extLst>
          </p:cNvPr>
          <p:cNvSpPr>
            <a:spLocks/>
          </p:cNvSpPr>
          <p:nvPr/>
        </p:nvSpPr>
        <p:spPr>
          <a:xfrm>
            <a:off x="6156211" y="2047659"/>
            <a:ext cx="2716854" cy="548640"/>
          </a:xfrm>
          <a:prstGeom prst="rect">
            <a:avLst/>
          </a:prstGeom>
          <a:solidFill>
            <a:srgbClr val="747480"/>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91392" tIns="0" rIns="91392" bIns="0" rtlCol="0" anchor="ctr" anchorCtr="0"/>
          <a:lstStyle/>
          <a:p>
            <a:pPr algn="ctr" defTabSz="913760">
              <a:defRPr/>
            </a:pPr>
            <a:r>
              <a:rPr lang="en-US" sz="1599" b="1" dirty="0">
                <a:solidFill>
                  <a:schemeClr val="bg1"/>
                </a:solidFill>
                <a:cs typeface="Tahoma"/>
              </a:rPr>
              <a:t>Define success</a:t>
            </a:r>
          </a:p>
        </p:txBody>
      </p:sp>
      <p:sp>
        <p:nvSpPr>
          <p:cNvPr id="35" name="Rectangle 34">
            <a:extLst>
              <a:ext uri="{FF2B5EF4-FFF2-40B4-BE49-F238E27FC236}">
                <a16:creationId xmlns:a16="http://schemas.microsoft.com/office/drawing/2014/main" id="{A73D367A-756D-4CDE-BB6A-4541001527B3}"/>
              </a:ext>
            </a:extLst>
          </p:cNvPr>
          <p:cNvSpPr>
            <a:spLocks/>
          </p:cNvSpPr>
          <p:nvPr/>
        </p:nvSpPr>
        <p:spPr>
          <a:xfrm>
            <a:off x="8990094" y="2047659"/>
            <a:ext cx="2716854" cy="548640"/>
          </a:xfrm>
          <a:prstGeom prst="rect">
            <a:avLst/>
          </a:prstGeom>
          <a:solidFill>
            <a:srgbClr val="747480"/>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91392" tIns="0" rIns="91392" bIns="0" rtlCol="0" anchor="ctr" anchorCtr="0"/>
          <a:lstStyle/>
          <a:p>
            <a:pPr algn="ctr" defTabSz="913760">
              <a:defRPr/>
            </a:pPr>
            <a:r>
              <a:rPr lang="en-US" sz="1599" b="1" dirty="0">
                <a:solidFill>
                  <a:schemeClr val="bg1"/>
                </a:solidFill>
                <a:cs typeface="Tahoma"/>
              </a:rPr>
              <a:t>Involved parties</a:t>
            </a:r>
          </a:p>
        </p:txBody>
      </p:sp>
      <p:cxnSp>
        <p:nvCxnSpPr>
          <p:cNvPr id="36" name="Straight Connector 35">
            <a:extLst>
              <a:ext uri="{FF2B5EF4-FFF2-40B4-BE49-F238E27FC236}">
                <a16:creationId xmlns:a16="http://schemas.microsoft.com/office/drawing/2014/main" id="{25874F08-D6B0-BF84-5F7C-660835915499}"/>
              </a:ext>
            </a:extLst>
          </p:cNvPr>
          <p:cNvCxnSpPr>
            <a:cxnSpLocks/>
          </p:cNvCxnSpPr>
          <p:nvPr/>
        </p:nvCxnSpPr>
        <p:spPr>
          <a:xfrm>
            <a:off x="488445" y="1625387"/>
            <a:ext cx="11218504" cy="0"/>
          </a:xfrm>
          <a:prstGeom prst="line">
            <a:avLst/>
          </a:prstGeom>
          <a:noFill/>
          <a:ln w="9525" cap="flat" cmpd="sng" algn="ctr">
            <a:solidFill>
              <a:srgbClr val="FFE600"/>
            </a:solidFill>
            <a:prstDash val="solid"/>
            <a:miter lim="800000"/>
            <a:headEnd type="none" w="med" len="med"/>
            <a:tailEnd type="triangle" w="med" len="med"/>
          </a:ln>
          <a:extLst>
            <a:ext uri="{909E8E84-426E-40DD-AFC4-6F175D3DCCD1}">
              <a14:hiddenFill xmlns:a14="http://schemas.microsoft.com/office/drawing/2010/main">
                <a:gradFill>
                  <a:gsLst>
                    <a:gs pos="43000">
                      <a:schemeClr val="tx2"/>
                    </a:gs>
                    <a:gs pos="67000">
                      <a:srgbClr val="FF7D1E"/>
                    </a:gs>
                    <a:gs pos="90000">
                      <a:srgbClr val="FF32FF"/>
                    </a:gs>
                  </a:gsLst>
                  <a:lin ang="16200000" scaled="1"/>
                </a:gradFill>
              </a14:hiddenFill>
            </a:ext>
          </a:extLst>
        </p:spPr>
        <p:style>
          <a:lnRef idx="2">
            <a:schemeClr val="accent1">
              <a:shade val="50000"/>
            </a:schemeClr>
          </a:lnRef>
          <a:fillRef idx="1">
            <a:schemeClr val="accent1"/>
          </a:fillRef>
          <a:effectRef idx="0">
            <a:schemeClr val="accent1"/>
          </a:effectRef>
          <a:fontRef idx="minor">
            <a:schemeClr val="lt1"/>
          </a:fontRef>
        </p:style>
      </p:cxnSp>
      <p:pic>
        <p:nvPicPr>
          <p:cNvPr id="37" name="Background" descr="A blurry image of a rainbow&#10;&#10;Description automatically generated">
            <a:extLst>
              <a:ext uri="{FF2B5EF4-FFF2-40B4-BE49-F238E27FC236}">
                <a16:creationId xmlns:a16="http://schemas.microsoft.com/office/drawing/2014/main" id="{A8631490-E51B-2E9C-31D7-B9CA0B8A6115}"/>
              </a:ext>
            </a:extLst>
          </p:cNvPr>
          <p:cNvPicPr>
            <a:picLocks/>
          </p:cNvPicPr>
          <p:nvPr/>
        </p:nvPicPr>
        <p:blipFill>
          <a:blip r:embed="rId5" cstate="screen">
            <a:extLst>
              <a:ext uri="{28A0092B-C50C-407E-A947-70E740481C1C}">
                <a14:useLocalDpi xmlns:a14="http://schemas.microsoft.com/office/drawing/2010/main"/>
              </a:ext>
            </a:extLst>
          </a:blip>
          <a:srcRect/>
          <a:stretch/>
        </p:blipFill>
        <p:spPr bwMode="hidden">
          <a:xfrm>
            <a:off x="1183966" y="1405371"/>
            <a:ext cx="1325812" cy="440035"/>
          </a:xfrm>
          <a:prstGeom prst="rect">
            <a:avLst/>
          </a:prstGeom>
        </p:spPr>
      </p:pic>
      <p:pic>
        <p:nvPicPr>
          <p:cNvPr id="38" name="Background" descr="A blurry image of a rainbow&#10;&#10;Description automatically generated">
            <a:extLst>
              <a:ext uri="{FF2B5EF4-FFF2-40B4-BE49-F238E27FC236}">
                <a16:creationId xmlns:a16="http://schemas.microsoft.com/office/drawing/2014/main" id="{5C173552-C20C-469E-2B37-E5F14A49640A}"/>
              </a:ext>
            </a:extLst>
          </p:cNvPr>
          <p:cNvPicPr>
            <a:picLocks/>
          </p:cNvPicPr>
          <p:nvPr/>
        </p:nvPicPr>
        <p:blipFill>
          <a:blip r:embed="rId6" cstate="screen">
            <a:extLst>
              <a:ext uri="{28A0092B-C50C-407E-A947-70E740481C1C}">
                <a14:useLocalDpi xmlns:a14="http://schemas.microsoft.com/office/drawing/2010/main"/>
              </a:ext>
            </a:extLst>
          </a:blip>
          <a:srcRect/>
          <a:stretch/>
        </p:blipFill>
        <p:spPr bwMode="hidden">
          <a:xfrm>
            <a:off x="4017849" y="1405371"/>
            <a:ext cx="1325812" cy="440035"/>
          </a:xfrm>
          <a:prstGeom prst="rect">
            <a:avLst/>
          </a:prstGeom>
        </p:spPr>
      </p:pic>
      <p:pic>
        <p:nvPicPr>
          <p:cNvPr id="39" name="Background" descr="A blurry image of a rainbow&#10;&#10;Description automatically generated">
            <a:extLst>
              <a:ext uri="{FF2B5EF4-FFF2-40B4-BE49-F238E27FC236}">
                <a16:creationId xmlns:a16="http://schemas.microsoft.com/office/drawing/2014/main" id="{1CE1267A-EB96-45E9-0745-F5A34CB83FA2}"/>
              </a:ext>
            </a:extLst>
          </p:cNvPr>
          <p:cNvPicPr>
            <a:picLocks/>
          </p:cNvPicPr>
          <p:nvPr/>
        </p:nvPicPr>
        <p:blipFill>
          <a:blip r:embed="rId7" cstate="screen">
            <a:extLst>
              <a:ext uri="{28A0092B-C50C-407E-A947-70E740481C1C}">
                <a14:useLocalDpi xmlns:a14="http://schemas.microsoft.com/office/drawing/2010/main"/>
              </a:ext>
            </a:extLst>
          </a:blip>
          <a:srcRect/>
          <a:stretch/>
        </p:blipFill>
        <p:spPr bwMode="hidden">
          <a:xfrm>
            <a:off x="6851732" y="1405371"/>
            <a:ext cx="1325812" cy="440035"/>
          </a:xfrm>
          <a:prstGeom prst="rect">
            <a:avLst/>
          </a:prstGeom>
        </p:spPr>
      </p:pic>
      <p:pic>
        <p:nvPicPr>
          <p:cNvPr id="40" name="Background" descr="A blurry image of a rainbow&#10;&#10;Description automatically generated">
            <a:extLst>
              <a:ext uri="{FF2B5EF4-FFF2-40B4-BE49-F238E27FC236}">
                <a16:creationId xmlns:a16="http://schemas.microsoft.com/office/drawing/2014/main" id="{2F24C1AC-309D-8516-ECE1-35EDE74B9B49}"/>
              </a:ext>
            </a:extLst>
          </p:cNvPr>
          <p:cNvPicPr>
            <a:picLocks/>
          </p:cNvPicPr>
          <p:nvPr/>
        </p:nvPicPr>
        <p:blipFill>
          <a:blip r:embed="rId8" cstate="screen">
            <a:extLst>
              <a:ext uri="{28A0092B-C50C-407E-A947-70E740481C1C}">
                <a14:useLocalDpi xmlns:a14="http://schemas.microsoft.com/office/drawing/2010/main"/>
              </a:ext>
            </a:extLst>
          </a:blip>
          <a:srcRect/>
          <a:stretch/>
        </p:blipFill>
        <p:spPr bwMode="hidden">
          <a:xfrm>
            <a:off x="9685615" y="1405371"/>
            <a:ext cx="1325812" cy="440035"/>
          </a:xfrm>
          <a:prstGeom prst="rect">
            <a:avLst/>
          </a:prstGeom>
        </p:spPr>
      </p:pic>
      <p:sp>
        <p:nvSpPr>
          <p:cNvPr id="41" name="Rectangle 40">
            <a:extLst>
              <a:ext uri="{FF2B5EF4-FFF2-40B4-BE49-F238E27FC236}">
                <a16:creationId xmlns:a16="http://schemas.microsoft.com/office/drawing/2014/main" id="{B710257A-7794-2FCE-8425-F4FD83936698}"/>
              </a:ext>
            </a:extLst>
          </p:cNvPr>
          <p:cNvSpPr>
            <a:spLocks/>
          </p:cNvSpPr>
          <p:nvPr/>
        </p:nvSpPr>
        <p:spPr>
          <a:xfrm>
            <a:off x="1185661" y="1405369"/>
            <a:ext cx="1322422" cy="440037"/>
          </a:xfrm>
          <a:prstGeom prst="rect">
            <a:avLst/>
          </a:prstGeom>
          <a:solidFill>
            <a:srgbClr val="FFE6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gn="ctr">
              <a:buClr>
                <a:srgbClr val="FFE600"/>
              </a:buClr>
              <a:defRPr/>
            </a:pPr>
            <a:r>
              <a:rPr lang="en-US" sz="1600" b="1" dirty="0">
                <a:solidFill>
                  <a:schemeClr val="tx1"/>
                </a:solidFill>
              </a:rPr>
              <a:t>Use case</a:t>
            </a:r>
          </a:p>
        </p:txBody>
      </p:sp>
      <p:sp>
        <p:nvSpPr>
          <p:cNvPr id="42" name="Rectangle 41">
            <a:extLst>
              <a:ext uri="{FF2B5EF4-FFF2-40B4-BE49-F238E27FC236}">
                <a16:creationId xmlns:a16="http://schemas.microsoft.com/office/drawing/2014/main" id="{1122BF49-8820-7A36-5372-AA3CA82EECBE}"/>
              </a:ext>
            </a:extLst>
          </p:cNvPr>
          <p:cNvSpPr>
            <a:spLocks/>
          </p:cNvSpPr>
          <p:nvPr/>
        </p:nvSpPr>
        <p:spPr>
          <a:xfrm>
            <a:off x="4019544" y="1405369"/>
            <a:ext cx="1415247" cy="440037"/>
          </a:xfrm>
          <a:prstGeom prst="rect">
            <a:avLst/>
          </a:prstGeom>
          <a:solidFill>
            <a:srgbClr val="FFE6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gn="ctr">
              <a:buClr>
                <a:srgbClr val="FFE600"/>
              </a:buClr>
              <a:defRPr/>
            </a:pPr>
            <a:r>
              <a:rPr lang="en-US" sz="1600" b="1" dirty="0">
                <a:solidFill>
                  <a:schemeClr val="tx1"/>
                </a:solidFill>
              </a:rPr>
              <a:t>Knowledge</a:t>
            </a:r>
          </a:p>
        </p:txBody>
      </p:sp>
      <p:sp>
        <p:nvSpPr>
          <p:cNvPr id="43" name="Rectangle 42">
            <a:extLst>
              <a:ext uri="{FF2B5EF4-FFF2-40B4-BE49-F238E27FC236}">
                <a16:creationId xmlns:a16="http://schemas.microsoft.com/office/drawing/2014/main" id="{F1BE220C-4A6B-6731-36DF-86FFED69380A}"/>
              </a:ext>
            </a:extLst>
          </p:cNvPr>
          <p:cNvSpPr>
            <a:spLocks/>
          </p:cNvSpPr>
          <p:nvPr/>
        </p:nvSpPr>
        <p:spPr>
          <a:xfrm>
            <a:off x="6853427" y="1405369"/>
            <a:ext cx="1322422" cy="440037"/>
          </a:xfrm>
          <a:prstGeom prst="rect">
            <a:avLst/>
          </a:prstGeom>
          <a:solidFill>
            <a:srgbClr val="FFE6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gn="ctr">
              <a:buClr>
                <a:srgbClr val="FFE600"/>
              </a:buClr>
              <a:defRPr/>
            </a:pPr>
            <a:r>
              <a:rPr lang="en-US" sz="1600" b="1" dirty="0">
                <a:solidFill>
                  <a:schemeClr val="tx1"/>
                </a:solidFill>
              </a:rPr>
              <a:t>Value</a:t>
            </a:r>
          </a:p>
        </p:txBody>
      </p:sp>
      <p:sp>
        <p:nvSpPr>
          <p:cNvPr id="44" name="Rectangle 43">
            <a:extLst>
              <a:ext uri="{FF2B5EF4-FFF2-40B4-BE49-F238E27FC236}">
                <a16:creationId xmlns:a16="http://schemas.microsoft.com/office/drawing/2014/main" id="{9A6C448F-94F1-4CCC-EF6A-8C621A7D7CF6}"/>
              </a:ext>
            </a:extLst>
          </p:cNvPr>
          <p:cNvSpPr>
            <a:spLocks/>
          </p:cNvSpPr>
          <p:nvPr/>
        </p:nvSpPr>
        <p:spPr>
          <a:xfrm>
            <a:off x="9687310" y="1405369"/>
            <a:ext cx="1322422" cy="440037"/>
          </a:xfrm>
          <a:prstGeom prst="rect">
            <a:avLst/>
          </a:prstGeom>
          <a:solidFill>
            <a:srgbClr val="FFE6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gn="ctr">
              <a:buClr>
                <a:srgbClr val="FFE600"/>
              </a:buClr>
              <a:defRPr/>
            </a:pPr>
            <a:r>
              <a:rPr lang="en-US" sz="1600" b="1" dirty="0">
                <a:solidFill>
                  <a:schemeClr val="tx1"/>
                </a:solidFill>
              </a:rPr>
              <a:t>Partners</a:t>
            </a:r>
          </a:p>
        </p:txBody>
      </p:sp>
      <p:cxnSp>
        <p:nvCxnSpPr>
          <p:cNvPr id="45" name="Straight Connector 44">
            <a:extLst>
              <a:ext uri="{FF2B5EF4-FFF2-40B4-BE49-F238E27FC236}">
                <a16:creationId xmlns:a16="http://schemas.microsoft.com/office/drawing/2014/main" id="{3D43F40B-645F-137B-DE1B-257485E0980A}"/>
              </a:ext>
            </a:extLst>
          </p:cNvPr>
          <p:cNvCxnSpPr>
            <a:cxnSpLocks/>
          </p:cNvCxnSpPr>
          <p:nvPr/>
        </p:nvCxnSpPr>
        <p:spPr>
          <a:xfrm>
            <a:off x="488445" y="4826163"/>
            <a:ext cx="11218504" cy="0"/>
          </a:xfrm>
          <a:prstGeom prst="line">
            <a:avLst/>
          </a:prstGeom>
          <a:noFill/>
          <a:ln w="9525" cap="flat" cmpd="sng" algn="ctr">
            <a:solidFill>
              <a:srgbClr val="FFE600"/>
            </a:solidFill>
            <a:prstDash val="solid"/>
            <a:miter lim="800000"/>
            <a:headEnd type="none" w="med" len="med"/>
            <a:tailEnd type="triangle" w="med" len="med"/>
          </a:ln>
          <a:extLst>
            <a:ext uri="{909E8E84-426E-40DD-AFC4-6F175D3DCCD1}">
              <a14:hiddenFill xmlns:a14="http://schemas.microsoft.com/office/drawing/2010/main">
                <a:gradFill>
                  <a:gsLst>
                    <a:gs pos="43000">
                      <a:schemeClr val="tx2"/>
                    </a:gs>
                    <a:gs pos="67000">
                      <a:srgbClr val="FF7D1E"/>
                    </a:gs>
                    <a:gs pos="90000">
                      <a:srgbClr val="FF32FF"/>
                    </a:gs>
                  </a:gsLst>
                  <a:lin ang="16200000" scaled="1"/>
                </a:gradFill>
              </a14:hiddenFill>
            </a:ext>
          </a:extLst>
        </p:spPr>
        <p:style>
          <a:lnRef idx="2">
            <a:schemeClr val="accent1">
              <a:shade val="50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12880898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CF06D7-BF60-A4D6-9458-AF6222F1D681}"/>
            </a:ext>
          </a:extLst>
        </p:cNvPr>
        <p:cNvGrpSpPr/>
        <p:nvPr/>
      </p:nvGrpSpPr>
      <p:grpSpPr>
        <a:xfrm>
          <a:off x="0" y="0"/>
          <a:ext cx="0" cy="0"/>
          <a:chOff x="0" y="0"/>
          <a:chExt cx="0" cy="0"/>
        </a:xfrm>
      </p:grpSpPr>
      <p:graphicFrame>
        <p:nvGraphicFramePr>
          <p:cNvPr id="19" name="think-cell data - do not delete" hidden="1">
            <a:extLst>
              <a:ext uri="{FF2B5EF4-FFF2-40B4-BE49-F238E27FC236}">
                <a16:creationId xmlns:a16="http://schemas.microsoft.com/office/drawing/2014/main" id="{A3EA5328-62FB-F68A-A7F8-17DDFAB4DD85}"/>
              </a:ext>
            </a:extLst>
          </p:cNvPr>
          <p:cNvGraphicFramePr>
            <a:graphicFrameLocks noChangeAspect="1"/>
          </p:cNvGraphicFramePr>
          <p:nvPr>
            <p:custDataLst>
              <p:tags r:id="rId1"/>
            </p:custDataLst>
            <p:extLst>
              <p:ext uri="{D42A27DB-BD31-4B8C-83A1-F6EECF244321}">
                <p14:modId xmlns:p14="http://schemas.microsoft.com/office/powerpoint/2010/main" val="22403931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19" name="think-cell data - do not delete" hidden="1">
                        <a:extLst>
                          <a:ext uri="{FF2B5EF4-FFF2-40B4-BE49-F238E27FC236}">
                            <a16:creationId xmlns:a16="http://schemas.microsoft.com/office/drawing/2014/main" id="{A3EA5328-62FB-F68A-A7F8-17DDFAB4DD8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2BD1307-D141-7A6C-E89C-32AF472E88AF}"/>
              </a:ext>
            </a:extLst>
          </p:cNvPr>
          <p:cNvSpPr>
            <a:spLocks noGrp="1"/>
          </p:cNvSpPr>
          <p:nvPr>
            <p:ph type="title"/>
          </p:nvPr>
        </p:nvSpPr>
        <p:spPr>
          <a:xfrm>
            <a:off x="485523" y="345396"/>
            <a:ext cx="11224347" cy="470898"/>
          </a:xfrm>
        </p:spPr>
        <p:txBody>
          <a:bodyPr vert="horz"/>
          <a:lstStyle/>
          <a:p>
            <a:r>
              <a:rPr lang="en-IN" dirty="0"/>
              <a:t>Estimating level of effort</a:t>
            </a:r>
            <a:endParaRPr lang="en-US" dirty="0"/>
          </a:p>
        </p:txBody>
      </p:sp>
      <p:sp>
        <p:nvSpPr>
          <p:cNvPr id="3" name="Content Placeholder 2">
            <a:extLst>
              <a:ext uri="{FF2B5EF4-FFF2-40B4-BE49-F238E27FC236}">
                <a16:creationId xmlns:a16="http://schemas.microsoft.com/office/drawing/2014/main" id="{74C917B8-B3FA-5314-9482-03D01ED98C96}"/>
              </a:ext>
            </a:extLst>
          </p:cNvPr>
          <p:cNvSpPr txBox="1">
            <a:spLocks/>
          </p:cNvSpPr>
          <p:nvPr/>
        </p:nvSpPr>
        <p:spPr>
          <a:xfrm>
            <a:off x="790164" y="4138880"/>
            <a:ext cx="10789850" cy="615233"/>
          </a:xfrm>
          <a:prstGeom prst="rect">
            <a:avLst/>
          </a:prstGeom>
          <a:noFill/>
          <a:ln w="9525" cap="flat" cmpd="sng" algn="ctr">
            <a:noFill/>
            <a:prstDash val="solid"/>
            <a:round/>
            <a:headEnd type="none" w="med" len="med"/>
            <a:tailEnd type="none" w="med" len="med"/>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rgbClr val="747480"/>
                </a:solidFill>
                <a:prstDash val="solid"/>
                <a:round/>
                <a:headEnd type="none" w="med" len="med"/>
                <a:tailEnd type="none" w="med" len="med"/>
              </a14:hiddenLine>
            </a:ext>
          </a:extLst>
        </p:spPr>
        <p:txBody>
          <a:bodyPr vert="horz" wrap="square" lIns="0" tIns="0" rIns="0" bIns="0" rtlCol="0" anchor="t" anchorCtr="0">
            <a:spAutoFit/>
          </a:bodyPr>
          <a:lst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0" indent="0">
              <a:spcBef>
                <a:spcPts val="300"/>
              </a:spcBef>
              <a:spcAft>
                <a:spcPts val="300"/>
              </a:spcAft>
              <a:buSzPct val="100000"/>
              <a:buNone/>
              <a:defRPr/>
            </a:pPr>
            <a:r>
              <a:rPr lang="en-IN" dirty="0">
                <a:latin typeface="EYInterstate Light"/>
                <a:ea typeface="Calibri" panose="020F0502020204030204" pitchFamily="34" charset="0"/>
              </a:rPr>
              <a:t>Understanding the level of effort for deploying a horizon two or three solution largely depends on three factors: </a:t>
            </a:r>
            <a:r>
              <a:rPr lang="en-IN" b="1" dirty="0">
                <a:solidFill>
                  <a:schemeClr val="tx2"/>
                </a:solidFill>
                <a:latin typeface="EYInterstate Light"/>
                <a:ea typeface="Calibri" panose="020F0502020204030204" pitchFamily="34" charset="0"/>
              </a:rPr>
              <a:t>data, technology and people</a:t>
            </a:r>
            <a:r>
              <a:rPr lang="en-IN" dirty="0">
                <a:latin typeface="EYInterstate Light"/>
                <a:ea typeface="Calibri" panose="020F0502020204030204" pitchFamily="34" charset="0"/>
              </a:rPr>
              <a:t>.</a:t>
            </a:r>
            <a:endParaRPr lang="en-IN" dirty="0">
              <a:solidFill>
                <a:srgbClr val="FFE600"/>
              </a:solidFill>
              <a:latin typeface="EYInterstate Light"/>
              <a:ea typeface="Calibri" panose="020F0502020204030204" pitchFamily="34" charset="0"/>
            </a:endParaRPr>
          </a:p>
        </p:txBody>
      </p:sp>
      <p:sp>
        <p:nvSpPr>
          <p:cNvPr id="4" name="Rectangle 3">
            <a:extLst>
              <a:ext uri="{FF2B5EF4-FFF2-40B4-BE49-F238E27FC236}">
                <a16:creationId xmlns:a16="http://schemas.microsoft.com/office/drawing/2014/main" id="{E3B31BE7-6CE4-6535-F4DE-53575129C2BD}"/>
              </a:ext>
            </a:extLst>
          </p:cNvPr>
          <p:cNvSpPr>
            <a:spLocks/>
          </p:cNvSpPr>
          <p:nvPr/>
        </p:nvSpPr>
        <p:spPr>
          <a:xfrm>
            <a:off x="481787" y="4004011"/>
            <a:ext cx="117977" cy="961871"/>
          </a:xfrm>
          <a:prstGeom prst="rect">
            <a:avLst/>
          </a:prstGeom>
          <a:solidFill>
            <a:srgbClr val="747480"/>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t" anchorCtr="0"/>
          <a:lstStyle/>
          <a:p>
            <a:pPr marL="251874" indent="-251874">
              <a:lnSpc>
                <a:spcPct val="90000"/>
              </a:lnSpc>
              <a:spcBef>
                <a:spcPts val="400"/>
              </a:spcBef>
              <a:spcAft>
                <a:spcPts val="400"/>
              </a:spcAft>
              <a:buClr>
                <a:schemeClr val="tx2"/>
              </a:buClr>
              <a:buFont typeface="Wingdings" pitchFamily="2" charset="2"/>
              <a:buChar char="§"/>
            </a:pPr>
            <a:endParaRPr lang="en-IN" sz="1999" dirty="0">
              <a:solidFill>
                <a:schemeClr val="tx1"/>
              </a:solidFill>
            </a:endParaRPr>
          </a:p>
        </p:txBody>
      </p:sp>
      <p:grpSp>
        <p:nvGrpSpPr>
          <p:cNvPr id="5" name="Group 4">
            <a:extLst>
              <a:ext uri="{FF2B5EF4-FFF2-40B4-BE49-F238E27FC236}">
                <a16:creationId xmlns:a16="http://schemas.microsoft.com/office/drawing/2014/main" id="{2352324C-C211-4EBD-0182-BBFFAAFDA3CD}"/>
              </a:ext>
            </a:extLst>
          </p:cNvPr>
          <p:cNvGrpSpPr>
            <a:grpSpLocks/>
          </p:cNvGrpSpPr>
          <p:nvPr/>
        </p:nvGrpSpPr>
        <p:grpSpPr>
          <a:xfrm>
            <a:off x="488797" y="1407789"/>
            <a:ext cx="3308745" cy="1903561"/>
            <a:chOff x="478863" y="1905000"/>
            <a:chExt cx="2648997" cy="1524000"/>
          </a:xfrm>
        </p:grpSpPr>
        <p:sp>
          <p:nvSpPr>
            <p:cNvPr id="6" name="TextBox 5">
              <a:extLst>
                <a:ext uri="{FF2B5EF4-FFF2-40B4-BE49-F238E27FC236}">
                  <a16:creationId xmlns:a16="http://schemas.microsoft.com/office/drawing/2014/main" id="{8DD55E7A-FDE8-1A32-956E-2BFA76EC0D76}"/>
                </a:ext>
              </a:extLst>
            </p:cNvPr>
            <p:cNvSpPr txBox="1">
              <a:spLocks/>
            </p:cNvSpPr>
            <p:nvPr/>
          </p:nvSpPr>
          <p:spPr>
            <a:xfrm>
              <a:off x="478863" y="2203122"/>
              <a:ext cx="2648997" cy="406330"/>
            </a:xfrm>
            <a:prstGeom prst="rect">
              <a:avLst/>
            </a:prstGeom>
            <a:noFill/>
          </p:spPr>
          <p:txBody>
            <a:bodyPr wrap="square" lIns="0" tIns="36519" rIns="0" bIns="0" rtlCol="0">
              <a:spAutoFit/>
            </a:bodyPr>
            <a:lstStyle/>
            <a:p>
              <a:pPr algn="ctr">
                <a:lnSpc>
                  <a:spcPct val="85000"/>
                </a:lnSpc>
                <a:spcAft>
                  <a:spcPts val="600"/>
                </a:spcAft>
                <a:buClr>
                  <a:srgbClr val="27ACAA"/>
                </a:buClr>
                <a:buSzPct val="70000"/>
                <a:defRPr/>
              </a:pPr>
              <a:r>
                <a:rPr lang="en-US" sz="1799" kern="0" dirty="0">
                  <a:solidFill>
                    <a:srgbClr val="FFFFFF"/>
                  </a:solidFill>
                </a:rPr>
                <a:t>Is the relevant data readily available?</a:t>
              </a:r>
            </a:p>
          </p:txBody>
        </p:sp>
        <p:sp>
          <p:nvSpPr>
            <p:cNvPr id="7" name="Rectangle 6">
              <a:extLst>
                <a:ext uri="{FF2B5EF4-FFF2-40B4-BE49-F238E27FC236}">
                  <a16:creationId xmlns:a16="http://schemas.microsoft.com/office/drawing/2014/main" id="{CEBA56ED-AA76-D102-1058-ACB7BF95EE33}"/>
                </a:ext>
              </a:extLst>
            </p:cNvPr>
            <p:cNvSpPr>
              <a:spLocks/>
            </p:cNvSpPr>
            <p:nvPr/>
          </p:nvSpPr>
          <p:spPr>
            <a:xfrm>
              <a:off x="478863" y="1905000"/>
              <a:ext cx="2648997" cy="1524000"/>
            </a:xfrm>
            <a:prstGeom prst="rect">
              <a:avLst/>
            </a:prstGeom>
            <a:noFill/>
            <a:ln w="12700" cap="flat" cmpd="sng" algn="ctr">
              <a:solidFill>
                <a:srgbClr val="747480"/>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t" anchorCtr="0"/>
            <a:lstStyle/>
            <a:p>
              <a:pPr marL="251874" indent="-251874">
                <a:lnSpc>
                  <a:spcPct val="90000"/>
                </a:lnSpc>
                <a:spcBef>
                  <a:spcPts val="400"/>
                </a:spcBef>
                <a:spcAft>
                  <a:spcPts val="400"/>
                </a:spcAft>
                <a:buClr>
                  <a:schemeClr val="tx2"/>
                </a:buClr>
                <a:buFont typeface="Wingdings" pitchFamily="2" charset="2"/>
                <a:buChar char="§"/>
              </a:pPr>
              <a:endParaRPr lang="en-IN" sz="1999" dirty="0">
                <a:solidFill>
                  <a:schemeClr val="tx1"/>
                </a:solidFill>
              </a:endParaRPr>
            </a:p>
          </p:txBody>
        </p:sp>
      </p:grpSp>
      <p:grpSp>
        <p:nvGrpSpPr>
          <p:cNvPr id="8" name="Group 7">
            <a:extLst>
              <a:ext uri="{FF2B5EF4-FFF2-40B4-BE49-F238E27FC236}">
                <a16:creationId xmlns:a16="http://schemas.microsoft.com/office/drawing/2014/main" id="{F5FD84BD-FC6A-3FAD-EA31-AF8ADE5E297D}"/>
              </a:ext>
            </a:extLst>
          </p:cNvPr>
          <p:cNvGrpSpPr>
            <a:grpSpLocks/>
          </p:cNvGrpSpPr>
          <p:nvPr/>
        </p:nvGrpSpPr>
        <p:grpSpPr>
          <a:xfrm>
            <a:off x="4450105" y="1407789"/>
            <a:ext cx="3308745" cy="1903561"/>
            <a:chOff x="3337313" y="1905000"/>
            <a:chExt cx="2648997" cy="1524000"/>
          </a:xfrm>
        </p:grpSpPr>
        <p:sp>
          <p:nvSpPr>
            <p:cNvPr id="9" name="TextBox 8">
              <a:extLst>
                <a:ext uri="{FF2B5EF4-FFF2-40B4-BE49-F238E27FC236}">
                  <a16:creationId xmlns:a16="http://schemas.microsoft.com/office/drawing/2014/main" id="{7118534A-DD02-F014-9E70-C077B465F4D8}"/>
                </a:ext>
              </a:extLst>
            </p:cNvPr>
            <p:cNvSpPr txBox="1">
              <a:spLocks/>
            </p:cNvSpPr>
            <p:nvPr/>
          </p:nvSpPr>
          <p:spPr>
            <a:xfrm>
              <a:off x="3337313" y="2190361"/>
              <a:ext cx="2648997" cy="406330"/>
            </a:xfrm>
            <a:prstGeom prst="rect">
              <a:avLst/>
            </a:prstGeom>
            <a:noFill/>
          </p:spPr>
          <p:txBody>
            <a:bodyPr wrap="square" lIns="0" tIns="36519" rIns="0" bIns="0" rtlCol="0" anchor="ctr">
              <a:spAutoFit/>
            </a:bodyPr>
            <a:lstStyle/>
            <a:p>
              <a:pPr algn="ctr">
                <a:lnSpc>
                  <a:spcPct val="85000"/>
                </a:lnSpc>
                <a:spcAft>
                  <a:spcPts val="600"/>
                </a:spcAft>
                <a:buClr>
                  <a:srgbClr val="27ACAA"/>
                </a:buClr>
                <a:buSzPct val="70000"/>
                <a:defRPr/>
              </a:pPr>
              <a:r>
                <a:rPr lang="en-US" sz="1799" kern="0" dirty="0">
                  <a:solidFill>
                    <a:srgbClr val="FFFFFF"/>
                  </a:solidFill>
                </a:rPr>
                <a:t>What level of IT involvement will be needed?</a:t>
              </a:r>
            </a:p>
          </p:txBody>
        </p:sp>
        <p:sp>
          <p:nvSpPr>
            <p:cNvPr id="10" name="Rectangle 9">
              <a:extLst>
                <a:ext uri="{FF2B5EF4-FFF2-40B4-BE49-F238E27FC236}">
                  <a16:creationId xmlns:a16="http://schemas.microsoft.com/office/drawing/2014/main" id="{6ECF2352-DCBB-AC2F-55F4-5CF95DFF14E0}"/>
                </a:ext>
              </a:extLst>
            </p:cNvPr>
            <p:cNvSpPr>
              <a:spLocks/>
            </p:cNvSpPr>
            <p:nvPr/>
          </p:nvSpPr>
          <p:spPr>
            <a:xfrm>
              <a:off x="3337313" y="1905000"/>
              <a:ext cx="2648997" cy="1524000"/>
            </a:xfrm>
            <a:prstGeom prst="rect">
              <a:avLst/>
            </a:prstGeom>
            <a:noFill/>
            <a:ln w="12700" cap="flat" cmpd="sng" algn="ctr">
              <a:solidFill>
                <a:srgbClr val="747480"/>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marL="251874" indent="-251874">
                <a:lnSpc>
                  <a:spcPct val="90000"/>
                </a:lnSpc>
                <a:spcBef>
                  <a:spcPts val="400"/>
                </a:spcBef>
                <a:spcAft>
                  <a:spcPts val="400"/>
                </a:spcAft>
                <a:buClr>
                  <a:schemeClr val="tx2"/>
                </a:buClr>
                <a:buFont typeface="Wingdings" pitchFamily="2" charset="2"/>
                <a:buChar char="§"/>
              </a:pPr>
              <a:endParaRPr lang="en-IN" sz="1999" dirty="0">
                <a:solidFill>
                  <a:schemeClr val="tx1"/>
                </a:solidFill>
              </a:endParaRPr>
            </a:p>
          </p:txBody>
        </p:sp>
      </p:grpSp>
      <p:grpSp>
        <p:nvGrpSpPr>
          <p:cNvPr id="11" name="Group 10">
            <a:extLst>
              <a:ext uri="{FF2B5EF4-FFF2-40B4-BE49-F238E27FC236}">
                <a16:creationId xmlns:a16="http://schemas.microsoft.com/office/drawing/2014/main" id="{497A5F23-34DC-621F-57E6-EE493A601DFD}"/>
              </a:ext>
            </a:extLst>
          </p:cNvPr>
          <p:cNvGrpSpPr>
            <a:grpSpLocks/>
          </p:cNvGrpSpPr>
          <p:nvPr/>
        </p:nvGrpSpPr>
        <p:grpSpPr>
          <a:xfrm>
            <a:off x="8411413" y="1407789"/>
            <a:ext cx="3308745" cy="1903561"/>
            <a:chOff x="8689227" y="1874346"/>
            <a:chExt cx="2648997" cy="1524000"/>
          </a:xfrm>
        </p:grpSpPr>
        <p:sp>
          <p:nvSpPr>
            <p:cNvPr id="16" name="TextBox 15">
              <a:extLst>
                <a:ext uri="{FF2B5EF4-FFF2-40B4-BE49-F238E27FC236}">
                  <a16:creationId xmlns:a16="http://schemas.microsoft.com/office/drawing/2014/main" id="{A1085794-5182-EED2-DA8F-B769E185A150}"/>
                </a:ext>
              </a:extLst>
            </p:cNvPr>
            <p:cNvSpPr txBox="1">
              <a:spLocks/>
            </p:cNvSpPr>
            <p:nvPr/>
          </p:nvSpPr>
          <p:spPr>
            <a:xfrm>
              <a:off x="8725738" y="2133600"/>
              <a:ext cx="2612485" cy="406330"/>
            </a:xfrm>
            <a:prstGeom prst="rect">
              <a:avLst/>
            </a:prstGeom>
            <a:noFill/>
          </p:spPr>
          <p:txBody>
            <a:bodyPr wrap="square" lIns="0" tIns="36519" rIns="0" bIns="0" rtlCol="0">
              <a:spAutoFit/>
            </a:bodyPr>
            <a:lstStyle/>
            <a:p>
              <a:pPr algn="ctr">
                <a:lnSpc>
                  <a:spcPct val="85000"/>
                </a:lnSpc>
                <a:spcAft>
                  <a:spcPts val="600"/>
                </a:spcAft>
                <a:buClr>
                  <a:srgbClr val="27ACAA"/>
                </a:buClr>
                <a:buSzPct val="70000"/>
                <a:defRPr/>
              </a:pPr>
              <a:r>
                <a:rPr lang="en-US" sz="1799" kern="0" dirty="0">
                  <a:solidFill>
                    <a:srgbClr val="FFFFFF"/>
                  </a:solidFill>
                </a:rPr>
                <a:t>How many people’s current process will this impact?</a:t>
              </a:r>
            </a:p>
          </p:txBody>
        </p:sp>
        <p:sp>
          <p:nvSpPr>
            <p:cNvPr id="17" name="Rectangle 16">
              <a:extLst>
                <a:ext uri="{FF2B5EF4-FFF2-40B4-BE49-F238E27FC236}">
                  <a16:creationId xmlns:a16="http://schemas.microsoft.com/office/drawing/2014/main" id="{55EFE318-21F4-1057-5451-C83F667176F1}"/>
                </a:ext>
              </a:extLst>
            </p:cNvPr>
            <p:cNvSpPr>
              <a:spLocks/>
            </p:cNvSpPr>
            <p:nvPr/>
          </p:nvSpPr>
          <p:spPr>
            <a:xfrm>
              <a:off x="8689227" y="1874346"/>
              <a:ext cx="2648997" cy="1524000"/>
            </a:xfrm>
            <a:prstGeom prst="rect">
              <a:avLst/>
            </a:prstGeom>
            <a:noFill/>
            <a:ln w="12700" cap="flat" cmpd="sng" algn="ctr">
              <a:solidFill>
                <a:srgbClr val="747480"/>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t" anchorCtr="0"/>
            <a:lstStyle/>
            <a:p>
              <a:pPr marL="251874" indent="-251874">
                <a:lnSpc>
                  <a:spcPct val="90000"/>
                </a:lnSpc>
                <a:spcBef>
                  <a:spcPts val="400"/>
                </a:spcBef>
                <a:spcAft>
                  <a:spcPts val="400"/>
                </a:spcAft>
                <a:buClr>
                  <a:schemeClr val="tx2"/>
                </a:buClr>
                <a:buFont typeface="Wingdings" pitchFamily="2" charset="2"/>
                <a:buChar char="§"/>
              </a:pPr>
              <a:endParaRPr lang="en-IN" sz="1999" dirty="0">
                <a:solidFill>
                  <a:schemeClr val="tx1"/>
                </a:solidFill>
              </a:endParaRPr>
            </a:p>
          </p:txBody>
        </p:sp>
      </p:grpSp>
      <p:grpSp>
        <p:nvGrpSpPr>
          <p:cNvPr id="14" name="Group 13">
            <a:extLst>
              <a:ext uri="{FF2B5EF4-FFF2-40B4-BE49-F238E27FC236}">
                <a16:creationId xmlns:a16="http://schemas.microsoft.com/office/drawing/2014/main" id="{43A61B34-ACC5-EEF9-D0E0-906C0900B249}"/>
              </a:ext>
            </a:extLst>
          </p:cNvPr>
          <p:cNvGrpSpPr>
            <a:grpSpLocks/>
          </p:cNvGrpSpPr>
          <p:nvPr/>
        </p:nvGrpSpPr>
        <p:grpSpPr>
          <a:xfrm>
            <a:off x="859152" y="2526152"/>
            <a:ext cx="2568035" cy="304641"/>
            <a:chOff x="954854" y="2526152"/>
            <a:chExt cx="2568035" cy="304641"/>
          </a:xfrm>
        </p:grpSpPr>
        <p:sp>
          <p:nvSpPr>
            <p:cNvPr id="25" name="Rectangle 24">
              <a:extLst>
                <a:ext uri="{FF2B5EF4-FFF2-40B4-BE49-F238E27FC236}">
                  <a16:creationId xmlns:a16="http://schemas.microsoft.com/office/drawing/2014/main" id="{CD6B395A-AA64-B251-5F1C-F4A1423BAD91}"/>
                </a:ext>
              </a:extLst>
            </p:cNvPr>
            <p:cNvSpPr>
              <a:spLocks/>
            </p:cNvSpPr>
            <p:nvPr/>
          </p:nvSpPr>
          <p:spPr>
            <a:xfrm>
              <a:off x="954854" y="2526152"/>
              <a:ext cx="731139" cy="304641"/>
            </a:xfrm>
            <a:prstGeom prst="rect">
              <a:avLst/>
            </a:prstGeom>
            <a:solidFill>
              <a:srgbClr val="FFE6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gn="ctr">
                <a:lnSpc>
                  <a:spcPct val="90000"/>
                </a:lnSpc>
                <a:spcBef>
                  <a:spcPts val="400"/>
                </a:spcBef>
                <a:spcAft>
                  <a:spcPts val="400"/>
                </a:spcAft>
                <a:buClr>
                  <a:schemeClr val="tx2"/>
                </a:buClr>
              </a:pPr>
              <a:r>
                <a:rPr lang="en-US" sz="1049" dirty="0">
                  <a:solidFill>
                    <a:schemeClr val="tx1"/>
                  </a:solidFill>
                </a:rPr>
                <a:t>Yes</a:t>
              </a:r>
            </a:p>
          </p:txBody>
        </p:sp>
        <p:sp>
          <p:nvSpPr>
            <p:cNvPr id="26" name="Rectangle 25">
              <a:extLst>
                <a:ext uri="{FF2B5EF4-FFF2-40B4-BE49-F238E27FC236}">
                  <a16:creationId xmlns:a16="http://schemas.microsoft.com/office/drawing/2014/main" id="{78E50975-C8BC-E1C2-F9E2-906318A5F999}"/>
                </a:ext>
              </a:extLst>
            </p:cNvPr>
            <p:cNvSpPr>
              <a:spLocks/>
            </p:cNvSpPr>
            <p:nvPr/>
          </p:nvSpPr>
          <p:spPr>
            <a:xfrm>
              <a:off x="1873301" y="2526152"/>
              <a:ext cx="731139" cy="304641"/>
            </a:xfrm>
            <a:prstGeom prst="rect">
              <a:avLst/>
            </a:prstGeom>
            <a:solidFill>
              <a:srgbClr val="C4C4CD"/>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nSpc>
                  <a:spcPct val="90000"/>
                </a:lnSpc>
                <a:spcBef>
                  <a:spcPts val="400"/>
                </a:spcBef>
                <a:spcAft>
                  <a:spcPts val="400"/>
                </a:spcAft>
                <a:buClr>
                  <a:schemeClr val="tx2"/>
                </a:buClr>
              </a:pPr>
              <a:r>
                <a:rPr lang="en-US" sz="1049" dirty="0">
                  <a:solidFill>
                    <a:schemeClr val="tx1"/>
                  </a:solidFill>
                </a:rPr>
                <a:t>Partially</a:t>
              </a:r>
            </a:p>
          </p:txBody>
        </p:sp>
        <p:sp>
          <p:nvSpPr>
            <p:cNvPr id="27" name="Rectangle 26">
              <a:extLst>
                <a:ext uri="{FF2B5EF4-FFF2-40B4-BE49-F238E27FC236}">
                  <a16:creationId xmlns:a16="http://schemas.microsoft.com/office/drawing/2014/main" id="{8FED44C0-E2BF-AD48-9D8D-237E0E176FEA}"/>
                </a:ext>
              </a:extLst>
            </p:cNvPr>
            <p:cNvSpPr>
              <a:spLocks/>
            </p:cNvSpPr>
            <p:nvPr/>
          </p:nvSpPr>
          <p:spPr>
            <a:xfrm>
              <a:off x="2791750" y="2526152"/>
              <a:ext cx="731139" cy="304641"/>
            </a:xfrm>
            <a:prstGeom prst="rect">
              <a:avLst/>
            </a:prstGeom>
            <a:solidFill>
              <a:srgbClr val="74748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gn="ctr">
                <a:lnSpc>
                  <a:spcPct val="90000"/>
                </a:lnSpc>
                <a:spcBef>
                  <a:spcPts val="400"/>
                </a:spcBef>
                <a:spcAft>
                  <a:spcPts val="400"/>
                </a:spcAft>
                <a:buClr>
                  <a:schemeClr val="tx2"/>
                </a:buClr>
              </a:pPr>
              <a:r>
                <a:rPr lang="en-US" sz="1049" dirty="0">
                  <a:solidFill>
                    <a:schemeClr val="bg1"/>
                  </a:solidFill>
                </a:rPr>
                <a:t>No</a:t>
              </a:r>
            </a:p>
          </p:txBody>
        </p:sp>
      </p:grpSp>
      <p:grpSp>
        <p:nvGrpSpPr>
          <p:cNvPr id="13" name="Group 12">
            <a:extLst>
              <a:ext uri="{FF2B5EF4-FFF2-40B4-BE49-F238E27FC236}">
                <a16:creationId xmlns:a16="http://schemas.microsoft.com/office/drawing/2014/main" id="{9840BF18-0D54-0EAA-DB74-B1911012947E}"/>
              </a:ext>
            </a:extLst>
          </p:cNvPr>
          <p:cNvGrpSpPr>
            <a:grpSpLocks/>
          </p:cNvGrpSpPr>
          <p:nvPr/>
        </p:nvGrpSpPr>
        <p:grpSpPr>
          <a:xfrm>
            <a:off x="4820460" y="2526152"/>
            <a:ext cx="2568036" cy="304641"/>
            <a:chOff x="4905186" y="2526152"/>
            <a:chExt cx="2568036" cy="304641"/>
          </a:xfrm>
        </p:grpSpPr>
        <p:sp>
          <p:nvSpPr>
            <p:cNvPr id="28" name="Rectangle 27">
              <a:extLst>
                <a:ext uri="{FF2B5EF4-FFF2-40B4-BE49-F238E27FC236}">
                  <a16:creationId xmlns:a16="http://schemas.microsoft.com/office/drawing/2014/main" id="{34EA0C8B-F834-E1E9-9DEC-3EC9923F3019}"/>
                </a:ext>
              </a:extLst>
            </p:cNvPr>
            <p:cNvSpPr>
              <a:spLocks/>
            </p:cNvSpPr>
            <p:nvPr/>
          </p:nvSpPr>
          <p:spPr>
            <a:xfrm>
              <a:off x="4905186" y="2526152"/>
              <a:ext cx="731139" cy="304641"/>
            </a:xfrm>
            <a:prstGeom prst="rect">
              <a:avLst/>
            </a:prstGeom>
            <a:solidFill>
              <a:srgbClr val="FFE6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gn="ctr">
                <a:lnSpc>
                  <a:spcPct val="90000"/>
                </a:lnSpc>
                <a:spcBef>
                  <a:spcPts val="400"/>
                </a:spcBef>
                <a:spcAft>
                  <a:spcPts val="400"/>
                </a:spcAft>
                <a:buClr>
                  <a:schemeClr val="tx2"/>
                </a:buClr>
              </a:pPr>
              <a:r>
                <a:rPr lang="en-US" sz="1049" dirty="0">
                  <a:solidFill>
                    <a:schemeClr val="tx1"/>
                  </a:solidFill>
                </a:rPr>
                <a:t>Low</a:t>
              </a:r>
            </a:p>
          </p:txBody>
        </p:sp>
        <p:sp>
          <p:nvSpPr>
            <p:cNvPr id="29" name="Rectangle 28">
              <a:extLst>
                <a:ext uri="{FF2B5EF4-FFF2-40B4-BE49-F238E27FC236}">
                  <a16:creationId xmlns:a16="http://schemas.microsoft.com/office/drawing/2014/main" id="{0CDA4EAB-2994-ED18-A137-39DF11398C35}"/>
                </a:ext>
              </a:extLst>
            </p:cNvPr>
            <p:cNvSpPr>
              <a:spLocks/>
            </p:cNvSpPr>
            <p:nvPr/>
          </p:nvSpPr>
          <p:spPr>
            <a:xfrm>
              <a:off x="5823634" y="2526152"/>
              <a:ext cx="731139" cy="304641"/>
            </a:xfrm>
            <a:prstGeom prst="rect">
              <a:avLst/>
            </a:prstGeom>
            <a:solidFill>
              <a:srgbClr val="C4C4CD"/>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nSpc>
                  <a:spcPct val="90000"/>
                </a:lnSpc>
                <a:spcBef>
                  <a:spcPts val="400"/>
                </a:spcBef>
                <a:spcAft>
                  <a:spcPts val="400"/>
                </a:spcAft>
                <a:buClr>
                  <a:schemeClr val="tx2"/>
                </a:buClr>
              </a:pPr>
              <a:r>
                <a:rPr lang="en-US" sz="1049" dirty="0">
                  <a:solidFill>
                    <a:schemeClr val="tx1"/>
                  </a:solidFill>
                </a:rPr>
                <a:t>Medium</a:t>
              </a:r>
            </a:p>
          </p:txBody>
        </p:sp>
        <p:sp>
          <p:nvSpPr>
            <p:cNvPr id="30" name="Rectangle 29">
              <a:extLst>
                <a:ext uri="{FF2B5EF4-FFF2-40B4-BE49-F238E27FC236}">
                  <a16:creationId xmlns:a16="http://schemas.microsoft.com/office/drawing/2014/main" id="{4859F076-0B27-DB69-64E1-B19C21B5F5F1}"/>
                </a:ext>
              </a:extLst>
            </p:cNvPr>
            <p:cNvSpPr>
              <a:spLocks/>
            </p:cNvSpPr>
            <p:nvPr/>
          </p:nvSpPr>
          <p:spPr>
            <a:xfrm>
              <a:off x="6742083" y="2526152"/>
              <a:ext cx="731139" cy="304641"/>
            </a:xfrm>
            <a:prstGeom prst="rect">
              <a:avLst/>
            </a:prstGeom>
            <a:solidFill>
              <a:srgbClr val="74748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gn="ctr">
                <a:lnSpc>
                  <a:spcPct val="90000"/>
                </a:lnSpc>
                <a:spcBef>
                  <a:spcPts val="400"/>
                </a:spcBef>
                <a:spcAft>
                  <a:spcPts val="400"/>
                </a:spcAft>
                <a:buClr>
                  <a:schemeClr val="tx2"/>
                </a:buClr>
              </a:pPr>
              <a:r>
                <a:rPr lang="en-US" sz="1049" dirty="0">
                  <a:solidFill>
                    <a:schemeClr val="bg1"/>
                  </a:solidFill>
                </a:rPr>
                <a:t>High</a:t>
              </a:r>
            </a:p>
          </p:txBody>
        </p:sp>
      </p:grpSp>
      <p:grpSp>
        <p:nvGrpSpPr>
          <p:cNvPr id="12" name="Group 11">
            <a:extLst>
              <a:ext uri="{FF2B5EF4-FFF2-40B4-BE49-F238E27FC236}">
                <a16:creationId xmlns:a16="http://schemas.microsoft.com/office/drawing/2014/main" id="{B0A49A7A-FFBC-F977-9801-93B675DBF0E0}"/>
              </a:ext>
            </a:extLst>
          </p:cNvPr>
          <p:cNvGrpSpPr>
            <a:grpSpLocks/>
          </p:cNvGrpSpPr>
          <p:nvPr/>
        </p:nvGrpSpPr>
        <p:grpSpPr>
          <a:xfrm>
            <a:off x="8781768" y="2526152"/>
            <a:ext cx="2568035" cy="304641"/>
            <a:chOff x="8875881" y="2526152"/>
            <a:chExt cx="2568035" cy="304641"/>
          </a:xfrm>
        </p:grpSpPr>
        <p:sp>
          <p:nvSpPr>
            <p:cNvPr id="31" name="Rectangle 30">
              <a:extLst>
                <a:ext uri="{FF2B5EF4-FFF2-40B4-BE49-F238E27FC236}">
                  <a16:creationId xmlns:a16="http://schemas.microsoft.com/office/drawing/2014/main" id="{42DDC7AC-7E97-4123-E99E-90A4AFB682A2}"/>
                </a:ext>
              </a:extLst>
            </p:cNvPr>
            <p:cNvSpPr>
              <a:spLocks/>
            </p:cNvSpPr>
            <p:nvPr/>
          </p:nvSpPr>
          <p:spPr>
            <a:xfrm>
              <a:off x="8875881" y="2526152"/>
              <a:ext cx="731139" cy="304641"/>
            </a:xfrm>
            <a:prstGeom prst="rect">
              <a:avLst/>
            </a:prstGeom>
            <a:solidFill>
              <a:srgbClr val="FFE6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gn="ctr">
                <a:lnSpc>
                  <a:spcPct val="90000"/>
                </a:lnSpc>
                <a:spcBef>
                  <a:spcPts val="400"/>
                </a:spcBef>
                <a:spcAft>
                  <a:spcPts val="400"/>
                </a:spcAft>
                <a:buClr>
                  <a:schemeClr val="tx2"/>
                </a:buClr>
              </a:pPr>
              <a:r>
                <a:rPr lang="en-US" sz="1049" dirty="0">
                  <a:solidFill>
                    <a:schemeClr val="tx1"/>
                  </a:solidFill>
                </a:rPr>
                <a:t>3-5</a:t>
              </a:r>
            </a:p>
          </p:txBody>
        </p:sp>
        <p:sp>
          <p:nvSpPr>
            <p:cNvPr id="32" name="Rectangle 31">
              <a:extLst>
                <a:ext uri="{FF2B5EF4-FFF2-40B4-BE49-F238E27FC236}">
                  <a16:creationId xmlns:a16="http://schemas.microsoft.com/office/drawing/2014/main" id="{2C0A947E-5C4E-2137-4FA8-A2DB081AC19A}"/>
                </a:ext>
              </a:extLst>
            </p:cNvPr>
            <p:cNvSpPr>
              <a:spLocks/>
            </p:cNvSpPr>
            <p:nvPr/>
          </p:nvSpPr>
          <p:spPr>
            <a:xfrm>
              <a:off x="9794329" y="2526152"/>
              <a:ext cx="731139" cy="304641"/>
            </a:xfrm>
            <a:prstGeom prst="rect">
              <a:avLst/>
            </a:prstGeom>
            <a:solidFill>
              <a:srgbClr val="C4C4CD"/>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gn="ctr">
                <a:lnSpc>
                  <a:spcPct val="90000"/>
                </a:lnSpc>
                <a:spcBef>
                  <a:spcPts val="400"/>
                </a:spcBef>
                <a:spcAft>
                  <a:spcPts val="400"/>
                </a:spcAft>
                <a:buClr>
                  <a:schemeClr val="tx2"/>
                </a:buClr>
              </a:pPr>
              <a:r>
                <a:rPr lang="en-US" sz="1049" dirty="0">
                  <a:solidFill>
                    <a:schemeClr val="tx1"/>
                  </a:solidFill>
                </a:rPr>
                <a:t>5-20</a:t>
              </a:r>
            </a:p>
          </p:txBody>
        </p:sp>
        <p:sp>
          <p:nvSpPr>
            <p:cNvPr id="33" name="Rectangle 32">
              <a:extLst>
                <a:ext uri="{FF2B5EF4-FFF2-40B4-BE49-F238E27FC236}">
                  <a16:creationId xmlns:a16="http://schemas.microsoft.com/office/drawing/2014/main" id="{F4677D39-C84C-838A-A6CD-00CB22AC74B8}"/>
                </a:ext>
              </a:extLst>
            </p:cNvPr>
            <p:cNvSpPr>
              <a:spLocks/>
            </p:cNvSpPr>
            <p:nvPr/>
          </p:nvSpPr>
          <p:spPr>
            <a:xfrm>
              <a:off x="10712777" y="2526152"/>
              <a:ext cx="731139" cy="304641"/>
            </a:xfrm>
            <a:prstGeom prst="rect">
              <a:avLst/>
            </a:prstGeom>
            <a:solidFill>
              <a:srgbClr val="74748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7944" tIns="107944" rIns="107944" bIns="107944" rtlCol="0" anchor="ctr" anchorCtr="0"/>
            <a:lstStyle/>
            <a:p>
              <a:pPr algn="ctr">
                <a:lnSpc>
                  <a:spcPct val="90000"/>
                </a:lnSpc>
                <a:spcBef>
                  <a:spcPts val="400"/>
                </a:spcBef>
                <a:spcAft>
                  <a:spcPts val="400"/>
                </a:spcAft>
                <a:buClr>
                  <a:schemeClr val="tx2"/>
                </a:buClr>
              </a:pPr>
              <a:r>
                <a:rPr lang="en-US" sz="1049" dirty="0">
                  <a:solidFill>
                    <a:schemeClr val="bg1"/>
                  </a:solidFill>
                </a:rPr>
                <a:t>20+</a:t>
              </a:r>
            </a:p>
          </p:txBody>
        </p:sp>
      </p:grpSp>
    </p:spTree>
    <p:extLst>
      <p:ext uri="{BB962C8B-B14F-4D97-AF65-F5344CB8AC3E}">
        <p14:creationId xmlns:p14="http://schemas.microsoft.com/office/powerpoint/2010/main" val="138819791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F010D371-0E45-475E-B1FF-2DC53A51C209}"/>
              </a:ext>
            </a:extLst>
          </p:cNvPr>
          <p:cNvGraphicFramePr>
            <a:graphicFrameLocks noChangeAspect="1"/>
          </p:cNvGraphicFramePr>
          <p:nvPr>
            <p:custDataLst>
              <p:tags r:id="rId1"/>
            </p:custDataLst>
            <p:extLst>
              <p:ext uri="{D42A27DB-BD31-4B8C-83A1-F6EECF244321}">
                <p14:modId xmlns:p14="http://schemas.microsoft.com/office/powerpoint/2010/main" val="645606293"/>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3" imgW="307" imgH="307" progId="TCLayout.ActiveDocument.1">
                  <p:embed/>
                </p:oleObj>
              </mc:Choice>
              <mc:Fallback>
                <p:oleObj name="think-cell Slide" r:id="rId3" imgW="307" imgH="307" progId="TCLayout.ActiveDocument.1">
                  <p:embed/>
                  <p:pic>
                    <p:nvPicPr>
                      <p:cNvPr id="4" name="Object 3" hidden="1">
                        <a:extLst>
                          <a:ext uri="{FF2B5EF4-FFF2-40B4-BE49-F238E27FC236}">
                            <a16:creationId xmlns:a16="http://schemas.microsoft.com/office/drawing/2014/main" id="{F010D371-0E45-475E-B1FF-2DC53A51C209}"/>
                          </a:ext>
                        </a:extLst>
                      </p:cNvPr>
                      <p:cNvPicPr/>
                      <p:nvPr/>
                    </p:nvPicPr>
                    <p:blipFill>
                      <a:blip r:embed="rId4"/>
                      <a:stretch>
                        <a:fillRect/>
                      </a:stretch>
                    </p:blipFill>
                    <p:spPr>
                      <a:xfrm>
                        <a:off x="1527967" y="3372"/>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C4427B9-3329-4129-B177-B256D157624D}"/>
              </a:ext>
            </a:extLst>
          </p:cNvPr>
          <p:cNvSpPr>
            <a:spLocks noGrp="1"/>
          </p:cNvSpPr>
          <p:nvPr>
            <p:ph type="title"/>
          </p:nvPr>
        </p:nvSpPr>
        <p:spPr>
          <a:xfrm>
            <a:off x="485523" y="345396"/>
            <a:ext cx="11224347" cy="470898"/>
          </a:xfrm>
        </p:spPr>
        <p:txBody>
          <a:bodyPr vert="horz"/>
          <a:lstStyle/>
          <a:p>
            <a:r>
              <a:rPr lang="en-US" dirty="0"/>
              <a:t>Today’s agenda and program overview </a:t>
            </a:r>
          </a:p>
        </p:txBody>
      </p:sp>
      <p:sp>
        <p:nvSpPr>
          <p:cNvPr id="10" name="Rectangle 2">
            <a:extLst>
              <a:ext uri="{FF2B5EF4-FFF2-40B4-BE49-F238E27FC236}">
                <a16:creationId xmlns:a16="http://schemas.microsoft.com/office/drawing/2014/main" id="{2811316E-0DEB-47A3-91C8-3A785F68CB8E}"/>
              </a:ext>
            </a:extLst>
          </p:cNvPr>
          <p:cNvSpPr>
            <a:spLocks noChangeArrowheads="1"/>
          </p:cNvSpPr>
          <p:nvPr/>
        </p:nvSpPr>
        <p:spPr bwMode="auto">
          <a:xfrm>
            <a:off x="3504964" y="2969936"/>
            <a:ext cx="184635" cy="3691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392" tIns="45696" rIns="91392" bIns="45696" numCol="1" anchor="ctr" anchorCtr="0" compatLnSpc="1">
            <a:prstTxWarp prst="textNoShape">
              <a:avLst/>
            </a:prstTxWarp>
            <a:spAutoFit/>
          </a:bodyPr>
          <a:lstStyle/>
          <a:p>
            <a:endParaRPr lang="en-US" sz="1799" dirty="0"/>
          </a:p>
        </p:txBody>
      </p:sp>
      <p:graphicFrame>
        <p:nvGraphicFramePr>
          <p:cNvPr id="11" name="Table 11">
            <a:extLst>
              <a:ext uri="{FF2B5EF4-FFF2-40B4-BE49-F238E27FC236}">
                <a16:creationId xmlns:a16="http://schemas.microsoft.com/office/drawing/2014/main" id="{525C9BC4-EEFA-4896-A98F-108928A72492}"/>
              </a:ext>
            </a:extLst>
          </p:cNvPr>
          <p:cNvGraphicFramePr>
            <a:graphicFrameLocks noGrp="1"/>
          </p:cNvGraphicFramePr>
          <p:nvPr>
            <p:extLst>
              <p:ext uri="{D42A27DB-BD31-4B8C-83A1-F6EECF244321}">
                <p14:modId xmlns:p14="http://schemas.microsoft.com/office/powerpoint/2010/main" val="420559788"/>
              </p:ext>
            </p:extLst>
          </p:nvPr>
        </p:nvGraphicFramePr>
        <p:xfrm>
          <a:off x="479425" y="1412875"/>
          <a:ext cx="11233150" cy="2902836"/>
        </p:xfrm>
        <a:graphic>
          <a:graphicData uri="http://schemas.openxmlformats.org/drawingml/2006/table">
            <a:tbl>
              <a:tblPr firstRow="1" bandRow="1">
                <a:tableStyleId>{5202B0CA-FC54-4496-8BCA-5EF66A818D29}</a:tableStyleId>
              </a:tblPr>
              <a:tblGrid>
                <a:gridCol w="2479723">
                  <a:extLst>
                    <a:ext uri="{9D8B030D-6E8A-4147-A177-3AD203B41FA5}">
                      <a16:colId xmlns:a16="http://schemas.microsoft.com/office/drawing/2014/main" val="1677199654"/>
                    </a:ext>
                  </a:extLst>
                </a:gridCol>
                <a:gridCol w="4169235">
                  <a:extLst>
                    <a:ext uri="{9D8B030D-6E8A-4147-A177-3AD203B41FA5}">
                      <a16:colId xmlns:a16="http://schemas.microsoft.com/office/drawing/2014/main" val="171495299"/>
                    </a:ext>
                  </a:extLst>
                </a:gridCol>
                <a:gridCol w="4584192">
                  <a:extLst>
                    <a:ext uri="{9D8B030D-6E8A-4147-A177-3AD203B41FA5}">
                      <a16:colId xmlns:a16="http://schemas.microsoft.com/office/drawing/2014/main" val="1381527846"/>
                    </a:ext>
                  </a:extLst>
                </a:gridCol>
              </a:tblGrid>
              <a:tr h="0">
                <a:tc>
                  <a:txBody>
                    <a:bodyPr/>
                    <a:lstStyle/>
                    <a:p>
                      <a:r>
                        <a:rPr lang="en-US" sz="1400" dirty="0">
                          <a:solidFill>
                            <a:srgbClr val="2E2E38"/>
                          </a:solidFill>
                        </a:rPr>
                        <a:t>Time (ET)</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tx2"/>
                    </a:solidFill>
                  </a:tcPr>
                </a:tc>
                <a:tc>
                  <a:txBody>
                    <a:bodyPr/>
                    <a:lstStyle/>
                    <a:p>
                      <a:r>
                        <a:rPr lang="en-US" sz="1400" dirty="0">
                          <a:solidFill>
                            <a:srgbClr val="2E2E38"/>
                          </a:solidFill>
                        </a:rPr>
                        <a:t>Session</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tx2"/>
                    </a:solidFill>
                  </a:tcPr>
                </a:tc>
                <a:tc>
                  <a:txBody>
                    <a:bodyPr/>
                    <a:lstStyle/>
                    <a:p>
                      <a:r>
                        <a:rPr lang="en-US" sz="1400" dirty="0">
                          <a:solidFill>
                            <a:srgbClr val="2E2E38"/>
                          </a:solidFill>
                        </a:rPr>
                        <a:t>Speakers</a:t>
                      </a:r>
                    </a:p>
                  </a:txBody>
                  <a:tcPr marL="91392" marR="91392" marT="45696" marB="45696" anchor="ctr">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tx2"/>
                    </a:solidFill>
                  </a:tcPr>
                </a:tc>
                <a:extLst>
                  <a:ext uri="{0D108BD9-81ED-4DB2-BD59-A6C34878D82A}">
                    <a16:rowId xmlns:a16="http://schemas.microsoft.com/office/drawing/2014/main" val="1302592839"/>
                  </a:ext>
                </a:extLst>
              </a:tr>
              <a:tr h="0">
                <a:tc>
                  <a:txBody>
                    <a:bodyPr/>
                    <a:lstStyle/>
                    <a:p>
                      <a:pPr>
                        <a:lnSpc>
                          <a:spcPct val="100000"/>
                        </a:lnSpc>
                        <a:spcBef>
                          <a:spcPts val="0"/>
                        </a:spcBef>
                        <a:spcAft>
                          <a:spcPts val="300"/>
                        </a:spcAft>
                      </a:pPr>
                      <a:r>
                        <a:rPr lang="en-US" sz="1400" dirty="0">
                          <a:solidFill>
                            <a:schemeClr val="bg1"/>
                          </a:solidFill>
                        </a:rPr>
                        <a:t>1:00 p.m. — 1:05 p.m.</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l">
                        <a:lnSpc>
                          <a:spcPct val="100000"/>
                        </a:lnSpc>
                        <a:spcBef>
                          <a:spcPts val="0"/>
                        </a:spcBef>
                        <a:spcAft>
                          <a:spcPts val="300"/>
                        </a:spcAft>
                      </a:pPr>
                      <a:r>
                        <a:rPr lang="en-US" sz="1400" kern="1200" dirty="0">
                          <a:solidFill>
                            <a:schemeClr val="bg1"/>
                          </a:solidFill>
                        </a:rPr>
                        <a:t>Opening remarks </a:t>
                      </a:r>
                      <a:endParaRPr lang="en-US" sz="1400" kern="1200" dirty="0">
                        <a:solidFill>
                          <a:schemeClr val="bg1"/>
                        </a:solidFill>
                        <a:latin typeface="+mn-lt"/>
                        <a:ea typeface="+mn-ea"/>
                        <a:cs typeface="+mn-cs"/>
                      </a:endParaRP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nSpc>
                          <a:spcPct val="100000"/>
                        </a:lnSpc>
                        <a:spcBef>
                          <a:spcPts val="0"/>
                        </a:spcBef>
                        <a:spcAft>
                          <a:spcPts val="300"/>
                        </a:spcAft>
                      </a:pPr>
                      <a:r>
                        <a:rPr lang="en-US" sz="1400" kern="1200" dirty="0">
                          <a:solidFill>
                            <a:schemeClr val="bg1"/>
                          </a:solidFill>
                        </a:rPr>
                        <a:t>Bob Vuillemot</a:t>
                      </a:r>
                      <a:endParaRPr lang="en-US" sz="1400" dirty="0">
                        <a:solidFill>
                          <a:schemeClr val="bg1"/>
                        </a:solidFill>
                      </a:endParaRP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2897116810"/>
                  </a:ext>
                </a:extLst>
              </a:tr>
              <a:tr h="164453">
                <a:tc>
                  <a:txBody>
                    <a:bodyPr/>
                    <a:lstStyle/>
                    <a:p>
                      <a:pPr>
                        <a:lnSpc>
                          <a:spcPct val="100000"/>
                        </a:lnSpc>
                        <a:spcBef>
                          <a:spcPts val="0"/>
                        </a:spcBef>
                        <a:spcAft>
                          <a:spcPts val="300"/>
                        </a:spcAft>
                      </a:pPr>
                      <a:r>
                        <a:rPr lang="en-US" sz="1400" dirty="0">
                          <a:solidFill>
                            <a:schemeClr val="bg1"/>
                          </a:solidFill>
                        </a:rPr>
                        <a:t>1:05 p.m. — 2:05 p.m.</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l" fontAlgn="b">
                        <a:lnSpc>
                          <a:spcPct val="100000"/>
                        </a:lnSpc>
                        <a:spcBef>
                          <a:spcPts val="0"/>
                        </a:spcBef>
                        <a:spcAft>
                          <a:spcPts val="300"/>
                        </a:spcAft>
                      </a:pPr>
                      <a:r>
                        <a:rPr lang="en-US" sz="1400" kern="1200" dirty="0">
                          <a:solidFill>
                            <a:schemeClr val="bg1"/>
                          </a:solidFill>
                        </a:rPr>
                        <a:t>Tax director panel</a:t>
                      </a:r>
                      <a:endParaRPr lang="en-US" sz="1400" kern="1200" dirty="0">
                        <a:solidFill>
                          <a:schemeClr val="bg1"/>
                        </a:solidFill>
                        <a:latin typeface="+mn-lt"/>
                        <a:ea typeface="+mn-ea"/>
                        <a:cs typeface="+mn-cs"/>
                      </a:endParaRP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marL="0" marR="0" lvl="0" indent="0" algn="l" defTabSz="914400" rtl="0" eaLnBrk="1" fontAlgn="b" latinLnBrk="0" hangingPunct="1">
                        <a:lnSpc>
                          <a:spcPct val="100000"/>
                        </a:lnSpc>
                        <a:spcBef>
                          <a:spcPts val="0"/>
                        </a:spcBef>
                        <a:spcAft>
                          <a:spcPts val="300"/>
                        </a:spcAft>
                        <a:buClrTx/>
                        <a:buSzTx/>
                        <a:buFontTx/>
                        <a:buNone/>
                        <a:tabLst/>
                        <a:defRPr/>
                      </a:pPr>
                      <a:r>
                        <a:rPr lang="en-US" sz="1400" kern="1200" dirty="0">
                          <a:solidFill>
                            <a:schemeClr val="bg1"/>
                          </a:solidFill>
                          <a:latin typeface="+mn-lt"/>
                          <a:ea typeface="+mn-ea"/>
                          <a:cs typeface="+mn-cs"/>
                        </a:rPr>
                        <a:t>Scott Hendrie, The Carle Foundation</a:t>
                      </a:r>
                    </a:p>
                    <a:p>
                      <a:pPr marL="0" marR="0" lvl="0" indent="0" algn="l" defTabSz="914400" rtl="0" eaLnBrk="1" fontAlgn="b" latinLnBrk="0" hangingPunct="1">
                        <a:lnSpc>
                          <a:spcPct val="100000"/>
                        </a:lnSpc>
                        <a:spcBef>
                          <a:spcPts val="0"/>
                        </a:spcBef>
                        <a:spcAft>
                          <a:spcPts val="300"/>
                        </a:spcAft>
                        <a:buClrTx/>
                        <a:buSzTx/>
                        <a:buFontTx/>
                        <a:buNone/>
                        <a:tabLst/>
                        <a:defRPr/>
                      </a:pPr>
                      <a:r>
                        <a:rPr lang="en-US" sz="1400" kern="1200" dirty="0">
                          <a:solidFill>
                            <a:schemeClr val="bg1"/>
                          </a:solidFill>
                          <a:latin typeface="+mn-lt"/>
                          <a:ea typeface="+mn-ea"/>
                          <a:cs typeface="+mn-cs"/>
                        </a:rPr>
                        <a:t>Scott Monatlik, University of California, Los Angeles</a:t>
                      </a:r>
                      <a:br>
                        <a:rPr lang="en-US" sz="1400" kern="1200" dirty="0">
                          <a:solidFill>
                            <a:schemeClr val="bg1"/>
                          </a:solidFill>
                          <a:latin typeface="+mn-lt"/>
                          <a:ea typeface="+mn-ea"/>
                          <a:cs typeface="+mn-cs"/>
                        </a:rPr>
                      </a:br>
                      <a:r>
                        <a:rPr lang="en-US" sz="1400" kern="1200" dirty="0">
                          <a:solidFill>
                            <a:schemeClr val="bg1"/>
                          </a:solidFill>
                          <a:latin typeface="+mn-lt"/>
                          <a:ea typeface="+mn-ea"/>
                          <a:cs typeface="+mn-cs"/>
                        </a:rPr>
                        <a:t>Jim Ziesche, University of Pittsburgh Medical Center</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2652950013"/>
                  </a:ext>
                </a:extLst>
              </a:tr>
              <a:tr h="0">
                <a:tc>
                  <a:txBody>
                    <a:bodyPr/>
                    <a:lstStyle/>
                    <a:p>
                      <a:pPr>
                        <a:lnSpc>
                          <a:spcPct val="100000"/>
                        </a:lnSpc>
                        <a:spcBef>
                          <a:spcPts val="0"/>
                        </a:spcBef>
                        <a:spcAft>
                          <a:spcPts val="300"/>
                        </a:spcAft>
                      </a:pPr>
                      <a:r>
                        <a:rPr lang="en-US" sz="1400" dirty="0">
                          <a:solidFill>
                            <a:schemeClr val="bg1"/>
                          </a:solidFill>
                        </a:rPr>
                        <a:t>2:05 p.m. — 2:20 p.m.</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marL="0" marR="0" lvl="0" indent="0" algn="l" defTabSz="685434" rtl="0" eaLnBrk="1" fontAlgn="b" latinLnBrk="0" hangingPunct="1">
                        <a:lnSpc>
                          <a:spcPct val="100000"/>
                        </a:lnSpc>
                        <a:spcBef>
                          <a:spcPts val="0"/>
                        </a:spcBef>
                        <a:spcAft>
                          <a:spcPts val="300"/>
                        </a:spcAft>
                        <a:buClrTx/>
                        <a:buSzTx/>
                        <a:buFontTx/>
                        <a:buNone/>
                        <a:tabLst/>
                        <a:defRPr/>
                      </a:pPr>
                      <a:r>
                        <a:rPr lang="en-US" sz="1400" kern="1200" dirty="0">
                          <a:solidFill>
                            <a:schemeClr val="bg1"/>
                          </a:solidFill>
                          <a:latin typeface="+mn-lt"/>
                          <a:ea typeface="+mn-ea"/>
                          <a:cs typeface="+mn-cs"/>
                        </a:rPr>
                        <a:t>Website and resources demo</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nSpc>
                          <a:spcPct val="100000"/>
                        </a:lnSpc>
                        <a:spcBef>
                          <a:spcPts val="0"/>
                        </a:spcBef>
                        <a:spcAft>
                          <a:spcPts val="300"/>
                        </a:spcAft>
                      </a:pPr>
                      <a:r>
                        <a:rPr lang="en-US" sz="1400" kern="1200" dirty="0">
                          <a:solidFill>
                            <a:schemeClr val="bg1"/>
                          </a:solidFill>
                          <a:latin typeface="+mn-lt"/>
                          <a:ea typeface="+mn-ea"/>
                          <a:cs typeface="+mn-cs"/>
                        </a:rPr>
                        <a:t>Kristen Farr Capizzi</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124463106"/>
                  </a:ext>
                </a:extLst>
              </a:tr>
              <a:tr h="0">
                <a:tc>
                  <a:txBody>
                    <a:bodyPr/>
                    <a:lstStyle/>
                    <a:p>
                      <a:pPr>
                        <a:lnSpc>
                          <a:spcPct val="100000"/>
                        </a:lnSpc>
                        <a:spcBef>
                          <a:spcPts val="0"/>
                        </a:spcBef>
                        <a:spcAft>
                          <a:spcPts val="300"/>
                        </a:spcAft>
                      </a:pPr>
                      <a:r>
                        <a:rPr lang="en-US" sz="1400" dirty="0">
                          <a:solidFill>
                            <a:schemeClr val="bg1"/>
                          </a:solidFill>
                        </a:rPr>
                        <a:t>2:20 p.m. — 2:30 p.m.</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l" fontAlgn="b">
                        <a:lnSpc>
                          <a:spcPct val="100000"/>
                        </a:lnSpc>
                        <a:spcBef>
                          <a:spcPts val="0"/>
                        </a:spcBef>
                        <a:spcAft>
                          <a:spcPts val="300"/>
                        </a:spcAft>
                      </a:pPr>
                      <a:r>
                        <a:rPr lang="en-US" sz="1400" kern="1200" dirty="0">
                          <a:solidFill>
                            <a:schemeClr val="bg1"/>
                          </a:solidFill>
                        </a:rPr>
                        <a:t>Break</a:t>
                      </a:r>
                      <a:endParaRPr lang="en-US" sz="1400" kern="1200" dirty="0">
                        <a:solidFill>
                          <a:schemeClr val="bg1"/>
                        </a:solidFill>
                        <a:latin typeface="+mn-lt"/>
                        <a:ea typeface="+mn-ea"/>
                        <a:cs typeface="+mn-cs"/>
                      </a:endParaRP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l" fontAlgn="b">
                        <a:lnSpc>
                          <a:spcPct val="100000"/>
                        </a:lnSpc>
                        <a:spcBef>
                          <a:spcPts val="0"/>
                        </a:spcBef>
                        <a:spcAft>
                          <a:spcPts val="300"/>
                        </a:spcAft>
                      </a:pPr>
                      <a:endParaRPr lang="en-US" sz="1400" kern="1200" dirty="0">
                        <a:solidFill>
                          <a:schemeClr val="bg1"/>
                        </a:solidFill>
                        <a:latin typeface="+mn-lt"/>
                        <a:ea typeface="+mn-ea"/>
                        <a:cs typeface="+mn-cs"/>
                      </a:endParaRP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986451814"/>
                  </a:ext>
                </a:extLst>
              </a:tr>
              <a:tr h="0">
                <a:tc>
                  <a:txBody>
                    <a:bodyPr/>
                    <a:lstStyle/>
                    <a:p>
                      <a:pPr>
                        <a:lnSpc>
                          <a:spcPct val="100000"/>
                        </a:lnSpc>
                        <a:spcBef>
                          <a:spcPts val="0"/>
                        </a:spcBef>
                        <a:spcAft>
                          <a:spcPts val="300"/>
                        </a:spcAft>
                      </a:pPr>
                      <a:r>
                        <a:rPr lang="en-US" sz="1400" dirty="0">
                          <a:solidFill>
                            <a:schemeClr val="bg1"/>
                          </a:solidFill>
                        </a:rPr>
                        <a:t>2:30 p.m. — 2:55 p.m.</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marL="0" marR="0">
                        <a:lnSpc>
                          <a:spcPct val="100000"/>
                        </a:lnSpc>
                        <a:spcBef>
                          <a:spcPts val="0"/>
                        </a:spcBef>
                        <a:spcAft>
                          <a:spcPts val="300"/>
                        </a:spcAft>
                      </a:pPr>
                      <a:r>
                        <a:rPr lang="en-IN" sz="1400" dirty="0">
                          <a:solidFill>
                            <a:schemeClr val="bg1"/>
                          </a:solidFill>
                        </a:rPr>
                        <a:t>Benchmarking and benefit of tax exemption </a:t>
                      </a:r>
                      <a:endParaRPr lang="en-US" sz="1400" kern="1200" dirty="0">
                        <a:solidFill>
                          <a:schemeClr val="bg1"/>
                        </a:solidFill>
                        <a:latin typeface="+mn-lt"/>
                        <a:ea typeface="+mn-ea"/>
                        <a:cs typeface="+mn-cs"/>
                      </a:endParaRP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l" fontAlgn="b">
                        <a:lnSpc>
                          <a:spcPct val="100000"/>
                        </a:lnSpc>
                        <a:spcBef>
                          <a:spcPts val="0"/>
                        </a:spcBef>
                        <a:spcAft>
                          <a:spcPts val="300"/>
                        </a:spcAft>
                      </a:pPr>
                      <a:r>
                        <a:rPr lang="en-US" sz="1400" kern="1200" dirty="0">
                          <a:solidFill>
                            <a:schemeClr val="bg1"/>
                          </a:solidFill>
                          <a:latin typeface="+mn-lt"/>
                          <a:ea typeface="+mn-ea"/>
                          <a:cs typeface="+mn-cs"/>
                        </a:rPr>
                        <a:t>Ken Nagle</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2264986370"/>
                  </a:ext>
                </a:extLst>
              </a:tr>
              <a:tr h="0">
                <a:tc>
                  <a:txBody>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lang="en-US" sz="1400" dirty="0">
                          <a:solidFill>
                            <a:schemeClr val="bg1"/>
                          </a:solidFill>
                        </a:rPr>
                        <a:t>2:55 p.m. — 3:25 p.m.</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marL="0" marR="0">
                        <a:lnSpc>
                          <a:spcPct val="100000"/>
                        </a:lnSpc>
                        <a:spcBef>
                          <a:spcPts val="0"/>
                        </a:spcBef>
                        <a:spcAft>
                          <a:spcPts val="300"/>
                        </a:spcAft>
                      </a:pPr>
                      <a:r>
                        <a:rPr lang="en-US" sz="1400" kern="1200" dirty="0">
                          <a:solidFill>
                            <a:schemeClr val="bg1"/>
                          </a:solidFill>
                          <a:latin typeface="+mn-lt"/>
                          <a:ea typeface="+mn-ea"/>
                          <a:cs typeface="+mn-cs"/>
                        </a:rPr>
                        <a:t>Artificial intelligence (AI) in tax</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l" fontAlgn="b">
                        <a:lnSpc>
                          <a:spcPct val="100000"/>
                        </a:lnSpc>
                        <a:spcBef>
                          <a:spcPts val="0"/>
                        </a:spcBef>
                        <a:spcAft>
                          <a:spcPts val="300"/>
                        </a:spcAft>
                      </a:pPr>
                      <a:r>
                        <a:rPr lang="en-US" sz="1400" kern="1200" dirty="0">
                          <a:solidFill>
                            <a:schemeClr val="bg1"/>
                          </a:solidFill>
                          <a:latin typeface="+mn-lt"/>
                          <a:ea typeface="+mn-ea"/>
                          <a:cs typeface="+mn-cs"/>
                        </a:rPr>
                        <a:t>Ivan Roussev and Abhishek Agarwal</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2152886830"/>
                  </a:ext>
                </a:extLst>
              </a:tr>
              <a:tr h="0">
                <a:tc>
                  <a:txBody>
                    <a:bodyPr/>
                    <a:lstStyle/>
                    <a:p>
                      <a:pPr>
                        <a:lnSpc>
                          <a:spcPct val="100000"/>
                        </a:lnSpc>
                        <a:spcBef>
                          <a:spcPts val="0"/>
                        </a:spcBef>
                        <a:spcAft>
                          <a:spcPts val="300"/>
                        </a:spcAft>
                      </a:pPr>
                      <a:r>
                        <a:rPr lang="en-US" sz="1400" dirty="0">
                          <a:solidFill>
                            <a:schemeClr val="bg1"/>
                          </a:solidFill>
                        </a:rPr>
                        <a:t>3:25 p.m. — 3:30 p.m.</a:t>
                      </a: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l" fontAlgn="b">
                        <a:lnSpc>
                          <a:spcPct val="100000"/>
                        </a:lnSpc>
                        <a:spcBef>
                          <a:spcPts val="0"/>
                        </a:spcBef>
                        <a:spcAft>
                          <a:spcPts val="300"/>
                        </a:spcAft>
                      </a:pPr>
                      <a:r>
                        <a:rPr lang="en-US" sz="1400" kern="1200" dirty="0">
                          <a:solidFill>
                            <a:schemeClr val="bg1"/>
                          </a:solidFill>
                        </a:rPr>
                        <a:t>Closing remarks</a:t>
                      </a:r>
                      <a:endParaRPr lang="en-US" sz="1400" kern="1200" dirty="0">
                        <a:solidFill>
                          <a:schemeClr val="bg1"/>
                        </a:solidFill>
                        <a:latin typeface="+mn-lt"/>
                        <a:ea typeface="+mn-ea"/>
                        <a:cs typeface="+mn-cs"/>
                      </a:endParaRP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algn="l" fontAlgn="b">
                        <a:lnSpc>
                          <a:spcPct val="100000"/>
                        </a:lnSpc>
                        <a:spcBef>
                          <a:spcPts val="0"/>
                        </a:spcBef>
                        <a:spcAft>
                          <a:spcPts val="300"/>
                        </a:spcAft>
                      </a:pPr>
                      <a:r>
                        <a:rPr lang="en-US" sz="1400" kern="1200" dirty="0">
                          <a:solidFill>
                            <a:schemeClr val="bg1"/>
                          </a:solidFill>
                        </a:rPr>
                        <a:t>Bob Vuillemot</a:t>
                      </a:r>
                      <a:endParaRPr lang="en-US" sz="1400" kern="1200" dirty="0">
                        <a:solidFill>
                          <a:schemeClr val="bg1"/>
                        </a:solidFill>
                        <a:latin typeface="+mn-lt"/>
                        <a:ea typeface="+mn-ea"/>
                        <a:cs typeface="+mn-cs"/>
                      </a:endParaRPr>
                    </a:p>
                  </a:txBody>
                  <a:tcPr marL="91392" marR="91392" marT="45696" marB="45696">
                    <a:lnL w="6350" cap="flat" cmpd="sng" algn="ctr">
                      <a:solidFill>
                        <a:srgbClr val="C4C4CD"/>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426615220"/>
                  </a:ext>
                </a:extLst>
              </a:tr>
            </a:tbl>
          </a:graphicData>
        </a:graphic>
      </p:graphicFrame>
    </p:spTree>
    <p:extLst>
      <p:ext uri="{BB962C8B-B14F-4D97-AF65-F5344CB8AC3E}">
        <p14:creationId xmlns:p14="http://schemas.microsoft.com/office/powerpoint/2010/main" val="368073959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EA41D2-EA39-1040-E206-D1F7D079C515}"/>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A50E14AB-A9A6-1778-FFFF-A6D09D04546F}"/>
              </a:ext>
            </a:extLst>
          </p:cNvPr>
          <p:cNvGraphicFramePr>
            <a:graphicFrameLocks noChangeAspect="1"/>
          </p:cNvGraphicFramePr>
          <p:nvPr>
            <p:custDataLst>
              <p:tags r:id="rId1"/>
            </p:custDataLst>
            <p:extLst>
              <p:ext uri="{D42A27DB-BD31-4B8C-83A1-F6EECF244321}">
                <p14:modId xmlns:p14="http://schemas.microsoft.com/office/powerpoint/2010/main" val="35284311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4" name="think-cell data - do not delete" hidden="1">
                        <a:extLst>
                          <a:ext uri="{FF2B5EF4-FFF2-40B4-BE49-F238E27FC236}">
                            <a16:creationId xmlns:a16="http://schemas.microsoft.com/office/drawing/2014/main" id="{A50E14AB-A9A6-1778-FFFF-A6D09D04546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E0D6D57-11ED-947A-60A4-ED8C1706542F}"/>
              </a:ext>
            </a:extLst>
          </p:cNvPr>
          <p:cNvSpPr>
            <a:spLocks noGrp="1"/>
          </p:cNvSpPr>
          <p:nvPr>
            <p:ph type="title"/>
          </p:nvPr>
        </p:nvSpPr>
        <p:spPr>
          <a:xfrm>
            <a:off x="485523" y="345396"/>
            <a:ext cx="11224347" cy="470898"/>
          </a:xfrm>
        </p:spPr>
        <p:txBody>
          <a:bodyPr vert="horz"/>
          <a:lstStyle/>
          <a:p>
            <a:r>
              <a:rPr lang="en-IN" dirty="0"/>
              <a:t>Estimating benefit</a:t>
            </a:r>
            <a:endParaRPr lang="en-US" dirty="0"/>
          </a:p>
        </p:txBody>
      </p:sp>
      <p:sp>
        <p:nvSpPr>
          <p:cNvPr id="23" name="TextBox 22">
            <a:extLst>
              <a:ext uri="{FF2B5EF4-FFF2-40B4-BE49-F238E27FC236}">
                <a16:creationId xmlns:a16="http://schemas.microsoft.com/office/drawing/2014/main" id="{CF70AEF7-0CE6-16A9-85CF-5D9B3B01A322}"/>
              </a:ext>
            </a:extLst>
          </p:cNvPr>
          <p:cNvSpPr txBox="1">
            <a:spLocks/>
          </p:cNvSpPr>
          <p:nvPr/>
        </p:nvSpPr>
        <p:spPr>
          <a:xfrm>
            <a:off x="694717" y="5463203"/>
            <a:ext cx="3199552" cy="252358"/>
          </a:xfrm>
          <a:prstGeom prst="rect">
            <a:avLst/>
          </a:prstGeom>
          <a:noFill/>
        </p:spPr>
        <p:txBody>
          <a:bodyPr wrap="square" lIns="0" tIns="36557" rIns="0" bIns="0" rtlCol="0" anchor="ctr">
            <a:spAutoFit/>
          </a:bodyPr>
          <a:lstStyle/>
          <a:p>
            <a:pPr>
              <a:buClr>
                <a:srgbClr val="27ACAA"/>
              </a:buClr>
              <a:buSzPct val="70000"/>
              <a:defRPr/>
            </a:pPr>
            <a:r>
              <a:rPr lang="en-US" sz="1400" dirty="0">
                <a:solidFill>
                  <a:prstClr val="white"/>
                </a:solidFill>
              </a:rPr>
              <a:t>Systems must talk to each other</a:t>
            </a:r>
          </a:p>
        </p:txBody>
      </p:sp>
      <p:sp>
        <p:nvSpPr>
          <p:cNvPr id="21" name="TextBox 20">
            <a:extLst>
              <a:ext uri="{FF2B5EF4-FFF2-40B4-BE49-F238E27FC236}">
                <a16:creationId xmlns:a16="http://schemas.microsoft.com/office/drawing/2014/main" id="{2B99CC04-859A-423F-45EE-1658793EEB54}"/>
              </a:ext>
            </a:extLst>
          </p:cNvPr>
          <p:cNvSpPr txBox="1">
            <a:spLocks/>
          </p:cNvSpPr>
          <p:nvPr/>
        </p:nvSpPr>
        <p:spPr>
          <a:xfrm>
            <a:off x="4636910" y="5247760"/>
            <a:ext cx="2965965" cy="683245"/>
          </a:xfrm>
          <a:prstGeom prst="rect">
            <a:avLst/>
          </a:prstGeom>
          <a:noFill/>
        </p:spPr>
        <p:txBody>
          <a:bodyPr wrap="square" lIns="0" tIns="36557" rIns="0" bIns="0" rtlCol="0">
            <a:spAutoFit/>
          </a:bodyPr>
          <a:lstStyle/>
          <a:p>
            <a:pPr>
              <a:buClr>
                <a:srgbClr val="27ACAA"/>
              </a:buClr>
              <a:buSzPct val="70000"/>
              <a:defRPr/>
            </a:pPr>
            <a:r>
              <a:rPr lang="en-US" sz="1400" dirty="0">
                <a:solidFill>
                  <a:prstClr val="white"/>
                </a:solidFill>
              </a:rPr>
              <a:t>Extracting structured or unstructured data and making sense of it</a:t>
            </a:r>
          </a:p>
        </p:txBody>
      </p:sp>
      <p:sp>
        <p:nvSpPr>
          <p:cNvPr id="42" name="TextBox 41">
            <a:extLst>
              <a:ext uri="{FF2B5EF4-FFF2-40B4-BE49-F238E27FC236}">
                <a16:creationId xmlns:a16="http://schemas.microsoft.com/office/drawing/2014/main" id="{03160536-9620-1684-B12E-AB0FC74FEDBA}"/>
              </a:ext>
            </a:extLst>
          </p:cNvPr>
          <p:cNvSpPr txBox="1">
            <a:spLocks/>
          </p:cNvSpPr>
          <p:nvPr/>
        </p:nvSpPr>
        <p:spPr>
          <a:xfrm>
            <a:off x="694717" y="2971788"/>
            <a:ext cx="3199552" cy="252358"/>
          </a:xfrm>
          <a:prstGeom prst="rect">
            <a:avLst/>
          </a:prstGeom>
          <a:noFill/>
        </p:spPr>
        <p:txBody>
          <a:bodyPr wrap="square" lIns="0" tIns="36557" rIns="0" bIns="0" rtlCol="0" anchor="ctr">
            <a:spAutoFit/>
          </a:bodyPr>
          <a:lstStyle/>
          <a:p>
            <a:pPr>
              <a:buClr>
                <a:srgbClr val="27ACAA"/>
              </a:buClr>
              <a:buSzPct val="70000"/>
              <a:defRPr/>
            </a:pPr>
            <a:r>
              <a:rPr lang="en-US" sz="1400" dirty="0">
                <a:solidFill>
                  <a:prstClr val="white"/>
                </a:solidFill>
              </a:rPr>
              <a:t>Complaints, errors, audits</a:t>
            </a:r>
          </a:p>
        </p:txBody>
      </p:sp>
      <p:sp>
        <p:nvSpPr>
          <p:cNvPr id="40" name="TextBox 39">
            <a:extLst>
              <a:ext uri="{FF2B5EF4-FFF2-40B4-BE49-F238E27FC236}">
                <a16:creationId xmlns:a16="http://schemas.microsoft.com/office/drawing/2014/main" id="{E6937061-29ED-CA9C-4D93-A194CAC8CADB}"/>
              </a:ext>
            </a:extLst>
          </p:cNvPr>
          <p:cNvSpPr txBox="1">
            <a:spLocks/>
          </p:cNvSpPr>
          <p:nvPr/>
        </p:nvSpPr>
        <p:spPr>
          <a:xfrm>
            <a:off x="4636910" y="2971788"/>
            <a:ext cx="2965965" cy="252358"/>
          </a:xfrm>
          <a:prstGeom prst="rect">
            <a:avLst/>
          </a:prstGeom>
          <a:noFill/>
        </p:spPr>
        <p:txBody>
          <a:bodyPr wrap="square" lIns="0" tIns="36557" rIns="0" bIns="0" rtlCol="0">
            <a:spAutoFit/>
          </a:bodyPr>
          <a:lstStyle/>
          <a:p>
            <a:pPr>
              <a:buClr>
                <a:srgbClr val="27ACAA"/>
              </a:buClr>
              <a:buSzPct val="70000"/>
              <a:defRPr/>
            </a:pPr>
            <a:r>
              <a:rPr lang="en-US" sz="1400" dirty="0">
                <a:solidFill>
                  <a:prstClr val="white"/>
                </a:solidFill>
              </a:rPr>
              <a:t>Bottlenecks or delays</a:t>
            </a:r>
          </a:p>
        </p:txBody>
      </p:sp>
      <p:sp>
        <p:nvSpPr>
          <p:cNvPr id="38" name="TextBox 37">
            <a:extLst>
              <a:ext uri="{FF2B5EF4-FFF2-40B4-BE49-F238E27FC236}">
                <a16:creationId xmlns:a16="http://schemas.microsoft.com/office/drawing/2014/main" id="{F5D5A8C5-AA9F-2953-1DD7-80C85010DFB4}"/>
              </a:ext>
            </a:extLst>
          </p:cNvPr>
          <p:cNvSpPr txBox="1">
            <a:spLocks/>
          </p:cNvSpPr>
          <p:nvPr/>
        </p:nvSpPr>
        <p:spPr>
          <a:xfrm>
            <a:off x="8414537" y="2864067"/>
            <a:ext cx="3188560" cy="467801"/>
          </a:xfrm>
          <a:prstGeom prst="rect">
            <a:avLst/>
          </a:prstGeom>
          <a:noFill/>
        </p:spPr>
        <p:txBody>
          <a:bodyPr wrap="square" lIns="0" tIns="36557" rIns="0" bIns="0" rtlCol="0">
            <a:spAutoFit/>
          </a:bodyPr>
          <a:lstStyle/>
          <a:p>
            <a:pPr>
              <a:buClr>
                <a:srgbClr val="27ACAA"/>
              </a:buClr>
              <a:buSzPct val="70000"/>
              <a:defRPr/>
            </a:pPr>
            <a:r>
              <a:rPr lang="en-US" sz="1400" dirty="0">
                <a:solidFill>
                  <a:prstClr val="white"/>
                </a:solidFill>
              </a:rPr>
              <a:t>Consistent inputs, steps or deliverables across people or teams</a:t>
            </a:r>
          </a:p>
        </p:txBody>
      </p:sp>
      <p:sp>
        <p:nvSpPr>
          <p:cNvPr id="52" name="TextBox 51">
            <a:extLst>
              <a:ext uri="{FF2B5EF4-FFF2-40B4-BE49-F238E27FC236}">
                <a16:creationId xmlns:a16="http://schemas.microsoft.com/office/drawing/2014/main" id="{72B92DF5-E5DE-6EFF-2F5E-70BF5212FF2E}"/>
              </a:ext>
            </a:extLst>
          </p:cNvPr>
          <p:cNvSpPr txBox="1">
            <a:spLocks/>
          </p:cNvSpPr>
          <p:nvPr/>
        </p:nvSpPr>
        <p:spPr>
          <a:xfrm>
            <a:off x="694717" y="1789616"/>
            <a:ext cx="3199552" cy="252358"/>
          </a:xfrm>
          <a:prstGeom prst="rect">
            <a:avLst/>
          </a:prstGeom>
          <a:noFill/>
        </p:spPr>
        <p:txBody>
          <a:bodyPr wrap="square" lIns="0" tIns="36557" rIns="0" bIns="0" rtlCol="0" anchor="ctr">
            <a:spAutoFit/>
          </a:bodyPr>
          <a:lstStyle/>
          <a:p>
            <a:pPr>
              <a:buClr>
                <a:srgbClr val="27ACAA"/>
              </a:buClr>
              <a:buSzPct val="70000"/>
              <a:defRPr/>
            </a:pPr>
            <a:r>
              <a:rPr lang="en-US" sz="1400" dirty="0">
                <a:solidFill>
                  <a:prstClr val="white"/>
                </a:solidFill>
              </a:rPr>
              <a:t>Repetitive or high-frequency process</a:t>
            </a:r>
          </a:p>
        </p:txBody>
      </p:sp>
      <p:sp>
        <p:nvSpPr>
          <p:cNvPr id="50" name="TextBox 49">
            <a:extLst>
              <a:ext uri="{FF2B5EF4-FFF2-40B4-BE49-F238E27FC236}">
                <a16:creationId xmlns:a16="http://schemas.microsoft.com/office/drawing/2014/main" id="{B6DB7DC3-F9C5-155C-47CD-D8B86A8EED47}"/>
              </a:ext>
            </a:extLst>
          </p:cNvPr>
          <p:cNvSpPr txBox="1">
            <a:spLocks/>
          </p:cNvSpPr>
          <p:nvPr/>
        </p:nvSpPr>
        <p:spPr>
          <a:xfrm>
            <a:off x="4636910" y="1681894"/>
            <a:ext cx="2965965" cy="467802"/>
          </a:xfrm>
          <a:prstGeom prst="rect">
            <a:avLst/>
          </a:prstGeom>
          <a:noFill/>
        </p:spPr>
        <p:txBody>
          <a:bodyPr wrap="square" lIns="0" tIns="36557" rIns="0" bIns="0" rtlCol="0">
            <a:spAutoFit/>
          </a:bodyPr>
          <a:lstStyle/>
          <a:p>
            <a:pPr>
              <a:buClr>
                <a:srgbClr val="27ACAA"/>
              </a:buClr>
              <a:buSzPct val="70000"/>
              <a:defRPr/>
            </a:pPr>
            <a:r>
              <a:rPr lang="en-US" sz="1400" dirty="0">
                <a:solidFill>
                  <a:prstClr val="white"/>
                </a:solidFill>
              </a:rPr>
              <a:t>Time-intensive or error-prone processes</a:t>
            </a:r>
          </a:p>
        </p:txBody>
      </p:sp>
      <p:sp>
        <p:nvSpPr>
          <p:cNvPr id="48" name="TextBox 47">
            <a:extLst>
              <a:ext uri="{FF2B5EF4-FFF2-40B4-BE49-F238E27FC236}">
                <a16:creationId xmlns:a16="http://schemas.microsoft.com/office/drawing/2014/main" id="{D2D45093-0870-3957-B72F-32A67320FD4C}"/>
              </a:ext>
            </a:extLst>
          </p:cNvPr>
          <p:cNvSpPr txBox="1">
            <a:spLocks/>
          </p:cNvSpPr>
          <p:nvPr/>
        </p:nvSpPr>
        <p:spPr>
          <a:xfrm>
            <a:off x="8414536" y="1681895"/>
            <a:ext cx="3188560" cy="467801"/>
          </a:xfrm>
          <a:prstGeom prst="rect">
            <a:avLst/>
          </a:prstGeom>
          <a:noFill/>
        </p:spPr>
        <p:txBody>
          <a:bodyPr wrap="square" lIns="0" tIns="36557" rIns="0" bIns="0" rtlCol="0">
            <a:spAutoFit/>
          </a:bodyPr>
          <a:lstStyle/>
          <a:p>
            <a:pPr>
              <a:buClr>
                <a:srgbClr val="27ACAA"/>
              </a:buClr>
              <a:buSzPct val="70000"/>
              <a:defRPr/>
            </a:pPr>
            <a:r>
              <a:rPr lang="en-US" sz="1400" dirty="0">
                <a:solidFill>
                  <a:prstClr val="white"/>
                </a:solidFill>
              </a:rPr>
              <a:t>Strict requirements around compliance or turnaround time </a:t>
            </a:r>
          </a:p>
        </p:txBody>
      </p:sp>
      <p:sp>
        <p:nvSpPr>
          <p:cNvPr id="62" name="TextBox 61">
            <a:extLst>
              <a:ext uri="{FF2B5EF4-FFF2-40B4-BE49-F238E27FC236}">
                <a16:creationId xmlns:a16="http://schemas.microsoft.com/office/drawing/2014/main" id="{FDA65716-EF65-02B4-DE68-4CE842242F6D}"/>
              </a:ext>
            </a:extLst>
          </p:cNvPr>
          <p:cNvSpPr txBox="1">
            <a:spLocks/>
          </p:cNvSpPr>
          <p:nvPr/>
        </p:nvSpPr>
        <p:spPr>
          <a:xfrm>
            <a:off x="694717" y="4213618"/>
            <a:ext cx="3199552" cy="252358"/>
          </a:xfrm>
          <a:prstGeom prst="rect">
            <a:avLst/>
          </a:prstGeom>
          <a:noFill/>
        </p:spPr>
        <p:txBody>
          <a:bodyPr wrap="square" lIns="0" tIns="36557" rIns="0" bIns="0" rtlCol="0" anchor="ctr">
            <a:spAutoFit/>
          </a:bodyPr>
          <a:lstStyle/>
          <a:p>
            <a:pPr>
              <a:buClr>
                <a:srgbClr val="27ACAA"/>
              </a:buClr>
              <a:buSzPct val="70000"/>
              <a:defRPr/>
            </a:pPr>
            <a:r>
              <a:rPr lang="en-US" sz="1400" dirty="0">
                <a:solidFill>
                  <a:prstClr val="white"/>
                </a:solidFill>
              </a:rPr>
              <a:t>High-volume data transactions</a:t>
            </a:r>
          </a:p>
        </p:txBody>
      </p:sp>
      <p:sp>
        <p:nvSpPr>
          <p:cNvPr id="60" name="TextBox 59">
            <a:extLst>
              <a:ext uri="{FF2B5EF4-FFF2-40B4-BE49-F238E27FC236}">
                <a16:creationId xmlns:a16="http://schemas.microsoft.com/office/drawing/2014/main" id="{8D59D2C7-01E7-5405-46CC-2DA871C6D802}"/>
              </a:ext>
            </a:extLst>
          </p:cNvPr>
          <p:cNvSpPr txBox="1">
            <a:spLocks/>
          </p:cNvSpPr>
          <p:nvPr/>
        </p:nvSpPr>
        <p:spPr>
          <a:xfrm>
            <a:off x="4636910" y="4105896"/>
            <a:ext cx="2965965" cy="467802"/>
          </a:xfrm>
          <a:prstGeom prst="rect">
            <a:avLst/>
          </a:prstGeom>
          <a:noFill/>
        </p:spPr>
        <p:txBody>
          <a:bodyPr wrap="square" lIns="0" tIns="36557" rIns="0" bIns="0" rtlCol="0">
            <a:spAutoFit/>
          </a:bodyPr>
          <a:lstStyle/>
          <a:p>
            <a:pPr>
              <a:buClr>
                <a:srgbClr val="27ACAA"/>
              </a:buClr>
              <a:buSzPct val="70000"/>
              <a:defRPr/>
            </a:pPr>
            <a:r>
              <a:rPr lang="en-US" sz="1400" dirty="0">
                <a:solidFill>
                  <a:prstClr val="white"/>
                </a:solidFill>
              </a:rPr>
              <a:t>Complex compliance tasks requiring research</a:t>
            </a:r>
          </a:p>
        </p:txBody>
      </p:sp>
      <p:sp>
        <p:nvSpPr>
          <p:cNvPr id="58" name="TextBox 57">
            <a:extLst>
              <a:ext uri="{FF2B5EF4-FFF2-40B4-BE49-F238E27FC236}">
                <a16:creationId xmlns:a16="http://schemas.microsoft.com/office/drawing/2014/main" id="{04F7C902-9AD8-DAFA-87A2-D873D8916FA5}"/>
              </a:ext>
            </a:extLst>
          </p:cNvPr>
          <p:cNvSpPr txBox="1">
            <a:spLocks/>
          </p:cNvSpPr>
          <p:nvPr/>
        </p:nvSpPr>
        <p:spPr>
          <a:xfrm>
            <a:off x="8414537" y="3890453"/>
            <a:ext cx="3188560" cy="898688"/>
          </a:xfrm>
          <a:prstGeom prst="rect">
            <a:avLst/>
          </a:prstGeom>
          <a:noFill/>
        </p:spPr>
        <p:txBody>
          <a:bodyPr wrap="square" lIns="0" tIns="36557" rIns="0" bIns="0" rtlCol="0">
            <a:spAutoFit/>
          </a:bodyPr>
          <a:lstStyle/>
          <a:p>
            <a:pPr>
              <a:buClr>
                <a:srgbClr val="27ACAA"/>
              </a:buClr>
              <a:buSzPct val="70000"/>
              <a:defRPr/>
            </a:pPr>
            <a:r>
              <a:rPr lang="en-US" sz="1400" spc="-10" dirty="0">
                <a:solidFill>
                  <a:prstClr val="white"/>
                </a:solidFill>
              </a:rPr>
              <a:t>Tasks left undone as not currently feasible due to budget, capability gaps, not scalable without increasing team size</a:t>
            </a:r>
          </a:p>
        </p:txBody>
      </p:sp>
      <p:sp>
        <p:nvSpPr>
          <p:cNvPr id="64" name="TextBox 63">
            <a:extLst>
              <a:ext uri="{FF2B5EF4-FFF2-40B4-BE49-F238E27FC236}">
                <a16:creationId xmlns:a16="http://schemas.microsoft.com/office/drawing/2014/main" id="{D788BB08-FEFE-98FA-C6F4-A1349ACBBA7B}"/>
              </a:ext>
            </a:extLst>
          </p:cNvPr>
          <p:cNvSpPr txBox="1">
            <a:spLocks/>
          </p:cNvSpPr>
          <p:nvPr/>
        </p:nvSpPr>
        <p:spPr>
          <a:xfrm>
            <a:off x="8414536" y="5463203"/>
            <a:ext cx="3188560" cy="252358"/>
          </a:xfrm>
          <a:prstGeom prst="rect">
            <a:avLst/>
          </a:prstGeom>
          <a:noFill/>
        </p:spPr>
        <p:txBody>
          <a:bodyPr wrap="square" lIns="0" tIns="36557" rIns="0" bIns="0" rtlCol="0">
            <a:spAutoFit/>
          </a:bodyPr>
          <a:lstStyle/>
          <a:p>
            <a:pPr>
              <a:buClr>
                <a:srgbClr val="27ACAA"/>
              </a:buClr>
              <a:buSzPct val="70000"/>
              <a:defRPr/>
            </a:pPr>
            <a:r>
              <a:rPr lang="en-US" sz="1400" dirty="0">
                <a:solidFill>
                  <a:prstClr val="white"/>
                </a:solidFill>
              </a:rPr>
              <a:t>Visibility or knowledge gaps?</a:t>
            </a:r>
          </a:p>
        </p:txBody>
      </p:sp>
      <p:sp>
        <p:nvSpPr>
          <p:cNvPr id="7" name="Rectangle 6">
            <a:extLst>
              <a:ext uri="{FF2B5EF4-FFF2-40B4-BE49-F238E27FC236}">
                <a16:creationId xmlns:a16="http://schemas.microsoft.com/office/drawing/2014/main" id="{26619375-5FA2-1788-55C9-0DA8611A65AB}"/>
              </a:ext>
            </a:extLst>
          </p:cNvPr>
          <p:cNvSpPr>
            <a:spLocks/>
          </p:cNvSpPr>
          <p:nvPr/>
        </p:nvSpPr>
        <p:spPr>
          <a:xfrm>
            <a:off x="485774" y="1412875"/>
            <a:ext cx="3566160" cy="100584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
        <p:nvSpPr>
          <p:cNvPr id="8" name="Rectangle 7">
            <a:extLst>
              <a:ext uri="{FF2B5EF4-FFF2-40B4-BE49-F238E27FC236}">
                <a16:creationId xmlns:a16="http://schemas.microsoft.com/office/drawing/2014/main" id="{DBD717B2-0699-35EC-CCFC-85AF6E8A7D5E}"/>
              </a:ext>
            </a:extLst>
          </p:cNvPr>
          <p:cNvSpPr/>
          <p:nvPr/>
        </p:nvSpPr>
        <p:spPr>
          <a:xfrm>
            <a:off x="4316448" y="1412875"/>
            <a:ext cx="3566160" cy="100584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
        <p:nvSpPr>
          <p:cNvPr id="9" name="Rectangle 8">
            <a:extLst>
              <a:ext uri="{FF2B5EF4-FFF2-40B4-BE49-F238E27FC236}">
                <a16:creationId xmlns:a16="http://schemas.microsoft.com/office/drawing/2014/main" id="{34453B63-2D30-D538-CB64-BBC4FE91CF56}"/>
              </a:ext>
            </a:extLst>
          </p:cNvPr>
          <p:cNvSpPr/>
          <p:nvPr/>
        </p:nvSpPr>
        <p:spPr>
          <a:xfrm>
            <a:off x="8147121" y="1412875"/>
            <a:ext cx="3566160" cy="100584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
        <p:nvSpPr>
          <p:cNvPr id="10" name="Rectangle 9">
            <a:extLst>
              <a:ext uri="{FF2B5EF4-FFF2-40B4-BE49-F238E27FC236}">
                <a16:creationId xmlns:a16="http://schemas.microsoft.com/office/drawing/2014/main" id="{2A1D1339-D63C-5438-D1E6-92E922BD3225}"/>
              </a:ext>
            </a:extLst>
          </p:cNvPr>
          <p:cNvSpPr>
            <a:spLocks/>
          </p:cNvSpPr>
          <p:nvPr/>
        </p:nvSpPr>
        <p:spPr>
          <a:xfrm>
            <a:off x="485774" y="2595047"/>
            <a:ext cx="3566160" cy="100584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
        <p:nvSpPr>
          <p:cNvPr id="11" name="Rectangle 10">
            <a:extLst>
              <a:ext uri="{FF2B5EF4-FFF2-40B4-BE49-F238E27FC236}">
                <a16:creationId xmlns:a16="http://schemas.microsoft.com/office/drawing/2014/main" id="{01759E27-8C21-BB0C-0AC0-242EFC75BC3B}"/>
              </a:ext>
            </a:extLst>
          </p:cNvPr>
          <p:cNvSpPr/>
          <p:nvPr/>
        </p:nvSpPr>
        <p:spPr>
          <a:xfrm>
            <a:off x="4316448" y="2595047"/>
            <a:ext cx="3566160" cy="100584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
        <p:nvSpPr>
          <p:cNvPr id="16" name="Rectangle 15">
            <a:extLst>
              <a:ext uri="{FF2B5EF4-FFF2-40B4-BE49-F238E27FC236}">
                <a16:creationId xmlns:a16="http://schemas.microsoft.com/office/drawing/2014/main" id="{1606630C-5154-FF19-E12B-6E14E685B379}"/>
              </a:ext>
            </a:extLst>
          </p:cNvPr>
          <p:cNvSpPr/>
          <p:nvPr/>
        </p:nvSpPr>
        <p:spPr>
          <a:xfrm>
            <a:off x="8147121" y="2595047"/>
            <a:ext cx="3566160" cy="100584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
        <p:nvSpPr>
          <p:cNvPr id="17" name="Rectangle 16">
            <a:extLst>
              <a:ext uri="{FF2B5EF4-FFF2-40B4-BE49-F238E27FC236}">
                <a16:creationId xmlns:a16="http://schemas.microsoft.com/office/drawing/2014/main" id="{6260A77F-FC9F-8A96-24C3-A21FF5F96A3D}"/>
              </a:ext>
            </a:extLst>
          </p:cNvPr>
          <p:cNvSpPr>
            <a:spLocks/>
          </p:cNvSpPr>
          <p:nvPr/>
        </p:nvSpPr>
        <p:spPr>
          <a:xfrm>
            <a:off x="485774" y="3745437"/>
            <a:ext cx="3566160" cy="118872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
        <p:nvSpPr>
          <p:cNvPr id="25" name="Rectangle 24">
            <a:extLst>
              <a:ext uri="{FF2B5EF4-FFF2-40B4-BE49-F238E27FC236}">
                <a16:creationId xmlns:a16="http://schemas.microsoft.com/office/drawing/2014/main" id="{5E212E35-1D13-5699-284F-C506F9D35494}"/>
              </a:ext>
            </a:extLst>
          </p:cNvPr>
          <p:cNvSpPr/>
          <p:nvPr/>
        </p:nvSpPr>
        <p:spPr>
          <a:xfrm>
            <a:off x="4316448" y="3745437"/>
            <a:ext cx="3566160" cy="118872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
        <p:nvSpPr>
          <p:cNvPr id="26" name="Rectangle 25">
            <a:extLst>
              <a:ext uri="{FF2B5EF4-FFF2-40B4-BE49-F238E27FC236}">
                <a16:creationId xmlns:a16="http://schemas.microsoft.com/office/drawing/2014/main" id="{FCE68C51-B392-FBBE-EAA6-8A15F82B6D44}"/>
              </a:ext>
            </a:extLst>
          </p:cNvPr>
          <p:cNvSpPr/>
          <p:nvPr/>
        </p:nvSpPr>
        <p:spPr>
          <a:xfrm>
            <a:off x="8147121" y="3745437"/>
            <a:ext cx="3566160" cy="118872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
        <p:nvSpPr>
          <p:cNvPr id="27" name="Rectangle 26">
            <a:extLst>
              <a:ext uri="{FF2B5EF4-FFF2-40B4-BE49-F238E27FC236}">
                <a16:creationId xmlns:a16="http://schemas.microsoft.com/office/drawing/2014/main" id="{9C65D227-50C4-A275-AC5C-3B6D16808FA0}"/>
              </a:ext>
            </a:extLst>
          </p:cNvPr>
          <p:cNvSpPr>
            <a:spLocks/>
          </p:cNvSpPr>
          <p:nvPr/>
        </p:nvSpPr>
        <p:spPr>
          <a:xfrm>
            <a:off x="485774" y="5086462"/>
            <a:ext cx="3566160" cy="100584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
        <p:nvSpPr>
          <p:cNvPr id="28" name="Rectangle 27">
            <a:extLst>
              <a:ext uri="{FF2B5EF4-FFF2-40B4-BE49-F238E27FC236}">
                <a16:creationId xmlns:a16="http://schemas.microsoft.com/office/drawing/2014/main" id="{88F28B10-E2A6-D2CF-2E42-ADBE8EC174AC}"/>
              </a:ext>
            </a:extLst>
          </p:cNvPr>
          <p:cNvSpPr/>
          <p:nvPr/>
        </p:nvSpPr>
        <p:spPr>
          <a:xfrm>
            <a:off x="4316448" y="5086462"/>
            <a:ext cx="3566160" cy="100584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
        <p:nvSpPr>
          <p:cNvPr id="29" name="Rectangle 28">
            <a:extLst>
              <a:ext uri="{FF2B5EF4-FFF2-40B4-BE49-F238E27FC236}">
                <a16:creationId xmlns:a16="http://schemas.microsoft.com/office/drawing/2014/main" id="{C3D802AB-84AA-FE49-0F19-5EC1C3E593AD}"/>
              </a:ext>
            </a:extLst>
          </p:cNvPr>
          <p:cNvSpPr/>
          <p:nvPr/>
        </p:nvSpPr>
        <p:spPr>
          <a:xfrm>
            <a:off x="8147121" y="5086462"/>
            <a:ext cx="3566160" cy="1005840"/>
          </a:xfrm>
          <a:prstGeom prst="rect">
            <a:avLst/>
          </a:prstGeom>
          <a:noFill/>
          <a:ln w="6350" cap="flat" cmpd="sng" algn="ctr">
            <a:solidFill>
              <a:srgbClr val="C4C4CD"/>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marL="252000" indent="-252000" algn="l">
              <a:buClr>
                <a:schemeClr val="tx2"/>
              </a:buClr>
              <a:buFont typeface="Wingdings" pitchFamily="2" charset="2"/>
              <a:buChar char="§"/>
            </a:pPr>
            <a:endParaRPr lang="en-US" dirty="0">
              <a:solidFill>
                <a:schemeClr val="tx1"/>
              </a:solidFill>
            </a:endParaRPr>
          </a:p>
        </p:txBody>
      </p:sp>
    </p:spTree>
    <p:extLst>
      <p:ext uri="{BB962C8B-B14F-4D97-AF65-F5344CB8AC3E}">
        <p14:creationId xmlns:p14="http://schemas.microsoft.com/office/powerpoint/2010/main" val="17678135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0ECA85D-A70A-E83C-3E1A-ECEA97AA9B14}"/>
              </a:ext>
            </a:extLst>
          </p:cNvPr>
          <p:cNvGraphicFramePr>
            <a:graphicFrameLocks noChangeAspect="1"/>
          </p:cNvGraphicFramePr>
          <p:nvPr>
            <p:custDataLst>
              <p:tags r:id="rId1"/>
            </p:custDataLst>
            <p:extLst>
              <p:ext uri="{D42A27DB-BD31-4B8C-83A1-F6EECF244321}">
                <p14:modId xmlns:p14="http://schemas.microsoft.com/office/powerpoint/2010/main" val="33119077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5" imgH="405" progId="TCLayout.ActiveDocument.1">
                  <p:embed/>
                </p:oleObj>
              </mc:Choice>
              <mc:Fallback>
                <p:oleObj name="think-cell Slide" r:id="rId3" imgW="405" imgH="405" progId="TCLayout.ActiveDocument.1">
                  <p:embed/>
                  <p:pic>
                    <p:nvPicPr>
                      <p:cNvPr id="5" name="think-cell data - do not delete" hidden="1">
                        <a:extLst>
                          <a:ext uri="{FF2B5EF4-FFF2-40B4-BE49-F238E27FC236}">
                            <a16:creationId xmlns:a16="http://schemas.microsoft.com/office/drawing/2014/main" id="{B0ECA85D-A70A-E83C-3E1A-ECEA97AA9B1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2D4B1AF7-B0C2-2B38-98EE-85EA60E32BBB}"/>
              </a:ext>
            </a:extLst>
          </p:cNvPr>
          <p:cNvSpPr>
            <a:spLocks noGrp="1"/>
          </p:cNvSpPr>
          <p:nvPr>
            <p:ph type="title"/>
          </p:nvPr>
        </p:nvSpPr>
        <p:spPr/>
        <p:txBody>
          <a:bodyPr vert="horz"/>
          <a:lstStyle/>
          <a:p>
            <a:r>
              <a:rPr lang="en-GB" dirty="0"/>
              <a:t>Closing remarks</a:t>
            </a:r>
            <a:endParaRPr lang="en-IN" dirty="0"/>
          </a:p>
        </p:txBody>
      </p:sp>
      <p:sp>
        <p:nvSpPr>
          <p:cNvPr id="7" name="Text Placeholder 6">
            <a:extLst>
              <a:ext uri="{FF2B5EF4-FFF2-40B4-BE49-F238E27FC236}">
                <a16:creationId xmlns:a16="http://schemas.microsoft.com/office/drawing/2014/main" id="{9FDCE379-4983-FCA1-F1FF-97B0897948B8}"/>
              </a:ext>
            </a:extLst>
          </p:cNvPr>
          <p:cNvSpPr>
            <a:spLocks noGrp="1"/>
          </p:cNvSpPr>
          <p:nvPr>
            <p:ph type="body" sz="quarter" idx="13"/>
          </p:nvPr>
        </p:nvSpPr>
        <p:spPr/>
        <p:txBody>
          <a:bodyPr/>
          <a:lstStyle/>
          <a:p>
            <a:r>
              <a:rPr lang="en-US" dirty="0"/>
              <a:t>05</a:t>
            </a:r>
          </a:p>
        </p:txBody>
      </p:sp>
    </p:spTree>
    <p:extLst>
      <p:ext uri="{BB962C8B-B14F-4D97-AF65-F5344CB8AC3E}">
        <p14:creationId xmlns:p14="http://schemas.microsoft.com/office/powerpoint/2010/main" val="400372191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7E9380-AF68-D02A-08EF-7D16DA9A424D}"/>
            </a:ext>
          </a:extLst>
        </p:cNvPr>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BDDF3084-D440-00D1-2FC5-420AAE8F9A6A}"/>
              </a:ext>
            </a:extLst>
          </p:cNvPr>
          <p:cNvGraphicFramePr>
            <a:graphicFrameLocks noChangeAspect="1"/>
          </p:cNvGraphicFramePr>
          <p:nvPr>
            <p:custDataLst>
              <p:tags r:id="rId1"/>
            </p:custDataLst>
            <p:extLst>
              <p:ext uri="{D42A27DB-BD31-4B8C-83A1-F6EECF244321}">
                <p14:modId xmlns:p14="http://schemas.microsoft.com/office/powerpoint/2010/main" val="1679635029"/>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3" imgW="307" imgH="307" progId="TCLayout.ActiveDocument.1">
                  <p:embed/>
                </p:oleObj>
              </mc:Choice>
              <mc:Fallback>
                <p:oleObj name="think-cell Slide" r:id="rId3" imgW="307" imgH="307" progId="TCLayout.ActiveDocument.1">
                  <p:embed/>
                  <p:pic>
                    <p:nvPicPr>
                      <p:cNvPr id="4" name="Object 3" hidden="1">
                        <a:extLst>
                          <a:ext uri="{FF2B5EF4-FFF2-40B4-BE49-F238E27FC236}">
                            <a16:creationId xmlns:a16="http://schemas.microsoft.com/office/drawing/2014/main" id="{BDDF3084-D440-00D1-2FC5-420AAE8F9A6A}"/>
                          </a:ext>
                        </a:extLst>
                      </p:cNvPr>
                      <p:cNvPicPr/>
                      <p:nvPr/>
                    </p:nvPicPr>
                    <p:blipFill>
                      <a:blip r:embed="rId4"/>
                      <a:stretch>
                        <a:fillRect/>
                      </a:stretch>
                    </p:blipFill>
                    <p:spPr>
                      <a:xfrm>
                        <a:off x="1527967" y="3372"/>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5883F69-B65B-4406-96BE-46A668AFB554}"/>
              </a:ext>
            </a:extLst>
          </p:cNvPr>
          <p:cNvSpPr>
            <a:spLocks noGrp="1"/>
          </p:cNvSpPr>
          <p:nvPr>
            <p:ph type="title"/>
          </p:nvPr>
        </p:nvSpPr>
        <p:spPr>
          <a:xfrm>
            <a:off x="485523" y="345396"/>
            <a:ext cx="11224347" cy="470898"/>
          </a:xfrm>
        </p:spPr>
        <p:txBody>
          <a:bodyPr vert="horz"/>
          <a:lstStyle/>
          <a:p>
            <a:r>
              <a:rPr lang="en-US" dirty="0"/>
              <a:t>Key take-aways </a:t>
            </a:r>
          </a:p>
        </p:txBody>
      </p:sp>
      <p:sp>
        <p:nvSpPr>
          <p:cNvPr id="9" name="Content Placeholder 8">
            <a:extLst>
              <a:ext uri="{FF2B5EF4-FFF2-40B4-BE49-F238E27FC236}">
                <a16:creationId xmlns:a16="http://schemas.microsoft.com/office/drawing/2014/main" id="{14B075CE-8583-DFD9-720C-C1CBFD518784}"/>
              </a:ext>
            </a:extLst>
          </p:cNvPr>
          <p:cNvSpPr>
            <a:spLocks noGrp="1"/>
          </p:cNvSpPr>
          <p:nvPr>
            <p:ph sz="quarter" idx="16"/>
          </p:nvPr>
        </p:nvSpPr>
        <p:spPr/>
        <p:txBody>
          <a:bodyPr/>
          <a:lstStyle/>
          <a:p>
            <a:r>
              <a:rPr lang="en-IN" dirty="0"/>
              <a:t>Discuss skills and history of executives in the tax-exempt organizations field</a:t>
            </a:r>
          </a:p>
          <a:p>
            <a:r>
              <a:rPr lang="en-IN" dirty="0"/>
              <a:t>Review various tools and resources available for tax technical matters and relevant tax technical updates</a:t>
            </a:r>
          </a:p>
          <a:p>
            <a:r>
              <a:rPr lang="en-IN" dirty="0"/>
              <a:t>Identify areas in your organization that could benefit from benchmarking against peers and understand value of exemption</a:t>
            </a:r>
          </a:p>
          <a:p>
            <a:r>
              <a:rPr lang="en-IN" dirty="0"/>
              <a:t>Discuss artificial intelligence and how it is being used in tax</a:t>
            </a:r>
          </a:p>
        </p:txBody>
      </p:sp>
      <p:sp>
        <p:nvSpPr>
          <p:cNvPr id="10" name="Rectangle 2">
            <a:extLst>
              <a:ext uri="{FF2B5EF4-FFF2-40B4-BE49-F238E27FC236}">
                <a16:creationId xmlns:a16="http://schemas.microsoft.com/office/drawing/2014/main" id="{F3290DAE-B64B-0FF3-147C-118E420A4BB1}"/>
              </a:ext>
            </a:extLst>
          </p:cNvPr>
          <p:cNvSpPr>
            <a:spLocks noChangeArrowheads="1"/>
          </p:cNvSpPr>
          <p:nvPr/>
        </p:nvSpPr>
        <p:spPr bwMode="auto">
          <a:xfrm>
            <a:off x="3504964" y="2969936"/>
            <a:ext cx="184635" cy="3691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392" tIns="45696" rIns="91392" bIns="45696" numCol="1" anchor="ctr" anchorCtr="0" compatLnSpc="1">
            <a:prstTxWarp prst="textNoShape">
              <a:avLst/>
            </a:prstTxWarp>
            <a:spAutoFit/>
          </a:bodyPr>
          <a:lstStyle/>
          <a:p>
            <a:endParaRPr lang="en-US" sz="1799" dirty="0"/>
          </a:p>
        </p:txBody>
      </p:sp>
    </p:spTree>
    <p:extLst>
      <p:ext uri="{BB962C8B-B14F-4D97-AF65-F5344CB8AC3E}">
        <p14:creationId xmlns:p14="http://schemas.microsoft.com/office/powerpoint/2010/main" val="352429297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16089637-F03C-93AA-4A26-D166A67B3121}"/>
              </a:ext>
            </a:extLst>
          </p:cNvPr>
          <p:cNvSpPr txBox="1">
            <a:spLocks/>
          </p:cNvSpPr>
          <p:nvPr/>
        </p:nvSpPr>
        <p:spPr>
          <a:xfrm>
            <a:off x="8402205" y="771919"/>
            <a:ext cx="3308087" cy="3099163"/>
          </a:xfrm>
          <a:prstGeom prst="rect">
            <a:avLst/>
          </a:prstGeom>
          <a:noFill/>
        </p:spPr>
        <p:txBody>
          <a:bodyPr wrap="square" lIns="0" tIns="36557" rIns="0" bIns="0" rtlCol="0" anchor="t">
            <a:spAutoFit/>
          </a:bodyPr>
          <a:lstStyle/>
          <a:p>
            <a:pPr lvl="0">
              <a:buClr>
                <a:srgbClr val="FFD200"/>
              </a:buClr>
              <a:buSzPct val="70000"/>
              <a:defRPr/>
            </a:pPr>
            <a:r>
              <a:rPr lang="en-US" sz="800" kern="0" dirty="0">
                <a:solidFill>
                  <a:srgbClr val="FFFFFF"/>
                </a:solidFill>
                <a:latin typeface="EYInterstate" panose="02000503020000020004" pitchFamily="2" charset="0"/>
              </a:rPr>
              <a:t>EY refers to the global organization, and may refer to one or more, of the member firms of Ernst &amp; Young Global Limited, each of which is a separate legal entity. Ernst &amp; Young Global Limited, a UK company limited by guarantee, does not provide services to clients. Information about how EY collects and uses personal data and a description of the rights individuals have under data protection legislation are available via ey.com/privacy. EY member firms do not practice law where prohibited by local laws. For more information about our organization, please visit ey.com.</a:t>
            </a:r>
          </a:p>
          <a:p>
            <a:pPr lvl="0">
              <a:buClr>
                <a:srgbClr val="FFD200"/>
              </a:buClr>
              <a:buSzPct val="70000"/>
              <a:defRPr/>
            </a:pPr>
            <a:endParaRPr lang="en-US" sz="800" kern="0" dirty="0">
              <a:solidFill>
                <a:srgbClr val="FFFFFF"/>
              </a:solidFill>
              <a:latin typeface="EYInterstate" panose="02000503020000020004" pitchFamily="2" charset="0"/>
            </a:endParaRPr>
          </a:p>
          <a:p>
            <a:pPr lvl="0">
              <a:buClr>
                <a:srgbClr val="FFD200"/>
              </a:buClr>
              <a:buSzPct val="70000"/>
              <a:defRPr/>
            </a:pPr>
            <a:r>
              <a:rPr lang="en-US" sz="800" kern="0" dirty="0">
                <a:solidFill>
                  <a:srgbClr val="FFFFFF"/>
                </a:solidFill>
                <a:latin typeface="EYInterstate" panose="02000503020000020004" pitchFamily="2" charset="0"/>
              </a:rPr>
              <a:t>Ernst &amp; Young LLP is a client-serving member firm of Ernst &amp; Young Global Limited operating in the US.</a:t>
            </a:r>
          </a:p>
          <a:p>
            <a:pPr lvl="0">
              <a:buClr>
                <a:srgbClr val="FFD200"/>
              </a:buClr>
              <a:buSzPct val="70000"/>
              <a:defRPr/>
            </a:pPr>
            <a:endParaRPr lang="en-US" sz="800" kern="0" dirty="0">
              <a:solidFill>
                <a:srgbClr val="FFFFFF"/>
              </a:solidFill>
              <a:latin typeface="+mj-lt"/>
            </a:endParaRPr>
          </a:p>
          <a:p>
            <a:pPr>
              <a:buClr>
                <a:srgbClr val="FFD200"/>
              </a:buClr>
              <a:buSzPct val="70000"/>
              <a:defRPr/>
            </a:pPr>
            <a:r>
              <a:rPr lang="en-IN" sz="800" kern="0" dirty="0">
                <a:solidFill>
                  <a:srgbClr val="FFFFFF"/>
                </a:solidFill>
              </a:rPr>
              <a:t>© 2025 Ernst &amp; Young LLP</a:t>
            </a:r>
          </a:p>
          <a:p>
            <a:pPr>
              <a:buClr>
                <a:srgbClr val="FFD200"/>
              </a:buClr>
              <a:buSzPct val="70000"/>
              <a:defRPr/>
            </a:pPr>
            <a:r>
              <a:rPr lang="en-IN" sz="800" kern="0" dirty="0">
                <a:solidFill>
                  <a:srgbClr val="FFFFFF"/>
                </a:solidFill>
              </a:rPr>
              <a:t>All Rights Reserved.</a:t>
            </a:r>
          </a:p>
          <a:p>
            <a:pPr>
              <a:buClr>
                <a:srgbClr val="FFD200"/>
              </a:buClr>
              <a:buSzPct val="70000"/>
              <a:defRPr/>
            </a:pPr>
            <a:endParaRPr lang="en-IN" sz="800" kern="0" dirty="0">
              <a:solidFill>
                <a:srgbClr val="FFFFFF"/>
              </a:solidFill>
            </a:endParaRPr>
          </a:p>
          <a:p>
            <a:pPr>
              <a:buClr>
                <a:srgbClr val="FFD200"/>
              </a:buClr>
              <a:buSzPct val="70000"/>
              <a:defRPr/>
            </a:pPr>
            <a:r>
              <a:rPr lang="en-IN" sz="800" kern="0" dirty="0">
                <a:solidFill>
                  <a:srgbClr val="FFFFFF"/>
                </a:solidFill>
              </a:rPr>
              <a:t>2510-12501-CS</a:t>
            </a:r>
          </a:p>
          <a:p>
            <a:pPr>
              <a:buClr>
                <a:srgbClr val="FFD200"/>
              </a:buClr>
              <a:buSzPct val="70000"/>
              <a:defRPr/>
            </a:pPr>
            <a:r>
              <a:rPr lang="en-US" sz="800" kern="0" dirty="0">
                <a:solidFill>
                  <a:srgbClr val="FFFFFF"/>
                </a:solidFill>
              </a:rPr>
              <a:t>US SCORE no. 29011-251US </a:t>
            </a:r>
            <a:br>
              <a:rPr lang="en-IN" sz="800" kern="0" dirty="0">
                <a:solidFill>
                  <a:srgbClr val="FFFFFF"/>
                </a:solidFill>
              </a:rPr>
            </a:br>
            <a:r>
              <a:rPr lang="en-IN" sz="800" kern="0" dirty="0">
                <a:solidFill>
                  <a:srgbClr val="FFFFFF"/>
                </a:solidFill>
              </a:rPr>
              <a:t>ED None</a:t>
            </a:r>
          </a:p>
          <a:p>
            <a:pPr>
              <a:buClr>
                <a:srgbClr val="FFD200"/>
              </a:buClr>
              <a:buSzPct val="70000"/>
              <a:defRPr/>
            </a:pPr>
            <a:endParaRPr lang="en-US" sz="800" kern="0" dirty="0">
              <a:solidFill>
                <a:srgbClr val="FFFFFF"/>
              </a:solidFill>
            </a:endParaRPr>
          </a:p>
          <a:p>
            <a:pPr lvl="0">
              <a:buClr>
                <a:srgbClr val="FFD200"/>
              </a:buClr>
              <a:buSzPct val="70000"/>
              <a:defRPr/>
            </a:pPr>
            <a:r>
              <a:rPr lang="en-US" sz="700" kern="0" dirty="0">
                <a:solidFill>
                  <a:srgbClr val="FFFFFF"/>
                </a:solidFill>
              </a:rPr>
              <a:t>This material has been prepared for general informational purposes only and is not intended to be relied upon as accounting, tax or other professional advice. Please refer to your advisors for specific advice.</a:t>
            </a:r>
          </a:p>
          <a:p>
            <a:pPr lvl="0">
              <a:buClr>
                <a:srgbClr val="FFD200"/>
              </a:buClr>
              <a:buSzPct val="70000"/>
              <a:defRPr/>
            </a:pPr>
            <a:endParaRPr lang="en-US" sz="700" kern="0" dirty="0">
              <a:solidFill>
                <a:srgbClr val="FFFFFF"/>
              </a:solidFill>
            </a:endParaRPr>
          </a:p>
          <a:p>
            <a:pPr>
              <a:spcAft>
                <a:spcPts val="600"/>
              </a:spcAft>
              <a:buClr>
                <a:srgbClr val="FFD200"/>
              </a:buClr>
              <a:buSzPct val="70000"/>
              <a:defRPr/>
            </a:pPr>
            <a:r>
              <a:rPr lang="en-US" sz="1099" kern="0" dirty="0">
                <a:solidFill>
                  <a:srgbClr val="FFFFFF"/>
                </a:solidFill>
                <a:latin typeface="EYInterstate" panose="02000503020000020004" pitchFamily="2" charset="0"/>
              </a:rPr>
              <a:t>ey.com</a:t>
            </a:r>
          </a:p>
        </p:txBody>
      </p:sp>
      <p:sp>
        <p:nvSpPr>
          <p:cNvPr id="8" name="TextBox 7">
            <a:extLst>
              <a:ext uri="{FF2B5EF4-FFF2-40B4-BE49-F238E27FC236}">
                <a16:creationId xmlns:a16="http://schemas.microsoft.com/office/drawing/2014/main" id="{3082AA8D-CA8C-EFC8-3084-E92AF19EC96F}"/>
              </a:ext>
            </a:extLst>
          </p:cNvPr>
          <p:cNvSpPr txBox="1">
            <a:spLocks/>
          </p:cNvSpPr>
          <p:nvPr/>
        </p:nvSpPr>
        <p:spPr>
          <a:xfrm>
            <a:off x="481708" y="771919"/>
            <a:ext cx="3301741" cy="3512978"/>
          </a:xfrm>
          <a:prstGeom prst="rect">
            <a:avLst/>
          </a:prstGeom>
          <a:noFill/>
        </p:spPr>
        <p:txBody>
          <a:bodyPr wrap="square" lIns="0" tIns="36557" rIns="0" bIns="0" rtlCol="0" anchor="t">
            <a:spAutoFit/>
          </a:bodyPr>
          <a:lstStyle/>
          <a:p>
            <a:pPr>
              <a:spcAft>
                <a:spcPts val="600"/>
              </a:spcAft>
              <a:buClr>
                <a:srgbClr val="FFD200"/>
              </a:buClr>
              <a:buSzPct val="70000"/>
              <a:defRPr/>
            </a:pPr>
            <a:r>
              <a:rPr lang="en-US" sz="1199" b="1" kern="0" dirty="0">
                <a:solidFill>
                  <a:srgbClr val="FFE600"/>
                </a:solidFill>
                <a:latin typeface="EYInterstate" panose="02000503020000020004" pitchFamily="2" charset="0"/>
              </a:rPr>
              <a:t>EY  </a:t>
            </a:r>
            <a:r>
              <a:rPr lang="en-US" sz="1199" kern="0" dirty="0">
                <a:solidFill>
                  <a:srgbClr val="FFE600"/>
                </a:solidFill>
                <a:latin typeface="EYInterstate" panose="02000503020000020004" pitchFamily="2" charset="0"/>
                <a:cs typeface="Arial"/>
              </a:rPr>
              <a:t>|  Building a better working world</a:t>
            </a:r>
          </a:p>
          <a:p>
            <a:pPr defTabSz="913943">
              <a:buClr>
                <a:srgbClr val="FFD200"/>
              </a:buClr>
              <a:buSzPct val="70000"/>
              <a:defRPr/>
            </a:pPr>
            <a:endParaRPr lang="en-US" sz="1099" kern="0" dirty="0">
              <a:solidFill>
                <a:srgbClr val="FFFFFF"/>
              </a:solidFill>
              <a:latin typeface="EYInterstate" panose="02000503020000020004" pitchFamily="2" charset="0"/>
              <a:cs typeface="Arial"/>
            </a:endParaRPr>
          </a:p>
          <a:p>
            <a:pPr>
              <a:buClr>
                <a:srgbClr val="FFD200"/>
              </a:buClr>
              <a:buSzPct val="70000"/>
              <a:defRPr/>
            </a:pPr>
            <a:r>
              <a:rPr lang="en-US" sz="1099" kern="0" dirty="0">
                <a:solidFill>
                  <a:srgbClr val="FFFFFF"/>
                </a:solidFill>
                <a:latin typeface="EYInterstate" panose="02000503020000020004" pitchFamily="2" charset="0"/>
              </a:rPr>
              <a:t>EY is building a better working world by creating new value for clients, people, society and the planet, while building trust in capital markets.</a:t>
            </a:r>
          </a:p>
          <a:p>
            <a:pPr>
              <a:buClr>
                <a:srgbClr val="FFD200"/>
              </a:buClr>
              <a:buSzPct val="70000"/>
              <a:defRPr/>
            </a:pPr>
            <a:r>
              <a:rPr lang="en-US" sz="1099" kern="0" dirty="0">
                <a:solidFill>
                  <a:srgbClr val="FFFFFF"/>
                </a:solidFill>
                <a:latin typeface="EYInterstate" panose="02000503020000020004" pitchFamily="2" charset="0"/>
              </a:rPr>
              <a:t> </a:t>
            </a:r>
          </a:p>
          <a:p>
            <a:pPr>
              <a:buClr>
                <a:srgbClr val="FFD200"/>
              </a:buClr>
              <a:buSzPct val="70000"/>
              <a:defRPr/>
            </a:pPr>
            <a:r>
              <a:rPr lang="en-US" sz="1099" kern="0" dirty="0">
                <a:solidFill>
                  <a:srgbClr val="FFFFFF"/>
                </a:solidFill>
                <a:latin typeface="EYInterstate" panose="02000503020000020004" pitchFamily="2" charset="0"/>
              </a:rPr>
              <a:t>Enabled by data, AI and advanced technology, </a:t>
            </a:r>
            <a:br>
              <a:rPr lang="en-US" sz="1099" kern="0" dirty="0">
                <a:solidFill>
                  <a:srgbClr val="FFFFFF"/>
                </a:solidFill>
                <a:latin typeface="EYInterstate" panose="02000503020000020004" pitchFamily="2" charset="0"/>
              </a:rPr>
            </a:br>
            <a:r>
              <a:rPr lang="en-US" sz="1099" kern="0" dirty="0">
                <a:solidFill>
                  <a:srgbClr val="FFFFFF"/>
                </a:solidFill>
                <a:latin typeface="EYInterstate" panose="02000503020000020004" pitchFamily="2" charset="0"/>
              </a:rPr>
              <a:t>EY teams help clients shape the future with confidence and develop answers for the most pressing issues of today and tomorrow. </a:t>
            </a:r>
          </a:p>
          <a:p>
            <a:pPr>
              <a:buClr>
                <a:srgbClr val="FFD200"/>
              </a:buClr>
              <a:buSzPct val="70000"/>
              <a:defRPr/>
            </a:pPr>
            <a:r>
              <a:rPr lang="en-US" sz="1099" kern="0" dirty="0">
                <a:solidFill>
                  <a:srgbClr val="FFFFFF"/>
                </a:solidFill>
                <a:latin typeface="EYInterstate" panose="02000503020000020004" pitchFamily="2" charset="0"/>
              </a:rPr>
              <a:t> </a:t>
            </a:r>
          </a:p>
          <a:p>
            <a:pPr>
              <a:buClr>
                <a:srgbClr val="FFD200"/>
              </a:buClr>
              <a:buSzPct val="70000"/>
              <a:defRPr/>
            </a:pPr>
            <a:r>
              <a:rPr lang="en-US" sz="1099" kern="0" dirty="0">
                <a:solidFill>
                  <a:srgbClr val="FFFFFF"/>
                </a:solidFill>
                <a:latin typeface="EYInterstate" panose="02000503020000020004" pitchFamily="2" charset="0"/>
              </a:rPr>
              <a:t>EY teams work across a full spectrum of </a:t>
            </a:r>
            <a:br>
              <a:rPr lang="en-US" sz="1099" kern="0" dirty="0">
                <a:solidFill>
                  <a:srgbClr val="FFFFFF"/>
                </a:solidFill>
                <a:latin typeface="EYInterstate" panose="02000503020000020004" pitchFamily="2" charset="0"/>
              </a:rPr>
            </a:br>
            <a:r>
              <a:rPr lang="en-US" sz="1099" kern="0" dirty="0">
                <a:solidFill>
                  <a:srgbClr val="FFFFFF"/>
                </a:solidFill>
                <a:latin typeface="EYInterstate" panose="02000503020000020004" pitchFamily="2" charset="0"/>
              </a:rPr>
              <a:t>services in assurance, consulting, tax, strategy and transactions. Fueled by sector insights, </a:t>
            </a:r>
            <a:br>
              <a:rPr lang="en-US" sz="1099" kern="0" dirty="0">
                <a:solidFill>
                  <a:srgbClr val="FFFFFF"/>
                </a:solidFill>
                <a:latin typeface="EYInterstate" panose="02000503020000020004" pitchFamily="2" charset="0"/>
              </a:rPr>
            </a:br>
            <a:r>
              <a:rPr lang="en-US" sz="1099" kern="0" dirty="0">
                <a:solidFill>
                  <a:srgbClr val="FFFFFF"/>
                </a:solidFill>
                <a:latin typeface="EYInterstate" panose="02000503020000020004" pitchFamily="2" charset="0"/>
              </a:rPr>
              <a:t>a globally connected, multi-disciplinary network and diverse ecosystem partners, EY teams can provide services in more than 150 countries </a:t>
            </a:r>
            <a:br>
              <a:rPr lang="en-US" sz="1099" kern="0" dirty="0">
                <a:solidFill>
                  <a:srgbClr val="FFFFFF"/>
                </a:solidFill>
                <a:latin typeface="EYInterstate" panose="02000503020000020004" pitchFamily="2" charset="0"/>
              </a:rPr>
            </a:br>
            <a:r>
              <a:rPr lang="en-US" sz="1099" kern="0" dirty="0">
                <a:solidFill>
                  <a:srgbClr val="FFFFFF"/>
                </a:solidFill>
                <a:latin typeface="EYInterstate" panose="02000503020000020004" pitchFamily="2" charset="0"/>
              </a:rPr>
              <a:t>and territories.</a:t>
            </a:r>
          </a:p>
          <a:p>
            <a:pPr>
              <a:buClr>
                <a:srgbClr val="FFD200"/>
              </a:buClr>
              <a:buSzPct val="70000"/>
              <a:defRPr/>
            </a:pPr>
            <a:r>
              <a:rPr lang="en-US" sz="1099" kern="0" dirty="0">
                <a:solidFill>
                  <a:srgbClr val="FFFFFF"/>
                </a:solidFill>
                <a:latin typeface="EYInterstate" panose="02000503020000020004" pitchFamily="2" charset="0"/>
              </a:rPr>
              <a:t> </a:t>
            </a:r>
          </a:p>
          <a:p>
            <a:pPr>
              <a:buClr>
                <a:srgbClr val="FFD200"/>
              </a:buClr>
              <a:buSzPct val="70000"/>
              <a:defRPr/>
            </a:pPr>
            <a:r>
              <a:rPr lang="en-US" sz="1099" kern="0" dirty="0">
                <a:solidFill>
                  <a:schemeClr val="tx2"/>
                </a:solidFill>
                <a:latin typeface="EYInterstate" panose="02000503020000020004" pitchFamily="2" charset="0"/>
              </a:rPr>
              <a:t>All in to shape the future with confidence. </a:t>
            </a:r>
          </a:p>
        </p:txBody>
      </p:sp>
    </p:spTree>
    <p:extLst>
      <p:ext uri="{BB962C8B-B14F-4D97-AF65-F5344CB8AC3E}">
        <p14:creationId xmlns:p14="http://schemas.microsoft.com/office/powerpoint/2010/main" val="280699956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641FB9-9BFB-6F42-071B-E0E51ADF1C08}"/>
            </a:ext>
          </a:extLst>
        </p:cNvPr>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1B0C755-D100-CA20-EBEF-668FC18CA93E}"/>
              </a:ext>
            </a:extLst>
          </p:cNvPr>
          <p:cNvGraphicFramePr>
            <a:graphicFrameLocks noChangeAspect="1"/>
          </p:cNvGraphicFramePr>
          <p:nvPr>
            <p:custDataLst>
              <p:tags r:id="rId1"/>
            </p:custDataLst>
            <p:extLst>
              <p:ext uri="{D42A27DB-BD31-4B8C-83A1-F6EECF244321}">
                <p14:modId xmlns:p14="http://schemas.microsoft.com/office/powerpoint/2010/main" val="388433197"/>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3" imgW="307" imgH="307" progId="TCLayout.ActiveDocument.1">
                  <p:embed/>
                </p:oleObj>
              </mc:Choice>
              <mc:Fallback>
                <p:oleObj name="think-cell Slide" r:id="rId3" imgW="307" imgH="307" progId="TCLayout.ActiveDocument.1">
                  <p:embed/>
                  <p:pic>
                    <p:nvPicPr>
                      <p:cNvPr id="4" name="Object 3" hidden="1">
                        <a:extLst>
                          <a:ext uri="{FF2B5EF4-FFF2-40B4-BE49-F238E27FC236}">
                            <a16:creationId xmlns:a16="http://schemas.microsoft.com/office/drawing/2014/main" id="{21B0C755-D100-CA20-EBEF-668FC18CA93E}"/>
                          </a:ext>
                        </a:extLst>
                      </p:cNvPr>
                      <p:cNvPicPr/>
                      <p:nvPr/>
                    </p:nvPicPr>
                    <p:blipFill>
                      <a:blip r:embed="rId4"/>
                      <a:stretch>
                        <a:fillRect/>
                      </a:stretch>
                    </p:blipFill>
                    <p:spPr>
                      <a:xfrm>
                        <a:off x="1527967" y="3372"/>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4F7932D-0735-2CB3-A48B-98C5FD513120}"/>
              </a:ext>
            </a:extLst>
          </p:cNvPr>
          <p:cNvSpPr>
            <a:spLocks noGrp="1"/>
          </p:cNvSpPr>
          <p:nvPr>
            <p:ph type="title"/>
          </p:nvPr>
        </p:nvSpPr>
        <p:spPr>
          <a:xfrm>
            <a:off x="485523" y="345396"/>
            <a:ext cx="11224347" cy="470898"/>
          </a:xfrm>
        </p:spPr>
        <p:txBody>
          <a:bodyPr vert="horz"/>
          <a:lstStyle/>
          <a:p>
            <a:r>
              <a:rPr lang="en-US" dirty="0"/>
              <a:t>Objectives</a:t>
            </a:r>
          </a:p>
        </p:txBody>
      </p:sp>
      <p:sp>
        <p:nvSpPr>
          <p:cNvPr id="7" name="Content Placeholder 6">
            <a:extLst>
              <a:ext uri="{FF2B5EF4-FFF2-40B4-BE49-F238E27FC236}">
                <a16:creationId xmlns:a16="http://schemas.microsoft.com/office/drawing/2014/main" id="{E6674972-E369-DBFD-441B-18160F07F91C}"/>
              </a:ext>
            </a:extLst>
          </p:cNvPr>
          <p:cNvSpPr>
            <a:spLocks noGrp="1"/>
          </p:cNvSpPr>
          <p:nvPr>
            <p:ph sz="quarter" idx="16"/>
          </p:nvPr>
        </p:nvSpPr>
        <p:spPr/>
        <p:txBody>
          <a:bodyPr/>
          <a:lstStyle/>
          <a:p>
            <a:r>
              <a:rPr lang="en-IN" dirty="0"/>
              <a:t>Discuss skills and history of executives in the tax-exempt organizations field</a:t>
            </a:r>
          </a:p>
          <a:p>
            <a:r>
              <a:rPr lang="en-IN" dirty="0"/>
              <a:t>Review various tools and resources available for tax technical matters and relevant tax technical updates</a:t>
            </a:r>
          </a:p>
          <a:p>
            <a:r>
              <a:rPr lang="en-IN" dirty="0"/>
              <a:t>Identify areas in your organization that could benefit from benchmarking against peers and understand value of exemption</a:t>
            </a:r>
          </a:p>
          <a:p>
            <a:r>
              <a:rPr lang="en-IN" dirty="0"/>
              <a:t>Discuss artificial intelligence and how it is being used in tax</a:t>
            </a:r>
          </a:p>
        </p:txBody>
      </p:sp>
      <p:sp>
        <p:nvSpPr>
          <p:cNvPr id="10" name="Rectangle 2">
            <a:extLst>
              <a:ext uri="{FF2B5EF4-FFF2-40B4-BE49-F238E27FC236}">
                <a16:creationId xmlns:a16="http://schemas.microsoft.com/office/drawing/2014/main" id="{5A8FA11E-E717-E864-708A-317C6960140A}"/>
              </a:ext>
            </a:extLst>
          </p:cNvPr>
          <p:cNvSpPr>
            <a:spLocks noChangeArrowheads="1"/>
          </p:cNvSpPr>
          <p:nvPr/>
        </p:nvSpPr>
        <p:spPr bwMode="auto">
          <a:xfrm>
            <a:off x="3504964" y="2969936"/>
            <a:ext cx="184635" cy="3691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392" tIns="45696" rIns="91392" bIns="45696" numCol="1" anchor="ctr" anchorCtr="0" compatLnSpc="1">
            <a:prstTxWarp prst="textNoShape">
              <a:avLst/>
            </a:prstTxWarp>
            <a:spAutoFit/>
          </a:bodyPr>
          <a:lstStyle/>
          <a:p>
            <a:endParaRPr lang="en-US" sz="1799" dirty="0"/>
          </a:p>
        </p:txBody>
      </p:sp>
    </p:spTree>
    <p:extLst>
      <p:ext uri="{BB962C8B-B14F-4D97-AF65-F5344CB8AC3E}">
        <p14:creationId xmlns:p14="http://schemas.microsoft.com/office/powerpoint/2010/main" val="247019548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DEC7AAE1-075C-4469-81F6-A69749321AAC}"/>
              </a:ext>
            </a:extLst>
          </p:cNvPr>
          <p:cNvGraphicFramePr>
            <a:graphicFrameLocks noChangeAspect="1"/>
          </p:cNvGraphicFramePr>
          <p:nvPr>
            <p:custDataLst>
              <p:tags r:id="rId1"/>
            </p:custDataLst>
            <p:extLst>
              <p:ext uri="{D42A27DB-BD31-4B8C-83A1-F6EECF244321}">
                <p14:modId xmlns:p14="http://schemas.microsoft.com/office/powerpoint/2010/main" val="145052967"/>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4" imgW="307" imgH="307" progId="TCLayout.ActiveDocument.1">
                  <p:embed/>
                </p:oleObj>
              </mc:Choice>
              <mc:Fallback>
                <p:oleObj name="think-cell Slide" r:id="rId4" imgW="307" imgH="307" progId="TCLayout.ActiveDocument.1">
                  <p:embed/>
                  <p:pic>
                    <p:nvPicPr>
                      <p:cNvPr id="8" name="Object 7" hidden="1">
                        <a:extLst>
                          <a:ext uri="{FF2B5EF4-FFF2-40B4-BE49-F238E27FC236}">
                            <a16:creationId xmlns:a16="http://schemas.microsoft.com/office/drawing/2014/main" id="{DEC7AAE1-075C-4469-81F6-A69749321AAC}"/>
                          </a:ext>
                        </a:extLst>
                      </p:cNvPr>
                      <p:cNvPicPr/>
                      <p:nvPr/>
                    </p:nvPicPr>
                    <p:blipFill>
                      <a:blip r:embed="rId5"/>
                      <a:stretch>
                        <a:fillRect/>
                      </a:stretch>
                    </p:blipFill>
                    <p:spPr>
                      <a:xfrm>
                        <a:off x="1527967" y="3372"/>
                        <a:ext cx="1587" cy="1587"/>
                      </a:xfrm>
                      <a:prstGeom prst="rect">
                        <a:avLst/>
                      </a:prstGeom>
                    </p:spPr>
                  </p:pic>
                </p:oleObj>
              </mc:Fallback>
            </mc:AlternateContent>
          </a:graphicData>
        </a:graphic>
      </p:graphicFrame>
      <p:sp>
        <p:nvSpPr>
          <p:cNvPr id="10" name="Title 9">
            <a:extLst>
              <a:ext uri="{FF2B5EF4-FFF2-40B4-BE49-F238E27FC236}">
                <a16:creationId xmlns:a16="http://schemas.microsoft.com/office/drawing/2014/main" id="{9A3DF26A-324E-4284-FABB-1153451173C8}"/>
              </a:ext>
            </a:extLst>
          </p:cNvPr>
          <p:cNvSpPr>
            <a:spLocks noGrp="1"/>
          </p:cNvSpPr>
          <p:nvPr>
            <p:ph type="title"/>
          </p:nvPr>
        </p:nvSpPr>
        <p:spPr>
          <a:xfrm>
            <a:off x="485775" y="3053616"/>
            <a:ext cx="7394575" cy="2869882"/>
          </a:xfrm>
        </p:spPr>
        <p:txBody>
          <a:bodyPr vert="horz"/>
          <a:lstStyle/>
          <a:p>
            <a:r>
              <a:rPr lang="en-US" dirty="0"/>
              <a:t>Tax director panel</a:t>
            </a:r>
            <a:br>
              <a:rPr lang="en-GB" dirty="0"/>
            </a:br>
            <a:endParaRPr lang="en-IN" dirty="0"/>
          </a:p>
        </p:txBody>
      </p:sp>
      <p:sp>
        <p:nvSpPr>
          <p:cNvPr id="12" name="Text Placeholder 11">
            <a:extLst>
              <a:ext uri="{FF2B5EF4-FFF2-40B4-BE49-F238E27FC236}">
                <a16:creationId xmlns:a16="http://schemas.microsoft.com/office/drawing/2014/main" id="{157FAEE9-9736-AC0A-73D4-9321DF2E3E8D}"/>
              </a:ext>
            </a:extLst>
          </p:cNvPr>
          <p:cNvSpPr>
            <a:spLocks noGrp="1"/>
          </p:cNvSpPr>
          <p:nvPr>
            <p:ph type="body" sz="quarter" idx="13"/>
          </p:nvPr>
        </p:nvSpPr>
        <p:spPr>
          <a:xfrm>
            <a:off x="485775" y="370800"/>
            <a:ext cx="7394575" cy="2169200"/>
          </a:xfrm>
        </p:spPr>
        <p:txBody>
          <a:bodyPr/>
          <a:lstStyle/>
          <a:p>
            <a:r>
              <a:rPr lang="en-US" dirty="0"/>
              <a:t>01</a:t>
            </a:r>
          </a:p>
        </p:txBody>
      </p:sp>
    </p:spTree>
    <p:extLst>
      <p:ext uri="{BB962C8B-B14F-4D97-AF65-F5344CB8AC3E}">
        <p14:creationId xmlns:p14="http://schemas.microsoft.com/office/powerpoint/2010/main" val="15050076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person in a white shirt&#10;&#10;Description automatically generated">
            <a:extLst>
              <a:ext uri="{FF2B5EF4-FFF2-40B4-BE49-F238E27FC236}">
                <a16:creationId xmlns:a16="http://schemas.microsoft.com/office/drawing/2014/main" id="{4A6BF545-DAE5-4415-E15C-63CDF5BD7DBB}"/>
              </a:ext>
            </a:extLst>
          </p:cNvPr>
          <p:cNvPicPr>
            <a:picLocks noChangeAspect="1"/>
          </p:cNvPicPr>
          <p:nvPr/>
        </p:nvPicPr>
        <p:blipFill rotWithShape="1">
          <a:blip r:embed="rId4" cstate="screen">
            <a:extLst>
              <a:ext uri="{BEBA8EAE-BF5A-486C-A8C5-ECC9F3942E4B}">
                <a14:imgProps xmlns:a14="http://schemas.microsoft.com/office/drawing/2010/main">
                  <a14:imgLayer r:embed="rId5">
                    <a14:imgEffect>
                      <a14:brightnessContrast bright="-30000"/>
                    </a14:imgEffect>
                  </a14:imgLayer>
                </a14:imgProps>
              </a:ext>
              <a:ext uri="{28A0092B-C50C-407E-A947-70E740481C1C}">
                <a14:useLocalDpi xmlns:a14="http://schemas.microsoft.com/office/drawing/2010/main"/>
              </a:ext>
            </a:extLst>
          </a:blip>
          <a:srcRect/>
          <a:stretch>
            <a:fillRect/>
          </a:stretch>
        </p:blipFill>
        <p:spPr>
          <a:xfrm>
            <a:off x="7321550" y="1423987"/>
            <a:ext cx="4387850" cy="4663440"/>
          </a:xfrm>
          <a:prstGeom prst="rect">
            <a:avLst/>
          </a:prstGeom>
        </p:spPr>
      </p:pic>
      <p:graphicFrame>
        <p:nvGraphicFramePr>
          <p:cNvPr id="2" name="Object 1" hidden="1">
            <a:extLst>
              <a:ext uri="{FF2B5EF4-FFF2-40B4-BE49-F238E27FC236}">
                <a16:creationId xmlns:a16="http://schemas.microsoft.com/office/drawing/2014/main" id="{AB27D27B-B2BC-47F3-BC9B-0D37A78998BF}"/>
              </a:ext>
            </a:extLst>
          </p:cNvPr>
          <p:cNvGraphicFramePr>
            <a:graphicFrameLocks noChangeAspect="1"/>
          </p:cNvGraphicFramePr>
          <p:nvPr>
            <p:custDataLst>
              <p:tags r:id="rId1"/>
            </p:custDataLst>
            <p:extLst>
              <p:ext uri="{D42A27DB-BD31-4B8C-83A1-F6EECF244321}">
                <p14:modId xmlns:p14="http://schemas.microsoft.com/office/powerpoint/2010/main" val="2546884177"/>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6" imgW="307" imgH="307" progId="TCLayout.ActiveDocument.1">
                  <p:embed/>
                </p:oleObj>
              </mc:Choice>
              <mc:Fallback>
                <p:oleObj name="think-cell Slide" r:id="rId6" imgW="307" imgH="307" progId="TCLayout.ActiveDocument.1">
                  <p:embed/>
                  <p:pic>
                    <p:nvPicPr>
                      <p:cNvPr id="2" name="Object 1" hidden="1">
                        <a:extLst>
                          <a:ext uri="{FF2B5EF4-FFF2-40B4-BE49-F238E27FC236}">
                            <a16:creationId xmlns:a16="http://schemas.microsoft.com/office/drawing/2014/main" id="{AB27D27B-B2BC-47F3-BC9B-0D37A78998BF}"/>
                          </a:ext>
                        </a:extLst>
                      </p:cNvPr>
                      <p:cNvPicPr/>
                      <p:nvPr/>
                    </p:nvPicPr>
                    <p:blipFill>
                      <a:blip r:embed="rId7"/>
                      <a:stretch>
                        <a:fillRect/>
                      </a:stretch>
                    </p:blipFill>
                    <p:spPr>
                      <a:xfrm>
                        <a:off x="1527967" y="3372"/>
                        <a:ext cx="1587" cy="1587"/>
                      </a:xfrm>
                      <a:prstGeom prst="rect">
                        <a:avLst/>
                      </a:prstGeom>
                    </p:spPr>
                  </p:pic>
                </p:oleObj>
              </mc:Fallback>
            </mc:AlternateContent>
          </a:graphicData>
        </a:graphic>
      </p:graphicFrame>
      <p:sp>
        <p:nvSpPr>
          <p:cNvPr id="7172" name="Rectangle 5"/>
          <p:cNvSpPr>
            <a:spLocks noGrp="1" noChangeArrowheads="1"/>
          </p:cNvSpPr>
          <p:nvPr>
            <p:ph type="title"/>
          </p:nvPr>
        </p:nvSpPr>
        <p:spPr/>
        <p:txBody>
          <a:bodyPr vert="horz"/>
          <a:lstStyle/>
          <a:p>
            <a:r>
              <a:rPr lang="en-GB" dirty="0"/>
              <a:t>Tax director panel </a:t>
            </a:r>
            <a:r>
              <a:rPr lang="en-US" altLang="en-US" dirty="0"/>
              <a:t>	</a:t>
            </a:r>
          </a:p>
        </p:txBody>
      </p:sp>
      <p:sp>
        <p:nvSpPr>
          <p:cNvPr id="5" name="Content Placeholder 4">
            <a:extLst>
              <a:ext uri="{FF2B5EF4-FFF2-40B4-BE49-F238E27FC236}">
                <a16:creationId xmlns:a16="http://schemas.microsoft.com/office/drawing/2014/main" id="{C515A9A8-B94E-579E-254D-D8715CFF1B20}"/>
              </a:ext>
            </a:extLst>
          </p:cNvPr>
          <p:cNvSpPr>
            <a:spLocks noGrp="1"/>
          </p:cNvSpPr>
          <p:nvPr>
            <p:ph sz="quarter" idx="16"/>
          </p:nvPr>
        </p:nvSpPr>
        <p:spPr/>
        <p:txBody>
          <a:bodyPr/>
          <a:lstStyle/>
          <a:p>
            <a:r>
              <a:rPr lang="en-IN" dirty="0"/>
              <a:t>Introductions </a:t>
            </a:r>
          </a:p>
          <a:p>
            <a:r>
              <a:rPr lang="en-IN" dirty="0"/>
              <a:t>What was your path to becoming a tax director?</a:t>
            </a:r>
          </a:p>
          <a:p>
            <a:r>
              <a:rPr lang="en-IN" dirty="0"/>
              <a:t>What is it like to be a tax director? </a:t>
            </a:r>
          </a:p>
          <a:p>
            <a:r>
              <a:rPr lang="en-IN" dirty="0"/>
              <a:t>What was your path to becoming a tax leader in your organization?</a:t>
            </a:r>
          </a:p>
        </p:txBody>
      </p:sp>
    </p:spTree>
    <p:extLst>
      <p:ext uri="{BB962C8B-B14F-4D97-AF65-F5344CB8AC3E}">
        <p14:creationId xmlns:p14="http://schemas.microsoft.com/office/powerpoint/2010/main" val="25076370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7333A0F3-FF3E-4CC2-84C8-B9EBA80CD562}"/>
              </a:ext>
            </a:extLst>
          </p:cNvPr>
          <p:cNvGraphicFramePr>
            <a:graphicFrameLocks noChangeAspect="1"/>
          </p:cNvGraphicFramePr>
          <p:nvPr>
            <p:custDataLst>
              <p:tags r:id="rId1"/>
            </p:custDataLst>
            <p:extLst>
              <p:ext uri="{D42A27DB-BD31-4B8C-83A1-F6EECF244321}">
                <p14:modId xmlns:p14="http://schemas.microsoft.com/office/powerpoint/2010/main" val="2953145605"/>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3" imgW="307" imgH="307" progId="TCLayout.ActiveDocument.1">
                  <p:embed/>
                </p:oleObj>
              </mc:Choice>
              <mc:Fallback>
                <p:oleObj name="think-cell Slide" r:id="rId3" imgW="307" imgH="307" progId="TCLayout.ActiveDocument.1">
                  <p:embed/>
                  <p:pic>
                    <p:nvPicPr>
                      <p:cNvPr id="4" name="Object 3" hidden="1">
                        <a:extLst>
                          <a:ext uri="{FF2B5EF4-FFF2-40B4-BE49-F238E27FC236}">
                            <a16:creationId xmlns:a16="http://schemas.microsoft.com/office/drawing/2014/main" id="{7333A0F3-FF3E-4CC2-84C8-B9EBA80CD562}"/>
                          </a:ext>
                        </a:extLst>
                      </p:cNvPr>
                      <p:cNvPicPr/>
                      <p:nvPr/>
                    </p:nvPicPr>
                    <p:blipFill>
                      <a:blip r:embed="rId4"/>
                      <a:stretch>
                        <a:fillRect/>
                      </a:stretch>
                    </p:blipFill>
                    <p:spPr>
                      <a:xfrm>
                        <a:off x="1527967" y="3372"/>
                        <a:ext cx="1587" cy="1587"/>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7BCF41B8-656C-4E35-9250-D0A7CB0A71B6}"/>
              </a:ext>
            </a:extLst>
          </p:cNvPr>
          <p:cNvSpPr>
            <a:spLocks noGrp="1"/>
          </p:cNvSpPr>
          <p:nvPr>
            <p:ph type="title"/>
          </p:nvPr>
        </p:nvSpPr>
        <p:spPr/>
        <p:txBody>
          <a:bodyPr vert="horz"/>
          <a:lstStyle/>
          <a:p>
            <a:r>
              <a:rPr lang="en-US" dirty="0"/>
              <a:t>Website and resources demo</a:t>
            </a:r>
            <a:br>
              <a:rPr lang="en-US" dirty="0"/>
            </a:br>
            <a:r>
              <a:rPr lang="en-US" sz="3600" b="0" dirty="0"/>
              <a:t>2025 Future Tax Leaders program</a:t>
            </a:r>
            <a:br>
              <a:rPr lang="en-US" dirty="0"/>
            </a:br>
            <a:endParaRPr lang="en-US" dirty="0"/>
          </a:p>
        </p:txBody>
      </p:sp>
      <p:sp>
        <p:nvSpPr>
          <p:cNvPr id="16" name="Text Placeholder 15">
            <a:extLst>
              <a:ext uri="{FF2B5EF4-FFF2-40B4-BE49-F238E27FC236}">
                <a16:creationId xmlns:a16="http://schemas.microsoft.com/office/drawing/2014/main" id="{2592090F-3BDC-BF37-FD82-1291D3621AB5}"/>
              </a:ext>
            </a:extLst>
          </p:cNvPr>
          <p:cNvSpPr>
            <a:spLocks noGrp="1"/>
          </p:cNvSpPr>
          <p:nvPr>
            <p:ph type="body" sz="quarter" idx="13"/>
          </p:nvPr>
        </p:nvSpPr>
        <p:spPr/>
        <p:txBody>
          <a:bodyPr/>
          <a:lstStyle/>
          <a:p>
            <a:r>
              <a:rPr lang="en-US" dirty="0"/>
              <a:t>02</a:t>
            </a:r>
          </a:p>
        </p:txBody>
      </p:sp>
    </p:spTree>
    <p:extLst>
      <p:ext uri="{BB962C8B-B14F-4D97-AF65-F5344CB8AC3E}">
        <p14:creationId xmlns:p14="http://schemas.microsoft.com/office/powerpoint/2010/main" val="15860752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A group of people looking at a computer&#10;&#10;Description automatically generated">
            <a:extLst>
              <a:ext uri="{FF2B5EF4-FFF2-40B4-BE49-F238E27FC236}">
                <a16:creationId xmlns:a16="http://schemas.microsoft.com/office/drawing/2014/main" id="{E165DE61-15D9-900B-ECEB-B6E7B0993B91}"/>
              </a:ext>
            </a:extLst>
          </p:cNvPr>
          <p:cNvPicPr>
            <a:picLocks noChangeAspect="1"/>
          </p:cNvPicPr>
          <p:nvPr/>
        </p:nvPicPr>
        <p:blipFill rotWithShape="1">
          <a:blip r:embed="rId4" cstate="screen">
            <a:extLst>
              <a:ext uri="{BEBA8EAE-BF5A-486C-A8C5-ECC9F3942E4B}">
                <a14:imgProps xmlns:a14="http://schemas.microsoft.com/office/drawing/2010/main">
                  <a14:imgLayer r:embed="rId5">
                    <a14:imgEffect>
                      <a14:brightnessContrast bright="-30000"/>
                    </a14:imgEffect>
                  </a14:imgLayer>
                </a14:imgProps>
              </a:ext>
              <a:ext uri="{28A0092B-C50C-407E-A947-70E740481C1C}">
                <a14:useLocalDpi xmlns:a14="http://schemas.microsoft.com/office/drawing/2010/main"/>
              </a:ext>
            </a:extLst>
          </a:blip>
          <a:srcRect/>
          <a:stretch>
            <a:fillRect/>
          </a:stretch>
        </p:blipFill>
        <p:spPr>
          <a:xfrm>
            <a:off x="6359524" y="1412875"/>
            <a:ext cx="5353051" cy="4663440"/>
          </a:xfrm>
          <a:prstGeom prst="rect">
            <a:avLst/>
          </a:prstGeom>
        </p:spPr>
      </p:pic>
      <p:graphicFrame>
        <p:nvGraphicFramePr>
          <p:cNvPr id="2" name="Object 1" hidden="1">
            <a:extLst>
              <a:ext uri="{FF2B5EF4-FFF2-40B4-BE49-F238E27FC236}">
                <a16:creationId xmlns:a16="http://schemas.microsoft.com/office/drawing/2014/main" id="{AB27D27B-B2BC-47F3-BC9B-0D37A78998BF}"/>
              </a:ext>
            </a:extLst>
          </p:cNvPr>
          <p:cNvGraphicFramePr>
            <a:graphicFrameLocks noChangeAspect="1"/>
          </p:cNvGraphicFramePr>
          <p:nvPr>
            <p:custDataLst>
              <p:tags r:id="rId1"/>
            </p:custDataLst>
            <p:extLst>
              <p:ext uri="{D42A27DB-BD31-4B8C-83A1-F6EECF244321}">
                <p14:modId xmlns:p14="http://schemas.microsoft.com/office/powerpoint/2010/main" val="3959760615"/>
              </p:ext>
            </p:extLst>
          </p:nvPr>
        </p:nvGraphicFramePr>
        <p:xfrm>
          <a:off x="1527967" y="3372"/>
          <a:ext cx="1587" cy="1587"/>
        </p:xfrm>
        <a:graphic>
          <a:graphicData uri="http://schemas.openxmlformats.org/presentationml/2006/ole">
            <mc:AlternateContent xmlns:mc="http://schemas.openxmlformats.org/markup-compatibility/2006">
              <mc:Choice xmlns:v="urn:schemas-microsoft-com:vml" Requires="v">
                <p:oleObj name="think-cell Slide" r:id="rId6" imgW="307" imgH="307" progId="TCLayout.ActiveDocument.1">
                  <p:embed/>
                </p:oleObj>
              </mc:Choice>
              <mc:Fallback>
                <p:oleObj name="think-cell Slide" r:id="rId6" imgW="307" imgH="307" progId="TCLayout.ActiveDocument.1">
                  <p:embed/>
                  <p:pic>
                    <p:nvPicPr>
                      <p:cNvPr id="2" name="Object 1" hidden="1">
                        <a:extLst>
                          <a:ext uri="{FF2B5EF4-FFF2-40B4-BE49-F238E27FC236}">
                            <a16:creationId xmlns:a16="http://schemas.microsoft.com/office/drawing/2014/main" id="{AB27D27B-B2BC-47F3-BC9B-0D37A78998BF}"/>
                          </a:ext>
                        </a:extLst>
                      </p:cNvPr>
                      <p:cNvPicPr/>
                      <p:nvPr/>
                    </p:nvPicPr>
                    <p:blipFill>
                      <a:blip r:embed="rId7"/>
                      <a:stretch>
                        <a:fillRect/>
                      </a:stretch>
                    </p:blipFill>
                    <p:spPr>
                      <a:xfrm>
                        <a:off x="1527967" y="3372"/>
                        <a:ext cx="1587" cy="1587"/>
                      </a:xfrm>
                      <a:prstGeom prst="rect">
                        <a:avLst/>
                      </a:prstGeom>
                    </p:spPr>
                  </p:pic>
                </p:oleObj>
              </mc:Fallback>
            </mc:AlternateContent>
          </a:graphicData>
        </a:graphic>
      </p:graphicFrame>
      <p:sp>
        <p:nvSpPr>
          <p:cNvPr id="7172" name="Rectangle 5"/>
          <p:cNvSpPr>
            <a:spLocks noGrp="1" noChangeArrowheads="1"/>
          </p:cNvSpPr>
          <p:nvPr>
            <p:ph type="title"/>
          </p:nvPr>
        </p:nvSpPr>
        <p:spPr>
          <a:xfrm>
            <a:off x="485523" y="345396"/>
            <a:ext cx="11224347" cy="470898"/>
          </a:xfrm>
        </p:spPr>
        <p:txBody>
          <a:bodyPr vert="horz"/>
          <a:lstStyle/>
          <a:p>
            <a:r>
              <a:rPr lang="en-GB" dirty="0"/>
              <a:t>Resources demo </a:t>
            </a:r>
            <a:endParaRPr lang="en-US" altLang="en-US" dirty="0"/>
          </a:p>
        </p:txBody>
      </p:sp>
      <p:sp>
        <p:nvSpPr>
          <p:cNvPr id="14" name="Content Placeholder 13">
            <a:extLst>
              <a:ext uri="{FF2B5EF4-FFF2-40B4-BE49-F238E27FC236}">
                <a16:creationId xmlns:a16="http://schemas.microsoft.com/office/drawing/2014/main" id="{329903C0-75B2-40D8-6D1F-DBC9890B8A3E}"/>
              </a:ext>
            </a:extLst>
          </p:cNvPr>
          <p:cNvSpPr>
            <a:spLocks noGrp="1"/>
          </p:cNvSpPr>
          <p:nvPr>
            <p:ph sz="quarter" idx="16"/>
          </p:nvPr>
        </p:nvSpPr>
        <p:spPr/>
        <p:txBody>
          <a:bodyPr/>
          <a:lstStyle/>
          <a:p>
            <a:pPr marL="0" indent="0">
              <a:buNone/>
            </a:pPr>
            <a:r>
              <a:rPr lang="en-US" dirty="0"/>
              <a:t>EY resources:</a:t>
            </a:r>
          </a:p>
          <a:p>
            <a:r>
              <a:rPr lang="en-US" dirty="0"/>
              <a:t>Future Tax Leaders website (</a:t>
            </a:r>
            <a:r>
              <a:rPr lang="en-US" dirty="0">
                <a:solidFill>
                  <a:schemeClr val="tx2"/>
                </a:solidFill>
              </a:rPr>
              <a:t>eofutureleaders.ey.com</a:t>
            </a:r>
            <a:r>
              <a:rPr lang="en-US" dirty="0"/>
              <a:t>) </a:t>
            </a:r>
          </a:p>
          <a:p>
            <a:r>
              <a:rPr lang="en-US" dirty="0"/>
              <a:t>Tax alerts (</a:t>
            </a:r>
            <a:r>
              <a:rPr lang="en-US" dirty="0">
                <a:hlinkClick r:id="rId8"/>
              </a:rPr>
              <a:t>taxnews.ey.com/Register/Register.aspx</a:t>
            </a:r>
            <a:r>
              <a:rPr lang="en-US" dirty="0"/>
              <a:t>)</a:t>
            </a:r>
          </a:p>
          <a:p>
            <a:r>
              <a:rPr lang="en-US" dirty="0"/>
              <a:t>EY Thought Center webcasts (</a:t>
            </a:r>
            <a:r>
              <a:rPr lang="en-US" dirty="0">
                <a:hlinkClick r:id="rId9"/>
              </a:rPr>
              <a:t>webcasts | EY — US</a:t>
            </a:r>
            <a:r>
              <a:rPr lang="en-US" dirty="0"/>
              <a:t>)</a:t>
            </a:r>
          </a:p>
        </p:txBody>
      </p:sp>
    </p:spTree>
    <p:extLst>
      <p:ext uri="{BB962C8B-B14F-4D97-AF65-F5344CB8AC3E}">
        <p14:creationId xmlns:p14="http://schemas.microsoft.com/office/powerpoint/2010/main" val="82184783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CUSTOMLAYOUT" val="F"/>
  <p:tag name="EYLAYOUT" val="Whi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NEW_Dark Background">
  <a:themeElements>
    <a:clrScheme name="Custom 84">
      <a:dk1>
        <a:srgbClr val="1A1A24"/>
      </a:dk1>
      <a:lt1>
        <a:srgbClr val="FFFFFF"/>
      </a:lt1>
      <a:dk2>
        <a:srgbClr val="FFE600"/>
      </a:dk2>
      <a:lt2>
        <a:srgbClr val="2E2E38"/>
      </a:lt2>
      <a:accent1>
        <a:srgbClr val="2DB757"/>
      </a:accent1>
      <a:accent2>
        <a:srgbClr val="27ACAA"/>
      </a:accent2>
      <a:accent3>
        <a:srgbClr val="188CE5"/>
      </a:accent3>
      <a:accent4>
        <a:srgbClr val="750E5C"/>
      </a:accent4>
      <a:accent5>
        <a:srgbClr val="FF4136"/>
      </a:accent5>
      <a:accent6>
        <a:srgbClr val="FF6D00"/>
      </a:accent6>
      <a:hlink>
        <a:srgbClr val="FFE600"/>
      </a:hlink>
      <a:folHlink>
        <a:srgbClr val="FFE600"/>
      </a:folHlink>
    </a:clrScheme>
    <a:fontScheme name="EY">
      <a:majorFont>
        <a:latin typeface="EYInterstate Regular"/>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chemeClr val="tx2"/>
          </a:solidFill>
          <a:miter lim="800000"/>
        </a:ln>
      </a:spPr>
      <a:bodyPr lIns="108000" tIns="108000" rIns="108000" bIns="108000" rtlCol="0" anchor="t" anchorCtr="0"/>
      <a:lstStyle>
        <a:defPPr marL="252000" indent="-252000" algn="l">
          <a:lnSpc>
            <a:spcPct val="90000"/>
          </a:lnSpc>
          <a:spcBef>
            <a:spcPts val="400"/>
          </a:spcBef>
          <a:spcAft>
            <a:spcPts val="400"/>
          </a:spcAft>
          <a:buClr>
            <a:schemeClr val="tx2"/>
          </a:buClr>
          <a:buFont typeface="Wingdings" pitchFamily="2" charset="2"/>
          <a:buChar char="§"/>
          <a:defRPr sz="20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3175">
          <a:solidFill>
            <a:schemeClr val="bg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36576" rIns="0" bIns="0" rtlCol="0" anchor="t">
        <a:spAutoFit/>
      </a:bodyPr>
      <a:lstStyle>
        <a:defPPr marL="252000" indent="-252000" algn="l">
          <a:lnSpc>
            <a:spcPct val="90000"/>
          </a:lnSpc>
          <a:spcBef>
            <a:spcPts val="400"/>
          </a:spcBef>
          <a:spcAft>
            <a:spcPts val="400"/>
          </a:spcAft>
          <a:buClr>
            <a:schemeClr val="tx2"/>
          </a:buClr>
          <a:buSzPct val="100000"/>
          <a:buFont typeface="Wingdings" pitchFamily="2" charset="2"/>
          <a:buChar char="§"/>
          <a:defRPr sz="2000" dirty="0" err="1" smtClean="0">
            <a:solidFill>
              <a:schemeClr val="bg1"/>
            </a:solidFill>
          </a:defRPr>
        </a:defPPr>
      </a:lstStyle>
    </a:txDef>
  </a:objectDefaults>
  <a:extraClrSchemeLst/>
  <a:extLst>
    <a:ext uri="{05A4C25C-085E-4340-85A3-A5531E510DB2}">
      <thm15:themeFamily xmlns:thm15="http://schemas.microsoft.com/office/thememl/2012/main" name="PowerPoint 2024_Template_White-v2a.potx" id="{BD982E67-C16A-491D-BCD7-1A08DD91C0C8}" vid="{B512D0B6-1499-44EC-BE75-77DAFB9E0443}"/>
    </a:ext>
  </a:extLst>
</a:theme>
</file>

<file path=ppt/theme/theme2.xml><?xml version="1.0" encoding="utf-8"?>
<a:theme xmlns:a="http://schemas.openxmlformats.org/drawingml/2006/main" name="Dark Background Spectrum color">
  <a:themeElements>
    <a:clrScheme name="Custom 84">
      <a:dk1>
        <a:srgbClr val="1A1A24"/>
      </a:dk1>
      <a:lt1>
        <a:srgbClr val="FFFFFF"/>
      </a:lt1>
      <a:dk2>
        <a:srgbClr val="FFE600"/>
      </a:dk2>
      <a:lt2>
        <a:srgbClr val="2E2E38"/>
      </a:lt2>
      <a:accent1>
        <a:srgbClr val="2DB757"/>
      </a:accent1>
      <a:accent2>
        <a:srgbClr val="27ACAA"/>
      </a:accent2>
      <a:accent3>
        <a:srgbClr val="188CE5"/>
      </a:accent3>
      <a:accent4>
        <a:srgbClr val="750E5C"/>
      </a:accent4>
      <a:accent5>
        <a:srgbClr val="FF4136"/>
      </a:accent5>
      <a:accent6>
        <a:srgbClr val="FF6D00"/>
      </a:accent6>
      <a:hlink>
        <a:srgbClr val="FFE600"/>
      </a:hlink>
      <a:folHlink>
        <a:srgbClr val="FFE600"/>
      </a:folHlink>
    </a:clrScheme>
    <a:fontScheme name="EY">
      <a:majorFont>
        <a:latin typeface="EYInterstate Regular"/>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chemeClr val="tx2"/>
          </a:solidFill>
          <a:miter lim="800000"/>
        </a:ln>
      </a:spPr>
      <a:bodyPr lIns="108000" tIns="108000" rIns="108000" bIns="108000" rtlCol="0" anchor="t" anchorCtr="0"/>
      <a:lstStyle>
        <a:defPPr marL="252000" indent="-252000" algn="l">
          <a:lnSpc>
            <a:spcPct val="90000"/>
          </a:lnSpc>
          <a:spcBef>
            <a:spcPts val="400"/>
          </a:spcBef>
          <a:spcAft>
            <a:spcPts val="400"/>
          </a:spcAft>
          <a:buClr>
            <a:schemeClr val="tx2"/>
          </a:buClr>
          <a:buFont typeface="Wingdings" pitchFamily="2" charset="2"/>
          <a:buChar char="§"/>
          <a:defRPr sz="20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3175">
          <a:solidFill>
            <a:schemeClr val="bg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36576" rIns="0" bIns="0" rtlCol="0" anchor="t">
        <a:spAutoFit/>
      </a:bodyPr>
      <a:lstStyle>
        <a:defPPr marL="252000" indent="-252000" algn="l">
          <a:lnSpc>
            <a:spcPct val="90000"/>
          </a:lnSpc>
          <a:spcBef>
            <a:spcPts val="400"/>
          </a:spcBef>
          <a:spcAft>
            <a:spcPts val="400"/>
          </a:spcAft>
          <a:buClr>
            <a:schemeClr val="tx2"/>
          </a:buClr>
          <a:buSzPct val="100000"/>
          <a:buFont typeface="Wingdings" pitchFamily="2" charset="2"/>
          <a:buChar char="§"/>
          <a:defRPr sz="2000" dirty="0" err="1" smtClean="0">
            <a:solidFill>
              <a:schemeClr val="bg1"/>
            </a:solidFill>
          </a:defRPr>
        </a:defPPr>
      </a:lstStyle>
    </a:txDef>
  </a:objectDefaults>
  <a:extraClrSchemeLst/>
  <a:extLst>
    <a:ext uri="{05A4C25C-085E-4340-85A3-A5531E510DB2}">
      <thm15:themeFamily xmlns:thm15="http://schemas.microsoft.com/office/thememl/2012/main" name="PowerPoint 2024_Template_White-v2a.potx" id="{BD982E67-C16A-491D-BCD7-1A08DD91C0C8}" vid="{B512D0B6-1499-44EC-BE75-77DAFB9E0443}"/>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E79A584A6DCB849A1E5CA596A7D852E" ma:contentTypeVersion="13" ma:contentTypeDescription="Create a new document." ma:contentTypeScope="" ma:versionID="35cf8f98855b4e7dffe6ee754051615e">
  <xsd:schema xmlns:xsd="http://www.w3.org/2001/XMLSchema" xmlns:xs="http://www.w3.org/2001/XMLSchema" xmlns:p="http://schemas.microsoft.com/office/2006/metadata/properties" xmlns:ns2="837f61bc-e404-496a-87c4-fe63c67275c1" xmlns:ns3="fb0825ad-cc8b-43e1-8337-5e6706acaec1" targetNamespace="http://schemas.microsoft.com/office/2006/metadata/properties" ma:root="true" ma:fieldsID="21794c7ccd63518b692d4e4ba115cc4a" ns2:_="" ns3:_="">
    <xsd:import namespace="837f61bc-e404-496a-87c4-fe63c67275c1"/>
    <xsd:import namespace="fb0825ad-cc8b-43e1-8337-5e6706acaec1"/>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DateTaken" minOccurs="0"/>
                <xsd:element ref="ns2:MediaServiceAutoTags" minOccurs="0"/>
                <xsd:element ref="ns2:MediaLengthInSeconds" minOccurs="0"/>
                <xsd:element ref="ns3:SharedWithUsers" minOccurs="0"/>
                <xsd:element ref="ns3:SharedWithDetails" minOccurs="0"/>
                <xsd:element ref="ns2:MediaServiceObjectDetectorVersions" minOccurs="0"/>
                <xsd:element ref="ns2:MediaServiceGenerationTime" minOccurs="0"/>
                <xsd:element ref="ns2:MediaServiceEventHashCode"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37f61bc-e404-496a-87c4-fe63c67275c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LengthInSeconds" ma:index="14" nillable="true" ma:displayName="MediaLengthInSeconds" ma:hidden="true" ma:internalName="MediaLengthInSeconds" ma:readOnly="true">
      <xsd:simpleType>
        <xsd:restriction base="dms:Unknown"/>
      </xsd:simpleType>
    </xsd:element>
    <xsd:element name="MediaServiceObjectDetectorVersions" ma:index="17" nillable="true" ma:displayName="MediaServiceObjectDetectorVersions" ma:hidden="true" ma:indexed="true" ma:internalName="MediaServiceObjectDetectorVersions" ma:readOnly="true">
      <xsd:simpleType>
        <xsd:restriction base="dms:Text"/>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ServiceSearchProperties" ma:index="20"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b0825ad-cc8b-43e1-8337-5e6706acaec1" elementFormDefault="qualified">
    <xsd:import namespace="http://schemas.microsoft.com/office/2006/documentManagement/types"/>
    <xsd:import namespace="http://schemas.microsoft.com/office/infopath/2007/PartnerControls"/>
    <xsd:element name="SharedWithUsers" ma:index="15"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6"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EC70EBBE-2356-436E-9B38-6C1AF9A8E11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37f61bc-e404-496a-87c4-fe63c67275c1"/>
    <ds:schemaRef ds:uri="fb0825ad-cc8b-43e1-8337-5e6706acaec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8AC014D9-0F8B-4066-823B-E589F64FAF10}">
  <ds:schemaRefs>
    <ds:schemaRef ds:uri="http://schemas.microsoft.com/sharepoint/v3/contenttype/forms"/>
  </ds:schemaRefs>
</ds:datastoreItem>
</file>

<file path=customXml/itemProps3.xml><?xml version="1.0" encoding="utf-8"?>
<ds:datastoreItem xmlns:ds="http://schemas.openxmlformats.org/officeDocument/2006/customXml" ds:itemID="{45087F47-891A-4332-AEE8-A122FCE56C49}">
  <ds:schemaRefs>
    <ds:schemaRef ds:uri="http://purl.org/dc/elements/1.1/"/>
    <ds:schemaRef ds:uri="837f61bc-e404-496a-87c4-fe63c67275c1"/>
    <ds:schemaRef ds:uri="http://purl.org/dc/terms/"/>
    <ds:schemaRef ds:uri="http://schemas.microsoft.com/office/2006/metadata/properties"/>
    <ds:schemaRef ds:uri="http://www.w3.org/XML/1998/namespace"/>
    <ds:schemaRef ds:uri="http://schemas.microsoft.com/office/2006/documentManagement/types"/>
    <ds:schemaRef ds:uri="http://schemas.openxmlformats.org/package/2006/metadata/core-properties"/>
    <ds:schemaRef ds:uri="http://schemas.microsoft.com/office/infopath/2007/PartnerControls"/>
    <ds:schemaRef ds:uri="fb0825ad-cc8b-43e1-8337-5e6706acaec1"/>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Light-global-widescreen-presentation-template-v2.0</Template>
  <TotalTime>1653</TotalTime>
  <Words>3460</Words>
  <Application>Microsoft Office PowerPoint</Application>
  <PresentationFormat>Widescreen</PresentationFormat>
  <Paragraphs>642</Paragraphs>
  <Slides>43</Slides>
  <Notes>17</Notes>
  <HiddenSlides>0</HiddenSlides>
  <MMClips>0</MMClips>
  <ScaleCrop>false</ScaleCrop>
  <HeadingPairs>
    <vt:vector size="8" baseType="variant">
      <vt:variant>
        <vt:lpstr>Fonts Used</vt:lpstr>
      </vt:variant>
      <vt:variant>
        <vt:i4>8</vt:i4>
      </vt:variant>
      <vt:variant>
        <vt:lpstr>Theme</vt:lpstr>
      </vt:variant>
      <vt:variant>
        <vt:i4>2</vt:i4>
      </vt:variant>
      <vt:variant>
        <vt:lpstr>Embedded OLE Servers</vt:lpstr>
      </vt:variant>
      <vt:variant>
        <vt:i4>1</vt:i4>
      </vt:variant>
      <vt:variant>
        <vt:lpstr>Slide Titles</vt:lpstr>
      </vt:variant>
      <vt:variant>
        <vt:i4>43</vt:i4>
      </vt:variant>
    </vt:vector>
  </HeadingPairs>
  <TitlesOfParts>
    <vt:vector size="54" baseType="lpstr">
      <vt:lpstr>Arial</vt:lpstr>
      <vt:lpstr>EYInterstate</vt:lpstr>
      <vt:lpstr>EYInterstate Light</vt:lpstr>
      <vt:lpstr>Georgia Pro</vt:lpstr>
      <vt:lpstr>Tahoma</vt:lpstr>
      <vt:lpstr>Times</vt:lpstr>
      <vt:lpstr>Wingdings</vt:lpstr>
      <vt:lpstr>Wingdings 2</vt:lpstr>
      <vt:lpstr>NEW_Dark Background</vt:lpstr>
      <vt:lpstr>Dark Background Spectrum color</vt:lpstr>
      <vt:lpstr>think-cell Slide</vt:lpstr>
      <vt:lpstr>Future Tax Leaders 2025 closing session </vt:lpstr>
      <vt:lpstr>Disclaimer</vt:lpstr>
      <vt:lpstr>Presenters</vt:lpstr>
      <vt:lpstr>Today’s agenda and program overview </vt:lpstr>
      <vt:lpstr>Objectives</vt:lpstr>
      <vt:lpstr>Tax director panel </vt:lpstr>
      <vt:lpstr>Tax director panel  </vt:lpstr>
      <vt:lpstr>Website and resources demo 2025 Future Tax Leaders program </vt:lpstr>
      <vt:lpstr>Resources demo </vt:lpstr>
      <vt:lpstr>Polling question 1</vt:lpstr>
      <vt:lpstr>Resources demo </vt:lpstr>
      <vt:lpstr>Break</vt:lpstr>
      <vt:lpstr>Benchmarking and benefit of tax exemption </vt:lpstr>
      <vt:lpstr>Benchmarking overview</vt:lpstr>
      <vt:lpstr>Polling question 2</vt:lpstr>
      <vt:lpstr>Community benefit expense as a percentage of total expenses</vt:lpstr>
      <vt:lpstr>XYZ’s percentile of community benefit expenses as a percentage of total expense (compared to all peers) (alternative quartiles)</vt:lpstr>
      <vt:lpstr>Schedule H: Hospital community benefit detail</vt:lpstr>
      <vt:lpstr>Executive compensation as a percentage of total salary expense</vt:lpstr>
      <vt:lpstr>Executive compensation as a percentage of total salary expense</vt:lpstr>
      <vt:lpstr>Organization-provided benefits and services for persons listed on Schedule J</vt:lpstr>
      <vt:lpstr>Benchmarking — providing additional context</vt:lpstr>
      <vt:lpstr>Polling question 3</vt:lpstr>
      <vt:lpstr>Value of tax exemption</vt:lpstr>
      <vt:lpstr>Benefit of tax exemption studies — typical data requirements</vt:lpstr>
      <vt:lpstr>Benefit of tax exemption studies — issues</vt:lpstr>
      <vt:lpstr>Value of tax exemption — examples</vt:lpstr>
      <vt:lpstr>Value of tax exemption — sample comparison</vt:lpstr>
      <vt:lpstr>Value of tax exemption — sample comparison </vt:lpstr>
      <vt:lpstr>AI in tax</vt:lpstr>
      <vt:lpstr>Polling question 4</vt:lpstr>
      <vt:lpstr>Do you believe GenAI will help drive increased effectiveness and efficiencies within your tax function in the next three years?</vt:lpstr>
      <vt:lpstr>What is GenAI?</vt:lpstr>
      <vt:lpstr>Why is AI suddenly relevant?</vt:lpstr>
      <vt:lpstr>Polling question 5</vt:lpstr>
      <vt:lpstr>The data boom — when your workload grows exponentially</vt:lpstr>
      <vt:lpstr>The role and “skills” of AI for tax</vt:lpstr>
      <vt:lpstr>The AI pilot</vt:lpstr>
      <vt:lpstr>Estimating level of effort</vt:lpstr>
      <vt:lpstr>Estimating benefit</vt:lpstr>
      <vt:lpstr>Closing remarks</vt:lpstr>
      <vt:lpstr>Key take-aways </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Rachita Gupta</dc:creator>
  <cp:lastModifiedBy>Shaiju Ps</cp:lastModifiedBy>
  <cp:revision>4</cp:revision>
  <dcterms:created xsi:type="dcterms:W3CDTF">2024-11-06T10:56:59Z</dcterms:created>
  <dcterms:modified xsi:type="dcterms:W3CDTF">2026-01-15T08:57:46Z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0x0101002E79A584A6DCB849A1E5CA596A7D852E</vt:lpwstr>
  </property>
  <property fmtid="{D5CDD505-2E9C-101B-9397-08002B2CF9AE}" pid="3" name="MediaServiceImageTags">
    <vt:lpwstr/>
  </property>
</Properties>
</file>