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8" r:id="rId4"/>
  </p:sldMasterIdLst>
  <p:notesMasterIdLst>
    <p:notesMasterId r:id="rId48"/>
  </p:notesMasterIdLst>
  <p:handoutMasterIdLst>
    <p:handoutMasterId r:id="rId49"/>
  </p:handoutMasterIdLst>
  <p:sldIdLst>
    <p:sldId id="336" r:id="rId5"/>
    <p:sldId id="2147483640" r:id="rId6"/>
    <p:sldId id="407" r:id="rId7"/>
    <p:sldId id="821" r:id="rId8"/>
    <p:sldId id="2147483624" r:id="rId9"/>
    <p:sldId id="1881839138" r:id="rId10"/>
    <p:sldId id="2147483626" r:id="rId11"/>
    <p:sldId id="2147483642" r:id="rId12"/>
    <p:sldId id="2147483644" r:id="rId13"/>
    <p:sldId id="2147483646" r:id="rId14"/>
    <p:sldId id="259" r:id="rId15"/>
    <p:sldId id="2147483647" r:id="rId16"/>
    <p:sldId id="256" r:id="rId17"/>
    <p:sldId id="262" r:id="rId18"/>
    <p:sldId id="2147483629" r:id="rId19"/>
    <p:sldId id="279" r:id="rId20"/>
    <p:sldId id="280" r:id="rId21"/>
    <p:sldId id="258" r:id="rId22"/>
    <p:sldId id="2147472545" r:id="rId23"/>
    <p:sldId id="267" r:id="rId24"/>
    <p:sldId id="263" r:id="rId25"/>
    <p:sldId id="264" r:id="rId26"/>
    <p:sldId id="265" r:id="rId27"/>
    <p:sldId id="283" r:id="rId28"/>
    <p:sldId id="284" r:id="rId29"/>
    <p:sldId id="281" r:id="rId30"/>
    <p:sldId id="282" r:id="rId31"/>
    <p:sldId id="257" r:id="rId32"/>
    <p:sldId id="270" r:id="rId33"/>
    <p:sldId id="757" r:id="rId34"/>
    <p:sldId id="2147472610" r:id="rId35"/>
    <p:sldId id="260" r:id="rId36"/>
    <p:sldId id="640" r:id="rId37"/>
    <p:sldId id="644" r:id="rId38"/>
    <p:sldId id="2134803652" r:id="rId39"/>
    <p:sldId id="2134803653" r:id="rId40"/>
    <p:sldId id="2147472611" r:id="rId41"/>
    <p:sldId id="2147472601" r:id="rId42"/>
    <p:sldId id="2147472618" r:id="rId43"/>
    <p:sldId id="261" r:id="rId44"/>
    <p:sldId id="1881839135" r:id="rId45"/>
    <p:sldId id="1881839142" r:id="rId46"/>
    <p:sldId id="1881839130" r:id="rId47"/>
  </p:sldIdLst>
  <p:sldSz cx="12192000" cy="6858000"/>
  <p:notesSz cx="6950075" cy="9236075"/>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BFFB111-7D4A-24BB-431C-D3C6CCB84CE1}" name="Christopher K Bourdganis" initials="CB" userId="S::Christopher.K.Bourdganis@ey.com::1ccfe576-cdd2-4474-9549-2fab65519763" providerId="AD"/>
  <p188:author id="{477C7E1F-0C21-8C23-87FD-10874AE3CFCA}" name="Halcyonia I Athel Wankhar" initials="HI" userId="S::Halcyonia.I.Athel.Wankhar@gds.ey.com::9740d0cb-278a-49a0-b1b1-7733f5a0664c" providerId="AD"/>
  <p188:author id="{E03CD228-AA37-4076-5C66-7DC124CB0A14}" name="Beverly T Connolly" initials="BC" userId="S::Beverly.Connolly@ey.com::e4d5d5eb-f633-4f4e-aa41-2513ea08acfc" providerId="AD"/>
  <p188:author id="{7E458B67-C412-0511-FAB3-4B17EB321652}" name="Chris Kramer" initials="CK" userId="S::Christopher.Kramer@ey.com::91898555-a6b5-4c1b-8618-941af9b62861" providerId="AD"/>
  <p188:author id="{7666718B-7E9C-BA87-9900-0AA03D074D1D}" name="Kristen G Farr Capizzi" initials="KF" userId="S::Kristen.G.Farr.Capizzi@ey.com::144e885b-eaeb-4b3c-ae37-2fb6453e043a" providerId="AD"/>
  <p188:author id="{5B3A07A2-3FFB-F6D0-CDBF-D98AC67E39D2}" name="Debbie Hooten" initials="DH" userId="S::Deborah.Hooten@ey.com::6a0bdbb8-ef31-4d25-8273-15503072cb79" providerId="AD"/>
  <p188:author id="{609BCFA4-024D-257B-FBFC-AA0F31F908BD}" name="Eugene D Murray" initials="EM" userId="S::Eugene.Murray@gds.ey.com::877fe202-0f23-4ec2-842a-df93b536d53d" providerId="AD"/>
  <p188:author id="{A6E5B8BD-A360-2534-D5F9-E60BA5B5FE1B}" name="Jennifer R Smith" initials="JS" userId="S::Jennifer.Smith2@ey.com::9c16ace2-a9fb-4404-a8d8-5ed51b2e981c" providerId="AD"/>
  <p188:author id="{ED74BEF1-83CA-7897-8291-143C7730D9BF}" name="Roberto A Chapa Espinosa" initials="RC" userId="S::roberto.chapa@mx.ey.com::a7ec99c2-7175-4aea-817e-1e6c237cbf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747480"/>
    <a:srgbClr val="333333"/>
    <a:srgbClr val="FF6D00"/>
    <a:srgbClr val="32FFFF"/>
    <a:srgbClr val="FF00FF"/>
    <a:srgbClr val="C5FD45"/>
    <a:srgbClr val="80FBFD"/>
    <a:srgbClr val="EB4F00"/>
    <a:srgbClr val="2DB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DAC38-9691-44FF-A003-2D9C45E9004C}" v="5" dt="2025-08-29T00:26:32.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052" autoAdjust="0"/>
  </p:normalViewPr>
  <p:slideViewPr>
    <p:cSldViewPr snapToObjects="1" showGuides="1">
      <p:cViewPr varScale="1">
        <p:scale>
          <a:sx n="22" d="100"/>
          <a:sy n="22" d="100"/>
        </p:scale>
        <p:origin x="980" y="252"/>
      </p:cViewPr>
      <p:guideLst/>
    </p:cSldViewPr>
  </p:slideViewPr>
  <p:outlineViewPr>
    <p:cViewPr>
      <p:scale>
        <a:sx n="33" d="100"/>
        <a:sy n="33" d="100"/>
      </p:scale>
      <p:origin x="0" y="0"/>
    </p:cViewPr>
  </p:outlineViewPr>
  <p:notesTextViewPr>
    <p:cViewPr>
      <p:scale>
        <a:sx n="50" d="100"/>
        <a:sy n="50" d="100"/>
      </p:scale>
      <p:origin x="0" y="0"/>
    </p:cViewPr>
  </p:notesTextViewPr>
  <p:sorterViewPr>
    <p:cViewPr varScale="1">
      <p:scale>
        <a:sx n="1" d="1"/>
        <a:sy n="1" d="1"/>
      </p:scale>
      <p:origin x="0" y="-108"/>
    </p:cViewPr>
  </p:sorterViewPr>
  <p:notesViewPr>
    <p:cSldViewPr snapToObjects="1" showGuides="1">
      <p:cViewPr varScale="1">
        <p:scale>
          <a:sx n="118" d="100"/>
          <a:sy n="118" d="100"/>
        </p:scale>
        <p:origin x="4988" y="9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08/09/2025</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08/09/2025</a:t>
            </a:fld>
            <a:endParaRPr lang="en-GB" dirty="0"/>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66749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Correct answer</a:t>
            </a: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20</a:t>
            </a:fld>
            <a:endParaRPr lang="en-GB" dirty="0"/>
          </a:p>
        </p:txBody>
      </p:sp>
    </p:spTree>
    <p:extLst>
      <p:ext uri="{BB962C8B-B14F-4D97-AF65-F5344CB8AC3E}">
        <p14:creationId xmlns:p14="http://schemas.microsoft.com/office/powerpoint/2010/main" val="286519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Correct answer</a:t>
            </a: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29</a:t>
            </a:fld>
            <a:endParaRPr lang="en-GB" dirty="0"/>
          </a:p>
        </p:txBody>
      </p:sp>
    </p:spTree>
    <p:extLst>
      <p:ext uri="{BB962C8B-B14F-4D97-AF65-F5344CB8AC3E}">
        <p14:creationId xmlns:p14="http://schemas.microsoft.com/office/powerpoint/2010/main" val="16564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a:p>
        </p:txBody>
      </p:sp>
      <p:sp>
        <p:nvSpPr>
          <p:cNvPr id="2" name="Slide Number Placeholder 1">
            <a:extLst>
              <a:ext uri="{FF2B5EF4-FFF2-40B4-BE49-F238E27FC236}">
                <a16:creationId xmlns:a16="http://schemas.microsoft.com/office/drawing/2014/main" id="{70B3E0A9-D98D-68C0-F4C3-2C575C2C53FB}"/>
              </a:ext>
            </a:extLst>
          </p:cNvPr>
          <p:cNvSpPr>
            <a:spLocks noGrp="1"/>
          </p:cNvSpPr>
          <p:nvPr>
            <p:ph type="sldNum" sz="quarter" idx="5"/>
          </p:nvPr>
        </p:nvSpPr>
        <p:spPr/>
        <p:txBody>
          <a:bodyPr/>
          <a:lstStyle/>
          <a:p>
            <a:fld id="{5B43D19E-BFDB-4C92-8EDD-32EDDA8F41DF}" type="slidenum">
              <a:rPr lang="en-GB" smtClean="0"/>
              <a:pPr/>
              <a:t>30</a:t>
            </a:fld>
            <a:endParaRPr lang="en-GB" dirty="0"/>
          </a:p>
        </p:txBody>
      </p:sp>
    </p:spTree>
    <p:extLst>
      <p:ext uri="{BB962C8B-B14F-4D97-AF65-F5344CB8AC3E}">
        <p14:creationId xmlns:p14="http://schemas.microsoft.com/office/powerpoint/2010/main" val="2454065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257C2-2BE6-B4E5-4AE5-AF34E0D1E1AC}"/>
            </a:ext>
          </a:extLst>
        </p:cNvPr>
        <p:cNvGrpSpPr/>
        <p:nvPr/>
      </p:nvGrpSpPr>
      <p:grpSpPr>
        <a:xfrm>
          <a:off x="0" y="0"/>
          <a:ext cx="0" cy="0"/>
          <a:chOff x="0" y="0"/>
          <a:chExt cx="0" cy="0"/>
        </a:xfrm>
      </p:grpSpPr>
      <p:sp>
        <p:nvSpPr>
          <p:cNvPr id="169986" name="Rectangle 4">
            <a:extLst>
              <a:ext uri="{FF2B5EF4-FFF2-40B4-BE49-F238E27FC236}">
                <a16:creationId xmlns:a16="http://schemas.microsoft.com/office/drawing/2014/main" id="{DB5A7C9B-5212-AFD8-A04B-3E3AEF8A6528}"/>
              </a:ext>
            </a:extLst>
          </p:cNvPr>
          <p:cNvSpPr>
            <a:spLocks noGrp="1" noRot="1" noChangeAspect="1" noChangeArrowheads="1" noTextEdit="1"/>
          </p:cNvSpPr>
          <p:nvPr>
            <p:ph type="sldImg"/>
          </p:nvPr>
        </p:nvSpPr>
        <p:spPr>
          <a:ln/>
        </p:spPr>
      </p:sp>
      <p:sp>
        <p:nvSpPr>
          <p:cNvPr id="169987" name="Rectangle 5">
            <a:extLst>
              <a:ext uri="{FF2B5EF4-FFF2-40B4-BE49-F238E27FC236}">
                <a16:creationId xmlns:a16="http://schemas.microsoft.com/office/drawing/2014/main" id="{63C45FFD-414B-2497-94CF-EE108EE99B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
        <p:nvSpPr>
          <p:cNvPr id="2" name="Slide Number Placeholder 1">
            <a:extLst>
              <a:ext uri="{FF2B5EF4-FFF2-40B4-BE49-F238E27FC236}">
                <a16:creationId xmlns:a16="http://schemas.microsoft.com/office/drawing/2014/main" id="{B04CE4B7-AD0E-21C3-EE52-8C1062B87E8A}"/>
              </a:ext>
            </a:extLst>
          </p:cNvPr>
          <p:cNvSpPr>
            <a:spLocks noGrp="1"/>
          </p:cNvSpPr>
          <p:nvPr>
            <p:ph type="sldNum" sz="quarter" idx="5"/>
          </p:nvPr>
        </p:nvSpPr>
        <p:spPr/>
        <p:txBody>
          <a:bodyPr/>
          <a:lstStyle/>
          <a:p>
            <a:fld id="{5B43D19E-BFDB-4C92-8EDD-32EDDA8F41DF}" type="slidenum">
              <a:rPr lang="en-GB" smtClean="0"/>
              <a:pPr/>
              <a:t>31</a:t>
            </a:fld>
            <a:endParaRPr lang="en-GB" dirty="0"/>
          </a:p>
        </p:txBody>
      </p:sp>
    </p:spTree>
    <p:extLst>
      <p:ext uri="{BB962C8B-B14F-4D97-AF65-F5344CB8AC3E}">
        <p14:creationId xmlns:p14="http://schemas.microsoft.com/office/powerpoint/2010/main" val="373271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1AA38-2D32-7E3B-5D87-A9BA8DDFE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0DECD-1B65-7E09-20AA-7495555A7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D35519-4D73-8E20-93D4-34A1D1788E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False</a:t>
            </a:r>
          </a:p>
        </p:txBody>
      </p:sp>
      <p:sp>
        <p:nvSpPr>
          <p:cNvPr id="4" name="Slide Number Placeholder 3">
            <a:extLst>
              <a:ext uri="{FF2B5EF4-FFF2-40B4-BE49-F238E27FC236}">
                <a16:creationId xmlns:a16="http://schemas.microsoft.com/office/drawing/2014/main" id="{3F1EE54B-8F38-7DEC-C472-E453A937B0B0}"/>
              </a:ext>
            </a:extLst>
          </p:cNvPr>
          <p:cNvSpPr>
            <a:spLocks noGrp="1"/>
          </p:cNvSpPr>
          <p:nvPr>
            <p:ph type="sldNum" sz="quarter" idx="5"/>
          </p:nvPr>
        </p:nvSpPr>
        <p:spPr/>
        <p:txBody>
          <a:bodyPr/>
          <a:lstStyle/>
          <a:p>
            <a:fld id="{5B43D19E-BFDB-4C92-8EDD-32EDDA8F41DF}" type="slidenum">
              <a:rPr lang="en-GB" smtClean="0"/>
              <a:pPr/>
              <a:t>32</a:t>
            </a:fld>
            <a:endParaRPr lang="en-GB" dirty="0"/>
          </a:p>
        </p:txBody>
      </p:sp>
    </p:spTree>
    <p:extLst>
      <p:ext uri="{BB962C8B-B14F-4D97-AF65-F5344CB8AC3E}">
        <p14:creationId xmlns:p14="http://schemas.microsoft.com/office/powerpoint/2010/main" val="3337704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a:extLst>
              <a:ext uri="{FF2B5EF4-FFF2-40B4-BE49-F238E27FC236}">
                <a16:creationId xmlns:a16="http://schemas.microsoft.com/office/drawing/2014/main" id="{FCE23665-BA44-4A7A-88FB-39F80C3A0C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5">
            <a:extLst>
              <a:ext uri="{FF2B5EF4-FFF2-40B4-BE49-F238E27FC236}">
                <a16:creationId xmlns:a16="http://schemas.microsoft.com/office/drawing/2014/main" id="{D0A011A1-B417-4DC2-9DF5-6390A4EB16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D1DAE880-485C-6640-86A7-EF8A2BAC0BCC}"/>
              </a:ext>
            </a:extLst>
          </p:cNvPr>
          <p:cNvSpPr>
            <a:spLocks noGrp="1"/>
          </p:cNvSpPr>
          <p:nvPr>
            <p:ph type="sldNum" sz="quarter" idx="5"/>
          </p:nvPr>
        </p:nvSpPr>
        <p:spPr/>
        <p:txBody>
          <a:bodyPr/>
          <a:lstStyle/>
          <a:p>
            <a:fld id="{5B43D19E-BFDB-4C92-8EDD-32EDDA8F41DF}" type="slidenum">
              <a:rPr lang="en-GB" smtClean="0"/>
              <a:pPr/>
              <a:t>33</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a:extLst>
              <a:ext uri="{FF2B5EF4-FFF2-40B4-BE49-F238E27FC236}">
                <a16:creationId xmlns:a16="http://schemas.microsoft.com/office/drawing/2014/main" id="{1A951B68-F0CA-4A8D-B870-09FD06EB63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5">
            <a:extLst>
              <a:ext uri="{FF2B5EF4-FFF2-40B4-BE49-F238E27FC236}">
                <a16:creationId xmlns:a16="http://schemas.microsoft.com/office/drawing/2014/main" id="{313FC69D-2AFB-4274-A7A6-1E7C2952AD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7BAF03D4-6B31-4F56-B179-41E885056A9E}"/>
              </a:ext>
            </a:extLst>
          </p:cNvPr>
          <p:cNvSpPr>
            <a:spLocks noGrp="1"/>
          </p:cNvSpPr>
          <p:nvPr>
            <p:ph type="sldNum" sz="quarter" idx="5"/>
          </p:nvPr>
        </p:nvSpPr>
        <p:spPr/>
        <p:txBody>
          <a:bodyPr/>
          <a:lstStyle/>
          <a:p>
            <a:fld id="{5B43D19E-BFDB-4C92-8EDD-32EDDA8F41DF}" type="slidenum">
              <a:rPr lang="en-GB" smtClean="0"/>
              <a:pPr/>
              <a:t>34</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a:extLst>
              <a:ext uri="{FF2B5EF4-FFF2-40B4-BE49-F238E27FC236}">
                <a16:creationId xmlns:a16="http://schemas.microsoft.com/office/drawing/2014/main" id="{33B17406-DD16-4436-B4A1-063EEFB361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5">
            <a:extLst>
              <a:ext uri="{FF2B5EF4-FFF2-40B4-BE49-F238E27FC236}">
                <a16:creationId xmlns:a16="http://schemas.microsoft.com/office/drawing/2014/main" id="{7B064998-AD46-444E-8191-56FF8A358F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4E86FDEE-0A3E-AD95-8F48-14CC9445A9CE}"/>
              </a:ext>
            </a:extLst>
          </p:cNvPr>
          <p:cNvSpPr>
            <a:spLocks noGrp="1"/>
          </p:cNvSpPr>
          <p:nvPr>
            <p:ph type="sldNum" sz="quarter" idx="5"/>
          </p:nvPr>
        </p:nvSpPr>
        <p:spPr/>
        <p:txBody>
          <a:bodyPr/>
          <a:lstStyle/>
          <a:p>
            <a:fld id="{5B43D19E-BFDB-4C92-8EDD-32EDDA8F41DF}" type="slidenum">
              <a:rPr lang="en-GB" smtClean="0"/>
              <a:pPr/>
              <a:t>35</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a:extLst>
              <a:ext uri="{FF2B5EF4-FFF2-40B4-BE49-F238E27FC236}">
                <a16:creationId xmlns:a16="http://schemas.microsoft.com/office/drawing/2014/main" id="{C83173BB-AD6E-4729-BF59-93A904B77D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5">
            <a:extLst>
              <a:ext uri="{FF2B5EF4-FFF2-40B4-BE49-F238E27FC236}">
                <a16:creationId xmlns:a16="http://schemas.microsoft.com/office/drawing/2014/main" id="{DF369853-0DB4-44BF-80A8-F3BDCFCCE0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C72F00C8-174A-3187-5924-958A4051F6E5}"/>
              </a:ext>
            </a:extLst>
          </p:cNvPr>
          <p:cNvSpPr>
            <a:spLocks noGrp="1"/>
          </p:cNvSpPr>
          <p:nvPr>
            <p:ph type="sldNum" sz="quarter" idx="5"/>
          </p:nvPr>
        </p:nvSpPr>
        <p:spPr/>
        <p:txBody>
          <a:bodyPr/>
          <a:lstStyle/>
          <a:p>
            <a:fld id="{5B43D19E-BFDB-4C92-8EDD-32EDDA8F41DF}" type="slidenum">
              <a:rPr lang="en-GB" smtClean="0"/>
              <a:pPr/>
              <a:t>36</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4348-2258-CFBF-E4BA-D9B98E9B02C8}"/>
            </a:ext>
          </a:extLst>
        </p:cNvPr>
        <p:cNvGrpSpPr/>
        <p:nvPr/>
      </p:nvGrpSpPr>
      <p:grpSpPr>
        <a:xfrm>
          <a:off x="0" y="0"/>
          <a:ext cx="0" cy="0"/>
          <a:chOff x="0" y="0"/>
          <a:chExt cx="0" cy="0"/>
        </a:xfrm>
      </p:grpSpPr>
      <p:sp>
        <p:nvSpPr>
          <p:cNvPr id="169986" name="Rectangle 4">
            <a:extLst>
              <a:ext uri="{FF2B5EF4-FFF2-40B4-BE49-F238E27FC236}">
                <a16:creationId xmlns:a16="http://schemas.microsoft.com/office/drawing/2014/main" id="{C96E3FEB-F5EC-C9D9-BA1E-B53F38BE6E44}"/>
              </a:ext>
            </a:extLst>
          </p:cNvPr>
          <p:cNvSpPr>
            <a:spLocks noGrp="1" noRot="1" noChangeAspect="1" noChangeArrowheads="1" noTextEdit="1"/>
          </p:cNvSpPr>
          <p:nvPr>
            <p:ph type="sldImg"/>
          </p:nvPr>
        </p:nvSpPr>
        <p:spPr>
          <a:ln/>
        </p:spPr>
      </p:sp>
      <p:sp>
        <p:nvSpPr>
          <p:cNvPr id="169987" name="Rectangle 5">
            <a:extLst>
              <a:ext uri="{FF2B5EF4-FFF2-40B4-BE49-F238E27FC236}">
                <a16:creationId xmlns:a16="http://schemas.microsoft.com/office/drawing/2014/main" id="{61A1B095-254E-035D-7B7D-2B0ED7AFF9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
        <p:nvSpPr>
          <p:cNvPr id="2" name="Slide Number Placeholder 1">
            <a:extLst>
              <a:ext uri="{FF2B5EF4-FFF2-40B4-BE49-F238E27FC236}">
                <a16:creationId xmlns:a16="http://schemas.microsoft.com/office/drawing/2014/main" id="{AC7F8A02-EC7E-1DE5-DF9C-8CEA20267F09}"/>
              </a:ext>
            </a:extLst>
          </p:cNvPr>
          <p:cNvSpPr>
            <a:spLocks noGrp="1"/>
          </p:cNvSpPr>
          <p:nvPr>
            <p:ph type="sldNum" sz="quarter" idx="5"/>
          </p:nvPr>
        </p:nvSpPr>
        <p:spPr/>
        <p:txBody>
          <a:bodyPr/>
          <a:lstStyle/>
          <a:p>
            <a:fld id="{5B43D19E-BFDB-4C92-8EDD-32EDDA8F41DF}" type="slidenum">
              <a:rPr lang="en-GB" smtClean="0"/>
              <a:pPr/>
              <a:t>37</a:t>
            </a:fld>
            <a:endParaRPr lang="en-GB" dirty="0"/>
          </a:p>
        </p:txBody>
      </p:sp>
    </p:spTree>
    <p:extLst>
      <p:ext uri="{BB962C8B-B14F-4D97-AF65-F5344CB8AC3E}">
        <p14:creationId xmlns:p14="http://schemas.microsoft.com/office/powerpoint/2010/main" val="19729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2499342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162A7-03C7-F1E0-DDFF-4321E8B02E35}"/>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C3A90859-EBEB-9F42-B165-8FF05487DFF4}"/>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6B58DF16-9006-ADFC-216C-E55FFE6FB187}"/>
              </a:ext>
            </a:extLst>
          </p:cNvPr>
          <p:cNvSpPr>
            <a:spLocks noGrp="1" noChangeArrowheads="1"/>
          </p:cNvSpPr>
          <p:nvPr>
            <p:ph type="body" idx="1"/>
          </p:nvPr>
        </p:nvSpPr>
        <p:spPr>
          <a:noFill/>
          <a:ln/>
        </p:spPr>
        <p:txBody>
          <a:bodyPr/>
          <a:lstStyle/>
          <a:p>
            <a:pPr eaLnBrk="1" hangingPunct="1"/>
            <a:endParaRPr lang="en-US" dirty="0"/>
          </a:p>
        </p:txBody>
      </p:sp>
      <p:sp>
        <p:nvSpPr>
          <p:cNvPr id="2" name="Slide Number Placeholder 1">
            <a:extLst>
              <a:ext uri="{FF2B5EF4-FFF2-40B4-BE49-F238E27FC236}">
                <a16:creationId xmlns:a16="http://schemas.microsoft.com/office/drawing/2014/main" id="{B4199C69-5E26-7AEE-3067-1F4F41634DC0}"/>
              </a:ext>
            </a:extLst>
          </p:cNvPr>
          <p:cNvSpPr>
            <a:spLocks noGrp="1"/>
          </p:cNvSpPr>
          <p:nvPr>
            <p:ph type="sldNum" sz="quarter" idx="5"/>
          </p:nvPr>
        </p:nvSpPr>
        <p:spPr/>
        <p:txBody>
          <a:bodyPr/>
          <a:lstStyle/>
          <a:p>
            <a:fld id="{5B43D19E-BFDB-4C92-8EDD-32EDDA8F41DF}" type="slidenum">
              <a:rPr lang="en-GB" smtClean="0"/>
              <a:pPr/>
              <a:t>38</a:t>
            </a:fld>
            <a:endParaRPr lang="en-GB" dirty="0"/>
          </a:p>
        </p:txBody>
      </p:sp>
    </p:spTree>
    <p:extLst>
      <p:ext uri="{BB962C8B-B14F-4D97-AF65-F5344CB8AC3E}">
        <p14:creationId xmlns:p14="http://schemas.microsoft.com/office/powerpoint/2010/main" val="3030825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82AED-204D-FDEF-EDC5-CE1DE96A4CB8}"/>
            </a:ext>
          </a:extLst>
        </p:cNvPr>
        <p:cNvGrpSpPr/>
        <p:nvPr/>
      </p:nvGrpSpPr>
      <p:grpSpPr>
        <a:xfrm>
          <a:off x="0" y="0"/>
          <a:ext cx="0" cy="0"/>
          <a:chOff x="0" y="0"/>
          <a:chExt cx="0" cy="0"/>
        </a:xfrm>
      </p:grpSpPr>
      <p:sp>
        <p:nvSpPr>
          <p:cNvPr id="96258" name="Rectangle 2">
            <a:extLst>
              <a:ext uri="{FF2B5EF4-FFF2-40B4-BE49-F238E27FC236}">
                <a16:creationId xmlns:a16="http://schemas.microsoft.com/office/drawing/2014/main" id="{C94D5E7E-F3E9-E9B3-6CF0-445E1900E1E4}"/>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A61E9317-FCD7-1A92-0DCC-9DE16B196DAD}"/>
              </a:ext>
            </a:extLst>
          </p:cNvPr>
          <p:cNvSpPr>
            <a:spLocks noGrp="1" noChangeArrowheads="1"/>
          </p:cNvSpPr>
          <p:nvPr>
            <p:ph type="body" idx="1"/>
          </p:nvPr>
        </p:nvSpPr>
        <p:spPr>
          <a:noFill/>
          <a:ln/>
        </p:spPr>
        <p:txBody>
          <a:bodyPr/>
          <a:lstStyle/>
          <a:p>
            <a:pPr eaLnBrk="1" hangingPunct="1"/>
            <a:endParaRPr lang="en-US" dirty="0"/>
          </a:p>
        </p:txBody>
      </p:sp>
      <p:sp>
        <p:nvSpPr>
          <p:cNvPr id="2" name="Slide Number Placeholder 1">
            <a:extLst>
              <a:ext uri="{FF2B5EF4-FFF2-40B4-BE49-F238E27FC236}">
                <a16:creationId xmlns:a16="http://schemas.microsoft.com/office/drawing/2014/main" id="{40B76F88-31D0-DDD7-150F-7074726C9EF1}"/>
              </a:ext>
            </a:extLst>
          </p:cNvPr>
          <p:cNvSpPr>
            <a:spLocks noGrp="1"/>
          </p:cNvSpPr>
          <p:nvPr>
            <p:ph type="sldNum" sz="quarter" idx="5"/>
          </p:nvPr>
        </p:nvSpPr>
        <p:spPr/>
        <p:txBody>
          <a:bodyPr/>
          <a:lstStyle/>
          <a:p>
            <a:fld id="{5B43D19E-BFDB-4C92-8EDD-32EDDA8F41DF}" type="slidenum">
              <a:rPr lang="en-GB" smtClean="0"/>
              <a:pPr/>
              <a:t>39</a:t>
            </a:fld>
            <a:endParaRPr lang="en-GB" dirty="0"/>
          </a:p>
        </p:txBody>
      </p:sp>
    </p:spTree>
    <p:extLst>
      <p:ext uri="{BB962C8B-B14F-4D97-AF65-F5344CB8AC3E}">
        <p14:creationId xmlns:p14="http://schemas.microsoft.com/office/powerpoint/2010/main" val="3735505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2C94B-DF0B-5A5F-1A2F-80AAC8EF1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2F083-09CB-2911-66D2-DEB7BF838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1B7E9D-E19C-F451-0EB0-101BF1353E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True</a:t>
            </a:r>
          </a:p>
        </p:txBody>
      </p:sp>
      <p:sp>
        <p:nvSpPr>
          <p:cNvPr id="4" name="Slide Number Placeholder 3">
            <a:extLst>
              <a:ext uri="{FF2B5EF4-FFF2-40B4-BE49-F238E27FC236}">
                <a16:creationId xmlns:a16="http://schemas.microsoft.com/office/drawing/2014/main" id="{E1CCC2C1-4714-5FF0-0864-ABD153C2E927}"/>
              </a:ext>
            </a:extLst>
          </p:cNvPr>
          <p:cNvSpPr>
            <a:spLocks noGrp="1"/>
          </p:cNvSpPr>
          <p:nvPr>
            <p:ph type="sldNum" sz="quarter" idx="5"/>
          </p:nvPr>
        </p:nvSpPr>
        <p:spPr/>
        <p:txBody>
          <a:bodyPr/>
          <a:lstStyle/>
          <a:p>
            <a:fld id="{5B43D19E-BFDB-4C92-8EDD-32EDDA8F41DF}" type="slidenum">
              <a:rPr lang="en-GB" smtClean="0"/>
              <a:pPr/>
              <a:t>40</a:t>
            </a:fld>
            <a:endParaRPr lang="en-GB" dirty="0"/>
          </a:p>
        </p:txBody>
      </p:sp>
    </p:spTree>
    <p:extLst>
      <p:ext uri="{BB962C8B-B14F-4D97-AF65-F5344CB8AC3E}">
        <p14:creationId xmlns:p14="http://schemas.microsoft.com/office/powerpoint/2010/main" val="314730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E0EEC-888C-1F3C-F8D5-C69F9841E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A52AC-61B9-A302-8D01-289B0A840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DA4C9-C98F-AF64-6F1C-45C915BF4C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EE1406-46AB-5B4F-12DA-ACA954F5AE2C}"/>
              </a:ext>
            </a:extLst>
          </p:cNvPr>
          <p:cNvSpPr>
            <a:spLocks noGrp="1"/>
          </p:cNvSpPr>
          <p:nvPr>
            <p:ph type="sldNum" sz="quarter" idx="5"/>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309678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E0787-2ADC-9C4F-3DB1-91BB6EE33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634BA-6347-44DF-1073-48126234E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C903C-8122-B620-47EF-65C2F375D2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D95ECA-DB4D-2E1F-F1E5-7C8A0165AF25}"/>
              </a:ext>
            </a:extLst>
          </p:cNvPr>
          <p:cNvSpPr>
            <a:spLocks noGrp="1"/>
          </p:cNvSpPr>
          <p:nvPr>
            <p:ph type="sldNum" sz="quarter" idx="5"/>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123967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Correct answer</a:t>
            </a: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193283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9F542-4ADC-40A8-04F3-79A50E02D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D702A-D532-1BF5-F058-4C6EF2CAE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6002C-A13D-D34F-9C08-1C76C5294B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4052F3-14EF-A9E7-84B0-FD434996C9C7}"/>
              </a:ext>
            </a:extLst>
          </p:cNvPr>
          <p:cNvSpPr>
            <a:spLocks noGrp="1"/>
          </p:cNvSpPr>
          <p:nvPr>
            <p:ph type="sldNum" sz="quarter" idx="5"/>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253891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26AA7-927D-6155-113C-DEEFFA197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3DC65-2691-C73A-E504-8FF0AEAEE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664AF-87A9-54CA-68DE-C27E49CA87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79E4EC-82FE-7F9A-5C3B-49A2355BB83E}"/>
              </a:ext>
            </a:extLst>
          </p:cNvPr>
          <p:cNvSpPr>
            <a:spLocks noGrp="1"/>
          </p:cNvSpPr>
          <p:nvPr>
            <p:ph type="sldNum" sz="quarter" idx="5"/>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384560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EC023-B475-26D8-9D50-D9935B2D1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36770-A12B-D692-43E5-9716988DF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552C2-A1C1-CF48-880F-FEBFB3E80130}"/>
              </a:ext>
            </a:extLst>
          </p:cNvPr>
          <p:cNvSpPr>
            <a:spLocks noGrp="1"/>
          </p:cNvSpPr>
          <p:nvPr>
            <p:ph type="body" idx="1"/>
          </p:nvPr>
        </p:nvSpPr>
        <p:spPr/>
        <p:txBody>
          <a:bodyPr/>
          <a:lstStyle/>
          <a:p>
            <a:r>
              <a:rPr lang="en-US" dirty="0"/>
              <a:t>No Correct answer</a:t>
            </a:r>
          </a:p>
        </p:txBody>
      </p:sp>
      <p:sp>
        <p:nvSpPr>
          <p:cNvPr id="4" name="Slide Number Placeholder 3">
            <a:extLst>
              <a:ext uri="{FF2B5EF4-FFF2-40B4-BE49-F238E27FC236}">
                <a16:creationId xmlns:a16="http://schemas.microsoft.com/office/drawing/2014/main" id="{A061B114-9991-073B-E0CF-D2E70CD58D4C}"/>
              </a:ext>
            </a:extLst>
          </p:cNvPr>
          <p:cNvSpPr>
            <a:spLocks noGrp="1"/>
          </p:cNvSpPr>
          <p:nvPr>
            <p:ph type="sldNum" sz="quarter" idx="5"/>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112224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Correct answer</a:t>
            </a: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18</a:t>
            </a:fld>
            <a:endParaRPr lang="en-GB" dirty="0"/>
          </a:p>
        </p:txBody>
      </p:sp>
    </p:spTree>
    <p:extLst>
      <p:ext uri="{BB962C8B-B14F-4D97-AF65-F5344CB8AC3E}">
        <p14:creationId xmlns:p14="http://schemas.microsoft.com/office/powerpoint/2010/main" val="99337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49EC5F5-14E0-4B05-29E6-E9A059AA1002}"/>
              </a:ext>
            </a:extLst>
          </p:cNvPr>
          <p:cNvSpPr>
            <a:spLocks noGrp="1"/>
          </p:cNvSpPr>
          <p:nvPr>
            <p:ph type="title"/>
          </p:nvPr>
        </p:nvSpPr>
        <p:spPr>
          <a:xfrm>
            <a:off x="483827" y="369888"/>
            <a:ext cx="11224347" cy="470898"/>
          </a:xfrm>
        </p:spPr>
        <p:txBody>
          <a:bodyPr/>
          <a:lstStyle/>
          <a:p>
            <a:r>
              <a:rPr lang="en-US" dirty="0"/>
              <a:t>Click to edit Master title style</a:t>
            </a:r>
          </a:p>
        </p:txBody>
      </p:sp>
      <p:sp>
        <p:nvSpPr>
          <p:cNvPr id="14" name="Content Placeholder">
            <a:extLst>
              <a:ext uri="{FF2B5EF4-FFF2-40B4-BE49-F238E27FC236}">
                <a16:creationId xmlns:a16="http://schemas.microsoft.com/office/drawing/2014/main" id="{A5EED3AD-188C-E954-617B-9CB9E1BA8A14}"/>
              </a:ext>
            </a:extLst>
          </p:cNvPr>
          <p:cNvSpPr>
            <a:spLocks noGrp="1"/>
          </p:cNvSpPr>
          <p:nvPr>
            <p:ph sz="quarter" idx="16"/>
          </p:nvPr>
        </p:nvSpPr>
        <p:spPr>
          <a:xfrm>
            <a:off x="485521" y="1411287"/>
            <a:ext cx="112248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24877F87-1E81-7C70-C23C-765CF083A38E}"/>
              </a:ext>
            </a:extLst>
          </p:cNvPr>
          <p:cNvSpPr>
            <a:spLocks noGrp="1"/>
          </p:cNvSpPr>
          <p:nvPr>
            <p:ph type="sldNum" sz="quarter" idx="19"/>
          </p:nvPr>
        </p:nvSpPr>
        <p:spPr/>
        <p:txBody>
          <a:bodyPr/>
          <a:lstStyle/>
          <a:p>
            <a:fld id="{F1BC30E3-FFE5-4B91-AA19-87A149EBB9EE}" type="slidenum">
              <a:rPr lang="en-GB" smtClean="0"/>
              <a:pPr/>
              <a:t>‹#›</a:t>
            </a:fld>
            <a:endParaRPr lang="en-GB" dirty="0"/>
          </a:p>
        </p:txBody>
      </p:sp>
      <p:grpSp>
        <p:nvGrpSpPr>
          <p:cNvPr id="10" name="Logo">
            <a:extLst>
              <a:ext uri="{FF2B5EF4-FFF2-40B4-BE49-F238E27FC236}">
                <a16:creationId xmlns:a16="http://schemas.microsoft.com/office/drawing/2014/main" id="{EECBC22F-ABFB-48B6-CDC6-4309042A5544}"/>
              </a:ext>
            </a:extLst>
          </p:cNvPr>
          <p:cNvGrpSpPr/>
          <p:nvPr userDrawn="1"/>
        </p:nvGrpSpPr>
        <p:grpSpPr bwMode="black">
          <a:xfrm>
            <a:off x="11623900" y="6276977"/>
            <a:ext cx="346158" cy="355219"/>
            <a:chOff x="7110" y="4004"/>
            <a:chExt cx="191" cy="196"/>
          </a:xfrm>
        </p:grpSpPr>
        <p:sp>
          <p:nvSpPr>
            <p:cNvPr id="11" name="Freeform 5">
              <a:extLst>
                <a:ext uri="{FF2B5EF4-FFF2-40B4-BE49-F238E27FC236}">
                  <a16:creationId xmlns:a16="http://schemas.microsoft.com/office/drawing/2014/main" id="{3BB4C61E-397F-F826-D32A-B638714F9D51}"/>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2" name="Freeform 6">
              <a:extLst>
                <a:ext uri="{FF2B5EF4-FFF2-40B4-BE49-F238E27FC236}">
                  <a16:creationId xmlns:a16="http://schemas.microsoft.com/office/drawing/2014/main" id="{4E97927A-B711-1BD1-7DB6-31EEB9331E23}"/>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3" name="Freeform 7">
              <a:extLst>
                <a:ext uri="{FF2B5EF4-FFF2-40B4-BE49-F238E27FC236}">
                  <a16:creationId xmlns:a16="http://schemas.microsoft.com/office/drawing/2014/main" id="{D5D626F4-6013-3429-50AE-E567EFCF0F27}"/>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
        <p:nvSpPr>
          <p:cNvPr id="4" name="Line 10">
            <a:extLst>
              <a:ext uri="{FF2B5EF4-FFF2-40B4-BE49-F238E27FC236}">
                <a16:creationId xmlns:a16="http://schemas.microsoft.com/office/drawing/2014/main" id="{D73A4101-0F6A-FD96-8243-A2BB7F880971}"/>
              </a:ext>
            </a:extLst>
          </p:cNvPr>
          <p:cNvSpPr>
            <a:spLocks noChangeShapeType="1"/>
          </p:cNvSpPr>
          <p:nvPr userDrawn="1"/>
        </p:nvSpPr>
        <p:spPr bwMode="auto">
          <a:xfrm>
            <a:off x="483827" y="907750"/>
            <a:ext cx="1125968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205038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Key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8" name="Logo">
            <a:extLst>
              <a:ext uri="{FF2B5EF4-FFF2-40B4-BE49-F238E27FC236}">
                <a16:creationId xmlns:a16="http://schemas.microsoft.com/office/drawing/2014/main" id="{69FE02F6-9BB0-278B-2F2B-EAD1EF384AC8}"/>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649282D5-4FD0-4A76-C83A-35D4668CE13F}"/>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DF360B2E-7482-AB5F-9B5A-E9B44D3C853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D4F0A867-B3C3-4B69-C0F7-FE4808AF4082}"/>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125492019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Key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8" name="Logo">
            <a:extLst>
              <a:ext uri="{FF2B5EF4-FFF2-40B4-BE49-F238E27FC236}">
                <a16:creationId xmlns:a16="http://schemas.microsoft.com/office/drawing/2014/main" id="{69FE02F6-9BB0-278B-2F2B-EAD1EF384AC8}"/>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649282D5-4FD0-4A76-C83A-35D4668CE13F}"/>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DF360B2E-7482-AB5F-9B5A-E9B44D3C853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D4F0A867-B3C3-4B69-C0F7-FE4808AF4082}"/>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38911025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ey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8" name="Logo">
            <a:extLst>
              <a:ext uri="{FF2B5EF4-FFF2-40B4-BE49-F238E27FC236}">
                <a16:creationId xmlns:a16="http://schemas.microsoft.com/office/drawing/2014/main" id="{69FE02F6-9BB0-278B-2F2B-EAD1EF384AC8}"/>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649282D5-4FD0-4A76-C83A-35D4668CE13F}"/>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DF360B2E-7482-AB5F-9B5A-E9B44D3C853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D4F0A867-B3C3-4B69-C0F7-FE4808AF4082}"/>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367687060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ey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8" name="Logo">
            <a:extLst>
              <a:ext uri="{FF2B5EF4-FFF2-40B4-BE49-F238E27FC236}">
                <a16:creationId xmlns:a16="http://schemas.microsoft.com/office/drawing/2014/main" id="{69FE02F6-9BB0-278B-2F2B-EAD1EF384AC8}"/>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649282D5-4FD0-4A76-C83A-35D4668CE13F}"/>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DF360B2E-7482-AB5F-9B5A-E9B44D3C853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D4F0A867-B3C3-4B69-C0F7-FE4808AF4082}"/>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101462484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Key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8" name="Logo">
            <a:extLst>
              <a:ext uri="{FF2B5EF4-FFF2-40B4-BE49-F238E27FC236}">
                <a16:creationId xmlns:a16="http://schemas.microsoft.com/office/drawing/2014/main" id="{69FE02F6-9BB0-278B-2F2B-EAD1EF384AC8}"/>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649282D5-4FD0-4A76-C83A-35D4668CE13F}"/>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DF360B2E-7482-AB5F-9B5A-E9B44D3C853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D4F0A867-B3C3-4B69-C0F7-FE4808AF4082}"/>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384559752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Key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8" name="Logo">
            <a:extLst>
              <a:ext uri="{FF2B5EF4-FFF2-40B4-BE49-F238E27FC236}">
                <a16:creationId xmlns:a16="http://schemas.microsoft.com/office/drawing/2014/main" id="{69FE02F6-9BB0-278B-2F2B-EAD1EF384AC8}"/>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649282D5-4FD0-4A76-C83A-35D4668CE13F}"/>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DF360B2E-7482-AB5F-9B5A-E9B44D3C853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D4F0A867-B3C3-4B69-C0F7-FE4808AF4082}"/>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70388119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Key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8" name="Logo">
            <a:extLst>
              <a:ext uri="{FF2B5EF4-FFF2-40B4-BE49-F238E27FC236}">
                <a16:creationId xmlns:a16="http://schemas.microsoft.com/office/drawing/2014/main" id="{69FE02F6-9BB0-278B-2F2B-EAD1EF384AC8}"/>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649282D5-4FD0-4A76-C83A-35D4668CE13F}"/>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DF360B2E-7482-AB5F-9B5A-E9B44D3C853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D4F0A867-B3C3-4B69-C0F7-FE4808AF4082}"/>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173389362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Key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8" name="Logo">
            <a:extLst>
              <a:ext uri="{FF2B5EF4-FFF2-40B4-BE49-F238E27FC236}">
                <a16:creationId xmlns:a16="http://schemas.microsoft.com/office/drawing/2014/main" id="{69FE02F6-9BB0-278B-2F2B-EAD1EF384AC8}"/>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649282D5-4FD0-4A76-C83A-35D4668CE13F}"/>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DF360B2E-7482-AB5F-9B5A-E9B44D3C853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D4F0A867-B3C3-4B69-C0F7-FE4808AF4082}"/>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368793484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Key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8" name="Logo">
            <a:extLst>
              <a:ext uri="{FF2B5EF4-FFF2-40B4-BE49-F238E27FC236}">
                <a16:creationId xmlns:a16="http://schemas.microsoft.com/office/drawing/2014/main" id="{69FE02F6-9BB0-278B-2F2B-EAD1EF384AC8}"/>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649282D5-4FD0-4A76-C83A-35D4668CE13F}"/>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DF360B2E-7482-AB5F-9B5A-E9B44D3C853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D4F0A867-B3C3-4B69-C0F7-FE4808AF4082}"/>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64242569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 new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033251-148F-1CE7-1D3B-CB92CA8BE1E5}"/>
              </a:ext>
            </a:extLst>
          </p:cNvPr>
          <p:cNvSpPr>
            <a:spLocks noGrp="1"/>
          </p:cNvSpPr>
          <p:nvPr>
            <p:ph type="sldNum" sz="quarter" idx="11"/>
          </p:nvPr>
        </p:nvSpPr>
        <p:spPr/>
        <p:txBody>
          <a:bodyPr/>
          <a:lstStyle/>
          <a:p>
            <a:r>
              <a:rPr lang="en-GB" dirty="0"/>
              <a:t>Page </a:t>
            </a:r>
            <a:fld id="{F1BC30E3-FFE5-4B91-AA19-87A149EBB9EE}" type="slidenum">
              <a:rPr smtClean="0"/>
              <a:pPr/>
              <a:t>‹#›</a:t>
            </a:fld>
            <a:endParaRPr dirty="0"/>
          </a:p>
        </p:txBody>
      </p:sp>
      <p:grpSp>
        <p:nvGrpSpPr>
          <p:cNvPr id="12" name="Logo">
            <a:extLst>
              <a:ext uri="{FF2B5EF4-FFF2-40B4-BE49-F238E27FC236}">
                <a16:creationId xmlns:a16="http://schemas.microsoft.com/office/drawing/2014/main" id="{B058E4CB-9FBB-20A4-B8A1-CAF03A58FC39}"/>
              </a:ext>
            </a:extLst>
          </p:cNvPr>
          <p:cNvGrpSpPr/>
          <p:nvPr userDrawn="1"/>
        </p:nvGrpSpPr>
        <p:grpSpPr bwMode="black">
          <a:xfrm>
            <a:off x="11623900" y="6276977"/>
            <a:ext cx="346158" cy="355219"/>
            <a:chOff x="7110" y="4004"/>
            <a:chExt cx="191" cy="196"/>
          </a:xfrm>
        </p:grpSpPr>
        <p:sp>
          <p:nvSpPr>
            <p:cNvPr id="13" name="Freeform 5">
              <a:extLst>
                <a:ext uri="{FF2B5EF4-FFF2-40B4-BE49-F238E27FC236}">
                  <a16:creationId xmlns:a16="http://schemas.microsoft.com/office/drawing/2014/main" id="{AF0FA92B-620C-D26B-9FBD-12222991CD89}"/>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4" name="Freeform 6">
              <a:extLst>
                <a:ext uri="{FF2B5EF4-FFF2-40B4-BE49-F238E27FC236}">
                  <a16:creationId xmlns:a16="http://schemas.microsoft.com/office/drawing/2014/main" id="{0478E67D-E5A3-BF4F-4E28-0428201EB3B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5" name="Freeform 7">
              <a:extLst>
                <a:ext uri="{FF2B5EF4-FFF2-40B4-BE49-F238E27FC236}">
                  <a16:creationId xmlns:a16="http://schemas.microsoft.com/office/drawing/2014/main" id="{CAB7741F-89BC-A7F1-3C50-A6A8AD18516D}"/>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372504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49EC5F5-14E0-4B05-29E6-E9A059AA1002}"/>
              </a:ext>
            </a:extLst>
          </p:cNvPr>
          <p:cNvSpPr>
            <a:spLocks noGrp="1"/>
          </p:cNvSpPr>
          <p:nvPr>
            <p:ph type="title"/>
          </p:nvPr>
        </p:nvSpPr>
        <p:spPr>
          <a:xfrm>
            <a:off x="485523" y="369888"/>
            <a:ext cx="11224347" cy="470898"/>
          </a:xfrm>
        </p:spPr>
        <p:txBody>
          <a:bodyPr/>
          <a:lstStyle/>
          <a:p>
            <a:r>
              <a:rPr lang="en-US"/>
              <a:t>Click to edit Master title style</a:t>
            </a:r>
            <a:endParaRPr lang="en-US" dirty="0"/>
          </a:p>
        </p:txBody>
      </p:sp>
      <p:sp>
        <p:nvSpPr>
          <p:cNvPr id="14" name="Content Placeholder 1">
            <a:extLst>
              <a:ext uri="{FF2B5EF4-FFF2-40B4-BE49-F238E27FC236}">
                <a16:creationId xmlns:a16="http://schemas.microsoft.com/office/drawing/2014/main" id="{A5EED3AD-188C-E954-617B-9CB9E1BA8A14}"/>
              </a:ext>
            </a:extLst>
          </p:cNvPr>
          <p:cNvSpPr>
            <a:spLocks noGrp="1"/>
          </p:cNvSpPr>
          <p:nvPr>
            <p:ph sz="quarter" idx="16"/>
          </p:nvPr>
        </p:nvSpPr>
        <p:spPr>
          <a:xfrm>
            <a:off x="485520" y="1411287"/>
            <a:ext cx="53568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C87884BD-C538-2E4C-E4FE-1C5F73563883}"/>
              </a:ext>
            </a:extLst>
          </p:cNvPr>
          <p:cNvSpPr>
            <a:spLocks noGrp="1"/>
          </p:cNvSpPr>
          <p:nvPr>
            <p:ph sz="quarter" idx="15"/>
          </p:nvPr>
        </p:nvSpPr>
        <p:spPr>
          <a:xfrm>
            <a:off x="6353069" y="1411287"/>
            <a:ext cx="53568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a:extLst>
              <a:ext uri="{FF2B5EF4-FFF2-40B4-BE49-F238E27FC236}">
                <a16:creationId xmlns:a16="http://schemas.microsoft.com/office/drawing/2014/main" id="{E26F7576-DAEE-2232-6A83-201B728CCEEC}"/>
              </a:ext>
            </a:extLst>
          </p:cNvPr>
          <p:cNvSpPr>
            <a:spLocks noGrp="1"/>
          </p:cNvSpPr>
          <p:nvPr>
            <p:ph type="sldNum" sz="quarter" idx="12"/>
          </p:nvPr>
        </p:nvSpPr>
        <p:spPr/>
        <p:txBody>
          <a:bodyPr/>
          <a:lstStyle/>
          <a:p>
            <a:fld id="{94FCA0F3-9F3A-694B-99BB-0E592A797735}" type="slidenum">
              <a:rPr lang="en-US" smtClean="0"/>
              <a:t>‹#›</a:t>
            </a:fld>
            <a:endParaRPr lang="en-US" dirty="0"/>
          </a:p>
        </p:txBody>
      </p:sp>
      <p:grpSp>
        <p:nvGrpSpPr>
          <p:cNvPr id="8" name="Logo">
            <a:extLst>
              <a:ext uri="{FF2B5EF4-FFF2-40B4-BE49-F238E27FC236}">
                <a16:creationId xmlns:a16="http://schemas.microsoft.com/office/drawing/2014/main" id="{4CFBABDE-43B8-B4AD-62B7-9BAD9B05193A}"/>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9FB277BB-02D7-CF64-703C-61BA44354D43}"/>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6DA16F5A-1F04-237B-E750-9909A6478A86}"/>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55E6116E-1248-BA3A-5F9C-827C2BE26CEC}"/>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
        <p:nvSpPr>
          <p:cNvPr id="7" name="Line 10">
            <a:extLst>
              <a:ext uri="{FF2B5EF4-FFF2-40B4-BE49-F238E27FC236}">
                <a16:creationId xmlns:a16="http://schemas.microsoft.com/office/drawing/2014/main" id="{5A56FEC5-29DE-DE76-BEC9-1C855DD371D2}"/>
              </a:ext>
            </a:extLst>
          </p:cNvPr>
          <p:cNvSpPr>
            <a:spLocks noChangeShapeType="1"/>
          </p:cNvSpPr>
          <p:nvPr userDrawn="1"/>
        </p:nvSpPr>
        <p:spPr bwMode="auto">
          <a:xfrm>
            <a:off x="483827" y="907750"/>
            <a:ext cx="1125968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3461961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 new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033251-148F-1CE7-1D3B-CB92CA8BE1E5}"/>
              </a:ext>
            </a:extLst>
          </p:cNvPr>
          <p:cNvSpPr>
            <a:spLocks noGrp="1"/>
          </p:cNvSpPr>
          <p:nvPr>
            <p:ph type="sldNum" sz="quarter" idx="11"/>
          </p:nvPr>
        </p:nvSpPr>
        <p:spPr/>
        <p:txBody>
          <a:bodyPr/>
          <a:lstStyle/>
          <a:p>
            <a:r>
              <a:rPr lang="en-GB" dirty="0"/>
              <a:t>Page </a:t>
            </a:r>
            <a:fld id="{F1BC30E3-FFE5-4B91-AA19-87A149EBB9EE}" type="slidenum">
              <a:rPr smtClean="0"/>
              <a:pPr/>
              <a:t>‹#›</a:t>
            </a:fld>
            <a:endParaRPr dirty="0"/>
          </a:p>
        </p:txBody>
      </p:sp>
      <p:grpSp>
        <p:nvGrpSpPr>
          <p:cNvPr id="12" name="Logo">
            <a:extLst>
              <a:ext uri="{FF2B5EF4-FFF2-40B4-BE49-F238E27FC236}">
                <a16:creationId xmlns:a16="http://schemas.microsoft.com/office/drawing/2014/main" id="{B058E4CB-9FBB-20A4-B8A1-CAF03A58FC39}"/>
              </a:ext>
            </a:extLst>
          </p:cNvPr>
          <p:cNvGrpSpPr/>
          <p:nvPr userDrawn="1"/>
        </p:nvGrpSpPr>
        <p:grpSpPr bwMode="black">
          <a:xfrm>
            <a:off x="11623900" y="6276977"/>
            <a:ext cx="346158" cy="355219"/>
            <a:chOff x="7110" y="4004"/>
            <a:chExt cx="191" cy="196"/>
          </a:xfrm>
        </p:grpSpPr>
        <p:sp>
          <p:nvSpPr>
            <p:cNvPr id="13" name="Freeform 5">
              <a:extLst>
                <a:ext uri="{FF2B5EF4-FFF2-40B4-BE49-F238E27FC236}">
                  <a16:creationId xmlns:a16="http://schemas.microsoft.com/office/drawing/2014/main" id="{AF0FA92B-620C-D26B-9FBD-12222991CD89}"/>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4" name="Freeform 6">
              <a:extLst>
                <a:ext uri="{FF2B5EF4-FFF2-40B4-BE49-F238E27FC236}">
                  <a16:creationId xmlns:a16="http://schemas.microsoft.com/office/drawing/2014/main" id="{0478E67D-E5A3-BF4F-4E28-0428201EB3B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5" name="Freeform 7">
              <a:extLst>
                <a:ext uri="{FF2B5EF4-FFF2-40B4-BE49-F238E27FC236}">
                  <a16:creationId xmlns:a16="http://schemas.microsoft.com/office/drawing/2014/main" id="{CAB7741F-89BC-A7F1-3C50-A6A8AD18516D}"/>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1020755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 new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033251-148F-1CE7-1D3B-CB92CA8BE1E5}"/>
              </a:ext>
            </a:extLst>
          </p:cNvPr>
          <p:cNvSpPr>
            <a:spLocks noGrp="1"/>
          </p:cNvSpPr>
          <p:nvPr>
            <p:ph type="sldNum" sz="quarter" idx="11"/>
          </p:nvPr>
        </p:nvSpPr>
        <p:spPr/>
        <p:txBody>
          <a:bodyPr/>
          <a:lstStyle/>
          <a:p>
            <a:r>
              <a:rPr lang="en-GB" dirty="0"/>
              <a:t>Page </a:t>
            </a:r>
            <a:fld id="{F1BC30E3-FFE5-4B91-AA19-87A149EBB9EE}" type="slidenum">
              <a:rPr smtClean="0"/>
              <a:pPr/>
              <a:t>‹#›</a:t>
            </a:fld>
            <a:endParaRPr dirty="0"/>
          </a:p>
        </p:txBody>
      </p:sp>
      <p:grpSp>
        <p:nvGrpSpPr>
          <p:cNvPr id="12" name="Logo">
            <a:extLst>
              <a:ext uri="{FF2B5EF4-FFF2-40B4-BE49-F238E27FC236}">
                <a16:creationId xmlns:a16="http://schemas.microsoft.com/office/drawing/2014/main" id="{B058E4CB-9FBB-20A4-B8A1-CAF03A58FC39}"/>
              </a:ext>
            </a:extLst>
          </p:cNvPr>
          <p:cNvGrpSpPr/>
          <p:nvPr userDrawn="1"/>
        </p:nvGrpSpPr>
        <p:grpSpPr bwMode="black">
          <a:xfrm>
            <a:off x="11623900" y="6276977"/>
            <a:ext cx="346158" cy="355219"/>
            <a:chOff x="7110" y="4004"/>
            <a:chExt cx="191" cy="196"/>
          </a:xfrm>
        </p:grpSpPr>
        <p:sp>
          <p:nvSpPr>
            <p:cNvPr id="13" name="Freeform 5">
              <a:extLst>
                <a:ext uri="{FF2B5EF4-FFF2-40B4-BE49-F238E27FC236}">
                  <a16:creationId xmlns:a16="http://schemas.microsoft.com/office/drawing/2014/main" id="{AF0FA92B-620C-D26B-9FBD-12222991CD89}"/>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4" name="Freeform 6">
              <a:extLst>
                <a:ext uri="{FF2B5EF4-FFF2-40B4-BE49-F238E27FC236}">
                  <a16:creationId xmlns:a16="http://schemas.microsoft.com/office/drawing/2014/main" id="{0478E67D-E5A3-BF4F-4E28-0428201EB3B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5" name="Freeform 7">
              <a:extLst>
                <a:ext uri="{FF2B5EF4-FFF2-40B4-BE49-F238E27FC236}">
                  <a16:creationId xmlns:a16="http://schemas.microsoft.com/office/drawing/2014/main" id="{CAB7741F-89BC-A7F1-3C50-A6A8AD18516D}"/>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211796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 new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033251-148F-1CE7-1D3B-CB92CA8BE1E5}"/>
              </a:ext>
            </a:extLst>
          </p:cNvPr>
          <p:cNvSpPr>
            <a:spLocks noGrp="1"/>
          </p:cNvSpPr>
          <p:nvPr>
            <p:ph type="sldNum" sz="quarter" idx="11"/>
          </p:nvPr>
        </p:nvSpPr>
        <p:spPr/>
        <p:txBody>
          <a:bodyPr/>
          <a:lstStyle/>
          <a:p>
            <a:r>
              <a:rPr lang="en-GB" dirty="0"/>
              <a:t>Page </a:t>
            </a:r>
            <a:fld id="{F1BC30E3-FFE5-4B91-AA19-87A149EBB9EE}" type="slidenum">
              <a:rPr smtClean="0"/>
              <a:pPr/>
              <a:t>‹#›</a:t>
            </a:fld>
            <a:endParaRPr dirty="0"/>
          </a:p>
        </p:txBody>
      </p:sp>
      <p:grpSp>
        <p:nvGrpSpPr>
          <p:cNvPr id="12" name="Logo">
            <a:extLst>
              <a:ext uri="{FF2B5EF4-FFF2-40B4-BE49-F238E27FC236}">
                <a16:creationId xmlns:a16="http://schemas.microsoft.com/office/drawing/2014/main" id="{B058E4CB-9FBB-20A4-B8A1-CAF03A58FC39}"/>
              </a:ext>
            </a:extLst>
          </p:cNvPr>
          <p:cNvGrpSpPr/>
          <p:nvPr userDrawn="1"/>
        </p:nvGrpSpPr>
        <p:grpSpPr bwMode="black">
          <a:xfrm>
            <a:off x="11623900" y="6276977"/>
            <a:ext cx="346158" cy="355219"/>
            <a:chOff x="7110" y="4004"/>
            <a:chExt cx="191" cy="196"/>
          </a:xfrm>
        </p:grpSpPr>
        <p:sp>
          <p:nvSpPr>
            <p:cNvPr id="13" name="Freeform 5">
              <a:extLst>
                <a:ext uri="{FF2B5EF4-FFF2-40B4-BE49-F238E27FC236}">
                  <a16:creationId xmlns:a16="http://schemas.microsoft.com/office/drawing/2014/main" id="{AF0FA92B-620C-D26B-9FBD-12222991CD89}"/>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4" name="Freeform 6">
              <a:extLst>
                <a:ext uri="{FF2B5EF4-FFF2-40B4-BE49-F238E27FC236}">
                  <a16:creationId xmlns:a16="http://schemas.microsoft.com/office/drawing/2014/main" id="{0478E67D-E5A3-BF4F-4E28-0428201EB3B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5" name="Freeform 7">
              <a:extLst>
                <a:ext uri="{FF2B5EF4-FFF2-40B4-BE49-F238E27FC236}">
                  <a16:creationId xmlns:a16="http://schemas.microsoft.com/office/drawing/2014/main" id="{CAB7741F-89BC-A7F1-3C50-A6A8AD18516D}"/>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1224666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Key statement">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8" name="Logo">
            <a:extLst>
              <a:ext uri="{FF2B5EF4-FFF2-40B4-BE49-F238E27FC236}">
                <a16:creationId xmlns:a16="http://schemas.microsoft.com/office/drawing/2014/main" id="{69FE02F6-9BB0-278B-2F2B-EAD1EF384AC8}"/>
              </a:ext>
            </a:extLst>
          </p:cNvPr>
          <p:cNvGrpSpPr/>
          <p:nvPr userDrawn="1"/>
        </p:nvGrpSpPr>
        <p:grpSpPr bwMode="black">
          <a:xfrm>
            <a:off x="11623900" y="6276977"/>
            <a:ext cx="346158" cy="355219"/>
            <a:chOff x="7110" y="4004"/>
            <a:chExt cx="191" cy="196"/>
          </a:xfrm>
        </p:grpSpPr>
        <p:sp>
          <p:nvSpPr>
            <p:cNvPr id="9" name="Freeform 5">
              <a:extLst>
                <a:ext uri="{FF2B5EF4-FFF2-40B4-BE49-F238E27FC236}">
                  <a16:creationId xmlns:a16="http://schemas.microsoft.com/office/drawing/2014/main" id="{649282D5-4FD0-4A76-C83A-35D4668CE13F}"/>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6">
              <a:extLst>
                <a:ext uri="{FF2B5EF4-FFF2-40B4-BE49-F238E27FC236}">
                  <a16:creationId xmlns:a16="http://schemas.microsoft.com/office/drawing/2014/main" id="{DF360B2E-7482-AB5F-9B5A-E9B44D3C853A}"/>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7">
              <a:extLst>
                <a:ext uri="{FF2B5EF4-FFF2-40B4-BE49-F238E27FC236}">
                  <a16:creationId xmlns:a16="http://schemas.microsoft.com/office/drawing/2014/main" id="{D4F0A867-B3C3-4B69-C0F7-FE4808AF4082}"/>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159334123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ey statem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3" name="Logo">
            <a:extLst>
              <a:ext uri="{FF2B5EF4-FFF2-40B4-BE49-F238E27FC236}">
                <a16:creationId xmlns:a16="http://schemas.microsoft.com/office/drawing/2014/main" id="{E5B69068-E75A-103E-06D3-DD8494AA9B55}"/>
              </a:ext>
            </a:extLst>
          </p:cNvPr>
          <p:cNvGrpSpPr/>
          <p:nvPr userDrawn="1"/>
        </p:nvGrpSpPr>
        <p:grpSpPr bwMode="black">
          <a:xfrm>
            <a:off x="11623900" y="6276977"/>
            <a:ext cx="346158" cy="355219"/>
            <a:chOff x="7110" y="4004"/>
            <a:chExt cx="191" cy="196"/>
          </a:xfrm>
        </p:grpSpPr>
        <p:sp>
          <p:nvSpPr>
            <p:cNvPr id="6" name="Freeform 5">
              <a:extLst>
                <a:ext uri="{FF2B5EF4-FFF2-40B4-BE49-F238E27FC236}">
                  <a16:creationId xmlns:a16="http://schemas.microsoft.com/office/drawing/2014/main" id="{07B89BCD-8ED5-207C-81C0-FECCA3846AD4}"/>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7" name="Freeform 6">
              <a:extLst>
                <a:ext uri="{FF2B5EF4-FFF2-40B4-BE49-F238E27FC236}">
                  <a16:creationId xmlns:a16="http://schemas.microsoft.com/office/drawing/2014/main" id="{6F5EA98D-1F8E-A910-7A13-A671C67F94A3}"/>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8" name="Freeform 7">
              <a:extLst>
                <a:ext uri="{FF2B5EF4-FFF2-40B4-BE49-F238E27FC236}">
                  <a16:creationId xmlns:a16="http://schemas.microsoft.com/office/drawing/2014/main" id="{F20657EA-06A5-2048-C12D-59C733249D3B}"/>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Tree>
    <p:extLst>
      <p:ext uri="{BB962C8B-B14F-4D97-AF65-F5344CB8AC3E}">
        <p14:creationId xmlns:p14="http://schemas.microsoft.com/office/powerpoint/2010/main" val="311551254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and Image">
    <p:spTree>
      <p:nvGrpSpPr>
        <p:cNvPr id="1" name=""/>
        <p:cNvGrpSpPr/>
        <p:nvPr/>
      </p:nvGrpSpPr>
      <p:grpSpPr>
        <a:xfrm>
          <a:off x="0" y="0"/>
          <a:ext cx="0" cy="0"/>
          <a:chOff x="0" y="0"/>
          <a:chExt cx="0" cy="0"/>
        </a:xfrm>
      </p:grpSpPr>
      <p:pic>
        <p:nvPicPr>
          <p:cNvPr id="6" name="Picture 5" descr="A bright yellow circle&#10;&#10;Description automatically generated with medium confidence">
            <a:extLst>
              <a:ext uri="{FF2B5EF4-FFF2-40B4-BE49-F238E27FC236}">
                <a16:creationId xmlns:a16="http://schemas.microsoft.com/office/drawing/2014/main" id="{0CE0EE1C-69FD-A2A1-0E47-EEBF86AA51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Tree>
    <p:extLst>
      <p:ext uri="{BB962C8B-B14F-4D97-AF65-F5344CB8AC3E}">
        <p14:creationId xmlns:p14="http://schemas.microsoft.com/office/powerpoint/2010/main" val="3160578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E523-7B3C-8783-DFC0-18E1AA2D887A}"/>
              </a:ext>
            </a:extLst>
          </p:cNvPr>
          <p:cNvSpPr>
            <a:spLocks noGrp="1"/>
          </p:cNvSpPr>
          <p:nvPr>
            <p:ph type="title"/>
          </p:nvPr>
        </p:nvSpPr>
        <p:spPr/>
        <p:txBody>
          <a:bodyPr/>
          <a:lstStyle/>
          <a:p>
            <a:r>
              <a:rPr lang="en-GB"/>
              <a:t>Click to edit Master title style</a:t>
            </a:r>
            <a:endParaRPr lang="en-US"/>
          </a:p>
        </p:txBody>
      </p:sp>
      <p:sp>
        <p:nvSpPr>
          <p:cNvPr id="3" name="Slide Number Placeholder 4">
            <a:extLst>
              <a:ext uri="{FF2B5EF4-FFF2-40B4-BE49-F238E27FC236}">
                <a16:creationId xmlns:a16="http://schemas.microsoft.com/office/drawing/2014/main" id="{4BB3DD53-2DF8-6F0F-1702-2B2AD1C1AD37}"/>
              </a:ext>
            </a:extLst>
          </p:cNvPr>
          <p:cNvSpPr txBox="1">
            <a:spLocks/>
          </p:cNvSpPr>
          <p:nvPr userDrawn="1"/>
        </p:nvSpPr>
        <p:spPr>
          <a:xfrm>
            <a:off x="485747" y="6437115"/>
            <a:ext cx="509098" cy="1231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C30E3-FFE5-4B91-AA19-87A149EBB9EE}" type="slidenum">
              <a:rPr lang="en-US" sz="800" smtClean="0">
                <a:solidFill>
                  <a:schemeClr val="bg1"/>
                </a:solidFill>
                <a:latin typeface="EYInterstate" panose="02000503020000020004" pitchFamily="2" charset="0"/>
              </a:rPr>
              <a:pPr/>
              <a:t>‹#›</a:t>
            </a:fld>
            <a:endParaRPr lang="en-US" sz="80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3968880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C32A5828-E64D-4991-82FF-249FBDAA7A69}"/>
              </a:ext>
            </a:extLst>
          </p:cNvPr>
          <p:cNvSpPr>
            <a:spLocks noChangeShapeType="1"/>
          </p:cNvSpPr>
          <p:nvPr userDrawn="1"/>
        </p:nvSpPr>
        <p:spPr bwMode="auto">
          <a:xfrm>
            <a:off x="609283" y="908050"/>
            <a:ext cx="1097502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799" dirty="0">
              <a:solidFill>
                <a:schemeClr val="bg1"/>
              </a:solidFill>
            </a:endParaRPr>
          </a:p>
        </p:txBody>
      </p:sp>
      <p:sp>
        <p:nvSpPr>
          <p:cNvPr id="2" name="Title 1"/>
          <p:cNvSpPr>
            <a:spLocks noGrp="1"/>
          </p:cNvSpPr>
          <p:nvPr>
            <p:ph type="title"/>
          </p:nvPr>
        </p:nvSpPr>
        <p:spPr>
          <a:xfrm>
            <a:off x="482601" y="383100"/>
            <a:ext cx="10972800" cy="590400"/>
          </a:xfrm>
        </p:spPr>
        <p:txBody>
          <a:bodyPr/>
          <a:lstStyle>
            <a:lvl1pPr>
              <a:defRPr sz="2399">
                <a:solidFill>
                  <a:schemeClr val="tx2"/>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1" y="1137920"/>
            <a:ext cx="10972800" cy="4947920"/>
          </a:xfrm>
          <a:prstGeom prst="rect">
            <a:avLst/>
          </a:prstGeom>
        </p:spPr>
        <p:txBody>
          <a:bodyPr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6566A96-774A-40B4-A7EC-B09CB954FB93}"/>
              </a:ext>
            </a:extLst>
          </p:cNvPr>
          <p:cNvSpPr>
            <a:spLocks noGrp="1"/>
          </p:cNvSpPr>
          <p:nvPr>
            <p:ph type="dt" sz="half" idx="10"/>
          </p:nvPr>
        </p:nvSpPr>
        <p:spPr/>
        <p:txBody>
          <a:bodyPr/>
          <a:lstStyle>
            <a:lvl1pPr>
              <a:defRPr/>
            </a:lvl1pPr>
          </a:lstStyle>
          <a:p>
            <a:pPr>
              <a:defRPr/>
            </a:pPr>
            <a:endParaRPr dirty="0"/>
          </a:p>
        </p:txBody>
      </p:sp>
      <p:sp>
        <p:nvSpPr>
          <p:cNvPr id="6" name="Footer Placeholder 4">
            <a:extLst>
              <a:ext uri="{FF2B5EF4-FFF2-40B4-BE49-F238E27FC236}">
                <a16:creationId xmlns:a16="http://schemas.microsoft.com/office/drawing/2014/main" id="{BC480E25-A582-4761-819C-AF74AD36D247}"/>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2E96A16-8FC5-4C78-BCC4-C929F664CB20}"/>
              </a:ext>
            </a:extLst>
          </p:cNvPr>
          <p:cNvSpPr>
            <a:spLocks noGrp="1"/>
          </p:cNvSpPr>
          <p:nvPr>
            <p:ph type="sldNum" sz="quarter" idx="12"/>
          </p:nvPr>
        </p:nvSpPr>
        <p:spPr/>
        <p:txBody>
          <a:bodyPr/>
          <a:lstStyle>
            <a:lvl1pPr>
              <a:defRPr/>
            </a:lvl1pPr>
          </a:lstStyle>
          <a:p>
            <a:pPr>
              <a:defRPr/>
            </a:pPr>
            <a:r>
              <a:rPr lang="en-GB" dirty="0"/>
              <a:t>Page </a:t>
            </a:r>
            <a:fld id="{2EEE604F-AA30-4479-BAD8-91C0A510EB06}" type="slidenum">
              <a:rPr smtClean="0"/>
              <a:pPr>
                <a:defRPr/>
              </a:pPr>
              <a:t>‹#›</a:t>
            </a:fld>
            <a:endParaRPr dirty="0"/>
          </a:p>
        </p:txBody>
      </p:sp>
    </p:spTree>
    <p:extLst>
      <p:ext uri="{BB962C8B-B14F-4D97-AF65-F5344CB8AC3E}">
        <p14:creationId xmlns:p14="http://schemas.microsoft.com/office/powerpoint/2010/main" val="10229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lumns, no headings">
    <p:spTree>
      <p:nvGrpSpPr>
        <p:cNvPr id="1" name=""/>
        <p:cNvGrpSpPr/>
        <p:nvPr/>
      </p:nvGrpSpPr>
      <p:grpSpPr>
        <a:xfrm>
          <a:off x="0" y="0"/>
          <a:ext cx="0" cy="0"/>
          <a:chOff x="0" y="0"/>
          <a:chExt cx="0" cy="0"/>
        </a:xfrm>
      </p:grpSpPr>
      <p:sp>
        <p:nvSpPr>
          <p:cNvPr id="5" name="Line 10">
            <a:extLst>
              <a:ext uri="{FF2B5EF4-FFF2-40B4-BE49-F238E27FC236}">
                <a16:creationId xmlns:a16="http://schemas.microsoft.com/office/drawing/2014/main" id="{0D166C6E-EB72-45A4-A1A0-CC213844CD7B}"/>
              </a:ext>
            </a:extLst>
          </p:cNvPr>
          <p:cNvSpPr>
            <a:spLocks noChangeShapeType="1"/>
          </p:cNvSpPr>
          <p:nvPr userDrawn="1"/>
        </p:nvSpPr>
        <p:spPr bwMode="auto">
          <a:xfrm>
            <a:off x="609283" y="908050"/>
            <a:ext cx="1097502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799" dirty="0">
              <a:solidFill>
                <a:schemeClr val="bg1"/>
              </a:solidFill>
            </a:endParaRP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a:extLst>
              <a:ext uri="{FF2B5EF4-FFF2-40B4-BE49-F238E27FC236}">
                <a16:creationId xmlns:a16="http://schemas.microsoft.com/office/drawing/2014/main" id="{2EBF9F71-EA80-4585-9E71-A8DAD50E62FE}"/>
              </a:ext>
            </a:extLst>
          </p:cNvPr>
          <p:cNvSpPr>
            <a:spLocks noGrp="1"/>
          </p:cNvSpPr>
          <p:nvPr>
            <p:ph type="dt" sz="half" idx="10"/>
          </p:nvPr>
        </p:nvSpPr>
        <p:spPr/>
        <p:txBody>
          <a:bodyPr/>
          <a:lstStyle>
            <a:lvl1pPr>
              <a:defRPr/>
            </a:lvl1pPr>
          </a:lstStyle>
          <a:p>
            <a:pPr>
              <a:defRPr/>
            </a:pPr>
            <a:endParaRPr dirty="0"/>
          </a:p>
        </p:txBody>
      </p:sp>
      <p:sp>
        <p:nvSpPr>
          <p:cNvPr id="7" name="Footer Placeholder 5">
            <a:extLst>
              <a:ext uri="{FF2B5EF4-FFF2-40B4-BE49-F238E27FC236}">
                <a16:creationId xmlns:a16="http://schemas.microsoft.com/office/drawing/2014/main" id="{1303E997-8391-4F2E-8BB4-50CD326E4609}"/>
              </a:ext>
            </a:extLst>
          </p:cNvPr>
          <p:cNvSpPr>
            <a:spLocks noGrp="1"/>
          </p:cNvSpPr>
          <p:nvPr>
            <p:ph type="ftr" sz="quarter" idx="11"/>
          </p:nvPr>
        </p:nvSpPr>
        <p:spPr/>
        <p:txBody>
          <a:bodyPr/>
          <a:lstStyle>
            <a:lvl1pPr>
              <a:defRPr/>
            </a:lvl1pPr>
          </a:lstStyle>
          <a:p>
            <a:pPr>
              <a:defRPr/>
            </a:pPr>
            <a:r>
              <a:rPr lang="en-US" dirty="0"/>
              <a:t>Institutional investor foreign filing training 2023</a:t>
            </a:r>
          </a:p>
        </p:txBody>
      </p:sp>
      <p:sp>
        <p:nvSpPr>
          <p:cNvPr id="8" name="Slide Number Placeholder 6">
            <a:extLst>
              <a:ext uri="{FF2B5EF4-FFF2-40B4-BE49-F238E27FC236}">
                <a16:creationId xmlns:a16="http://schemas.microsoft.com/office/drawing/2014/main" id="{4B95A025-D9B1-4805-B676-AEE57F8F1DDD}"/>
              </a:ext>
            </a:extLst>
          </p:cNvPr>
          <p:cNvSpPr>
            <a:spLocks noGrp="1"/>
          </p:cNvSpPr>
          <p:nvPr>
            <p:ph type="sldNum" sz="quarter" idx="12"/>
          </p:nvPr>
        </p:nvSpPr>
        <p:spPr/>
        <p:txBody>
          <a:bodyPr/>
          <a:lstStyle>
            <a:lvl1pPr>
              <a:defRPr/>
            </a:lvl1pPr>
          </a:lstStyle>
          <a:p>
            <a:pPr>
              <a:defRPr/>
            </a:pPr>
            <a:r>
              <a:rPr lang="en-GB" dirty="0"/>
              <a:t>Page </a:t>
            </a:r>
            <a:fld id="{305F47B4-B7AA-46A7-9BCD-DDB8513E3B05}" type="slidenum">
              <a:rPr smtClean="0"/>
              <a:pPr>
                <a:defRPr/>
              </a:pPr>
              <a:t>‹#›</a:t>
            </a:fld>
            <a:endParaRPr dirty="0"/>
          </a:p>
        </p:txBody>
      </p:sp>
    </p:spTree>
    <p:extLst>
      <p:ext uri="{BB962C8B-B14F-4D97-AF65-F5344CB8AC3E}">
        <p14:creationId xmlns:p14="http://schemas.microsoft.com/office/powerpoint/2010/main" val="119514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49EC5F5-14E0-4B05-29E6-E9A059AA1002}"/>
              </a:ext>
            </a:extLst>
          </p:cNvPr>
          <p:cNvSpPr>
            <a:spLocks noGrp="1"/>
          </p:cNvSpPr>
          <p:nvPr>
            <p:ph type="title"/>
          </p:nvPr>
        </p:nvSpPr>
        <p:spPr>
          <a:xfrm>
            <a:off x="485523" y="369888"/>
            <a:ext cx="11224347" cy="470898"/>
          </a:xfrm>
        </p:spPr>
        <p:txBody>
          <a:body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99DD3D67-FDA7-A413-313B-AF74B5AA9F16}"/>
              </a:ext>
            </a:extLst>
          </p:cNvPr>
          <p:cNvSpPr>
            <a:spLocks noGrp="1"/>
          </p:cNvSpPr>
          <p:nvPr>
            <p:ph idx="1"/>
          </p:nvPr>
        </p:nvSpPr>
        <p:spPr>
          <a:xfrm>
            <a:off x="485523" y="1411287"/>
            <a:ext cx="3570017" cy="4638675"/>
          </a:xfrm>
        </p:spPr>
        <p:txBody>
          <a:bodyPr/>
          <a:lstStyle>
            <a:lvl1pPr>
              <a:defRPr lang="en-GB" dirty="0"/>
            </a:lvl1pPr>
            <a:lvl2pPr>
              <a:defRPr lang="en-GB" dirty="0"/>
            </a:lvl2pPr>
            <a:lvl3pPr>
              <a:defRPr lang="en-GB" dirty="0"/>
            </a:lvl3pPr>
            <a:lvl4pPr>
              <a:defRPr lang="en-GB"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8FDAD40B-6BF1-FD89-F7E7-683D2B6F74A7}"/>
              </a:ext>
            </a:extLst>
          </p:cNvPr>
          <p:cNvSpPr>
            <a:spLocks noGrp="1"/>
          </p:cNvSpPr>
          <p:nvPr>
            <p:ph idx="13"/>
          </p:nvPr>
        </p:nvSpPr>
        <p:spPr>
          <a:xfrm>
            <a:off x="4312688" y="1411287"/>
            <a:ext cx="3570017" cy="4638675"/>
          </a:xfrm>
        </p:spPr>
        <p:txBody>
          <a:bodyPr/>
          <a:lstStyle>
            <a:lvl1pPr>
              <a:defRPr lang="en-GB" dirty="0"/>
            </a:lvl1pPr>
            <a:lvl2pPr>
              <a:defRPr lang="en-GB" dirty="0"/>
            </a:lvl2pPr>
            <a:lvl3pPr>
              <a:defRPr lang="en-GB" dirty="0"/>
            </a:lvl3pPr>
            <a:lvl4pPr>
              <a:defRPr lang="en-GB"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6A69E41B-F39E-4366-2ADE-0A30A6B7B882}"/>
              </a:ext>
            </a:extLst>
          </p:cNvPr>
          <p:cNvSpPr>
            <a:spLocks noGrp="1"/>
          </p:cNvSpPr>
          <p:nvPr>
            <p:ph idx="14"/>
          </p:nvPr>
        </p:nvSpPr>
        <p:spPr>
          <a:xfrm>
            <a:off x="8139853" y="1411287"/>
            <a:ext cx="3570017" cy="4638675"/>
          </a:xfrm>
        </p:spPr>
        <p:txBody>
          <a:bodyPr/>
          <a:lstStyle>
            <a:lvl1pPr>
              <a:defRPr lang="en-GB" dirty="0"/>
            </a:lvl1pPr>
            <a:lvl2pPr>
              <a:defRPr lang="en-GB" dirty="0"/>
            </a:lvl2pPr>
            <a:lvl3pPr>
              <a:defRPr lang="en-GB" dirty="0"/>
            </a:lvl3pPr>
            <a:lvl4pPr>
              <a:defRPr lang="en-GB"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a:extLst>
              <a:ext uri="{FF2B5EF4-FFF2-40B4-BE49-F238E27FC236}">
                <a16:creationId xmlns:a16="http://schemas.microsoft.com/office/drawing/2014/main" id="{E26F7576-DAEE-2232-6A83-201B728CCEEC}"/>
              </a:ext>
            </a:extLst>
          </p:cNvPr>
          <p:cNvSpPr>
            <a:spLocks noGrp="1"/>
          </p:cNvSpPr>
          <p:nvPr>
            <p:ph type="sldNum" sz="quarter" idx="12"/>
          </p:nvPr>
        </p:nvSpPr>
        <p:spPr/>
        <p:txBody>
          <a:bodyPr/>
          <a:lstStyle/>
          <a:p>
            <a:fld id="{94FCA0F3-9F3A-694B-99BB-0E592A797735}" type="slidenum">
              <a:rPr lang="en-US" smtClean="0"/>
              <a:t>‹#›</a:t>
            </a:fld>
            <a:endParaRPr lang="en-US" dirty="0"/>
          </a:p>
        </p:txBody>
      </p:sp>
      <p:grpSp>
        <p:nvGrpSpPr>
          <p:cNvPr id="9" name="Logo">
            <a:extLst>
              <a:ext uri="{FF2B5EF4-FFF2-40B4-BE49-F238E27FC236}">
                <a16:creationId xmlns:a16="http://schemas.microsoft.com/office/drawing/2014/main" id="{36D36C33-0B8C-8DBD-3F6B-18CF865961F1}"/>
              </a:ext>
            </a:extLst>
          </p:cNvPr>
          <p:cNvGrpSpPr/>
          <p:nvPr userDrawn="1"/>
        </p:nvGrpSpPr>
        <p:grpSpPr bwMode="black">
          <a:xfrm>
            <a:off x="11623900" y="6276977"/>
            <a:ext cx="346158" cy="355219"/>
            <a:chOff x="7110" y="4004"/>
            <a:chExt cx="191" cy="196"/>
          </a:xfrm>
        </p:grpSpPr>
        <p:sp>
          <p:nvSpPr>
            <p:cNvPr id="10" name="Freeform 5">
              <a:extLst>
                <a:ext uri="{FF2B5EF4-FFF2-40B4-BE49-F238E27FC236}">
                  <a16:creationId xmlns:a16="http://schemas.microsoft.com/office/drawing/2014/main" id="{DA3CB2D9-CE5B-5012-157D-3AE3DF5D1F33}"/>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1" name="Freeform 6">
              <a:extLst>
                <a:ext uri="{FF2B5EF4-FFF2-40B4-BE49-F238E27FC236}">
                  <a16:creationId xmlns:a16="http://schemas.microsoft.com/office/drawing/2014/main" id="{EB023BFD-E84E-29EF-B3C7-7EA579CF4E95}"/>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4" name="Freeform 7">
              <a:extLst>
                <a:ext uri="{FF2B5EF4-FFF2-40B4-BE49-F238E27FC236}">
                  <a16:creationId xmlns:a16="http://schemas.microsoft.com/office/drawing/2014/main" id="{A98FFF98-BC19-88BE-80DE-100A03E1A068}"/>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
        <p:nvSpPr>
          <p:cNvPr id="3" name="Line 10">
            <a:extLst>
              <a:ext uri="{FF2B5EF4-FFF2-40B4-BE49-F238E27FC236}">
                <a16:creationId xmlns:a16="http://schemas.microsoft.com/office/drawing/2014/main" id="{D6C18C6C-CEFD-2212-2337-C3A2A1CACAF8}"/>
              </a:ext>
            </a:extLst>
          </p:cNvPr>
          <p:cNvSpPr>
            <a:spLocks noChangeShapeType="1"/>
          </p:cNvSpPr>
          <p:nvPr userDrawn="1"/>
        </p:nvSpPr>
        <p:spPr bwMode="auto">
          <a:xfrm>
            <a:off x="483827" y="907750"/>
            <a:ext cx="1125968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115989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with High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49EC5F5-14E0-4B05-29E6-E9A059AA1002}"/>
              </a:ext>
            </a:extLst>
          </p:cNvPr>
          <p:cNvSpPr>
            <a:spLocks noGrp="1"/>
          </p:cNvSpPr>
          <p:nvPr>
            <p:ph type="title"/>
          </p:nvPr>
        </p:nvSpPr>
        <p:spPr>
          <a:xfrm>
            <a:off x="485523" y="369888"/>
            <a:ext cx="11224347" cy="470898"/>
          </a:xfrm>
        </p:spPr>
        <p:txBody>
          <a:bodyPr/>
          <a:lstStyle/>
          <a:p>
            <a:r>
              <a:rPr lang="en-US"/>
              <a:t>Click to edit Master title style</a:t>
            </a:r>
          </a:p>
        </p:txBody>
      </p:sp>
      <p:sp>
        <p:nvSpPr>
          <p:cNvPr id="7" name="Content Placeholder 1">
            <a:extLst>
              <a:ext uri="{FF2B5EF4-FFF2-40B4-BE49-F238E27FC236}">
                <a16:creationId xmlns:a16="http://schemas.microsoft.com/office/drawing/2014/main" id="{99DD3D67-FDA7-A413-313B-AF74B5AA9F16}"/>
              </a:ext>
            </a:extLst>
          </p:cNvPr>
          <p:cNvSpPr>
            <a:spLocks noGrp="1"/>
          </p:cNvSpPr>
          <p:nvPr>
            <p:ph idx="1" hasCustomPrompt="1"/>
          </p:nvPr>
        </p:nvSpPr>
        <p:spPr bwMode="auto">
          <a:xfrm>
            <a:off x="485523" y="1411287"/>
            <a:ext cx="3571200" cy="4638675"/>
          </a:xfrm>
          <a:solidFill>
            <a:srgbClr val="2E2E38">
              <a:alpha val="60000"/>
            </a:srgbClr>
          </a:solidFill>
        </p:spPr>
        <p:txBody>
          <a:bodyPr lIns="251999" tIns="180000" rIns="251999" bIns="180000"/>
          <a:lstStyle>
            <a:lvl1pPr>
              <a:defRPr lang="en-GB" dirty="0"/>
            </a:lvl1pPr>
            <a:lvl2pPr>
              <a:defRPr lang="en-GB" dirty="0"/>
            </a:lvl2pPr>
            <a:lvl3pPr>
              <a:defRPr lang="en-GB" dirty="0"/>
            </a:lvl3pPr>
            <a:lvl4pPr>
              <a:defRPr lang="en-GB" dirty="0"/>
            </a:lvl4pPr>
            <a:lvl5pPr>
              <a:defRPr lang="en-US" dirty="0"/>
            </a:lvl5pPr>
          </a:lstStyle>
          <a:p>
            <a:pPr marL="252000" marR="0" lvl="0" indent="-252000" algn="l" defTabSz="914400" rtl="0" eaLnBrk="1" fontAlgn="auto" latinLnBrk="0" hangingPunct="1">
              <a:lnSpc>
                <a:spcPct val="100000"/>
              </a:lnSpc>
              <a:spcBef>
                <a:spcPts val="400"/>
              </a:spcBef>
              <a:spcAft>
                <a:spcPts val="400"/>
              </a:spcAft>
              <a:buClr>
                <a:schemeClr val="tx2"/>
              </a:buClr>
              <a:buSzPct val="100000"/>
              <a:buFont typeface="Wingdings" pitchFamily="2" charset="2"/>
              <a:buChar char="§"/>
              <a:tabLst/>
              <a:defRPr/>
            </a:pPr>
            <a:r>
              <a:rPr lang="en-GB" dirty="0"/>
              <a:t>Only one highlight line should appear. Delete the other two lines.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8FDAD40B-6BF1-FD89-F7E7-683D2B6F74A7}"/>
              </a:ext>
            </a:extLst>
          </p:cNvPr>
          <p:cNvSpPr>
            <a:spLocks noGrp="1"/>
          </p:cNvSpPr>
          <p:nvPr>
            <p:ph idx="13" hasCustomPrompt="1"/>
          </p:nvPr>
        </p:nvSpPr>
        <p:spPr bwMode="auto">
          <a:xfrm>
            <a:off x="4312096" y="1411287"/>
            <a:ext cx="3571200" cy="4638675"/>
          </a:xfrm>
          <a:solidFill>
            <a:srgbClr val="2E2E38">
              <a:alpha val="60000"/>
            </a:srgbClr>
          </a:solidFill>
        </p:spPr>
        <p:txBody>
          <a:bodyPr lIns="251999" tIns="180000" rIns="251999" bIns="180000"/>
          <a:lstStyle>
            <a:lvl1pPr>
              <a:defRPr lang="en-GB" dirty="0"/>
            </a:lvl1pPr>
            <a:lvl2pPr>
              <a:defRPr lang="en-GB" dirty="0"/>
            </a:lvl2pPr>
            <a:lvl3pPr>
              <a:defRPr lang="en-GB" dirty="0"/>
            </a:lvl3pPr>
            <a:lvl4pPr>
              <a:defRPr lang="en-GB" dirty="0"/>
            </a:lvl4pPr>
            <a:lvl5pPr>
              <a:defRPr lang="en-US" dirty="0"/>
            </a:lvl5pPr>
          </a:lstStyle>
          <a:p>
            <a:pPr marL="252000" marR="0" lvl="0" indent="-252000" algn="l" defTabSz="914400" rtl="0" eaLnBrk="1" fontAlgn="auto" latinLnBrk="0" hangingPunct="1">
              <a:lnSpc>
                <a:spcPct val="100000"/>
              </a:lnSpc>
              <a:spcBef>
                <a:spcPts val="400"/>
              </a:spcBef>
              <a:spcAft>
                <a:spcPts val="400"/>
              </a:spcAft>
              <a:buClr>
                <a:schemeClr val="tx2"/>
              </a:buClr>
              <a:buSzPct val="100000"/>
              <a:buFont typeface="Wingdings" pitchFamily="2" charset="2"/>
              <a:buChar char="§"/>
              <a:tabLst/>
              <a:defRPr/>
            </a:pPr>
            <a:r>
              <a:rPr lang="en-GB" dirty="0"/>
              <a:t>Only one highlight line should appear. Delete the other two lines.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a:extLst>
              <a:ext uri="{FF2B5EF4-FFF2-40B4-BE49-F238E27FC236}">
                <a16:creationId xmlns:a16="http://schemas.microsoft.com/office/drawing/2014/main" id="{6A69E41B-F39E-4366-2ADE-0A30A6B7B882}"/>
              </a:ext>
            </a:extLst>
          </p:cNvPr>
          <p:cNvSpPr>
            <a:spLocks noGrp="1"/>
          </p:cNvSpPr>
          <p:nvPr>
            <p:ph idx="14" hasCustomPrompt="1"/>
          </p:nvPr>
        </p:nvSpPr>
        <p:spPr bwMode="auto">
          <a:xfrm>
            <a:off x="8138670" y="1411287"/>
            <a:ext cx="3571200" cy="4638675"/>
          </a:xfrm>
          <a:solidFill>
            <a:srgbClr val="2E2E38">
              <a:alpha val="60000"/>
            </a:srgbClr>
          </a:solidFill>
        </p:spPr>
        <p:txBody>
          <a:bodyPr lIns="251999" tIns="180000" rIns="251999" bIns="180000"/>
          <a:lstStyle>
            <a:lvl1pPr>
              <a:defRPr lang="en-GB" dirty="0"/>
            </a:lvl1pPr>
            <a:lvl2pPr>
              <a:defRPr lang="en-GB" dirty="0"/>
            </a:lvl2pPr>
            <a:lvl3pPr>
              <a:defRPr lang="en-GB" dirty="0"/>
            </a:lvl3pPr>
            <a:lvl4pPr>
              <a:defRPr lang="en-GB" dirty="0"/>
            </a:lvl4pPr>
            <a:lvl5pPr>
              <a:defRPr lang="en-US" dirty="0"/>
            </a:lvl5pPr>
          </a:lstStyle>
          <a:p>
            <a:pPr marL="252000" marR="0" lvl="0" indent="-252000" algn="l" defTabSz="914400" rtl="0" eaLnBrk="1" fontAlgn="auto" latinLnBrk="0" hangingPunct="1">
              <a:lnSpc>
                <a:spcPct val="100000"/>
              </a:lnSpc>
              <a:spcBef>
                <a:spcPts val="400"/>
              </a:spcBef>
              <a:spcAft>
                <a:spcPts val="400"/>
              </a:spcAft>
              <a:buClr>
                <a:schemeClr val="tx2"/>
              </a:buClr>
              <a:buSzPct val="100000"/>
              <a:buFont typeface="Wingdings" pitchFamily="2" charset="2"/>
              <a:buChar char="§"/>
              <a:tabLst/>
              <a:defRPr/>
            </a:pPr>
            <a:r>
              <a:rPr lang="en-GB" dirty="0"/>
              <a:t>Only one highlight line should appear. Delete the other two lines.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
            <a:extLst>
              <a:ext uri="{FF2B5EF4-FFF2-40B4-BE49-F238E27FC236}">
                <a16:creationId xmlns:a16="http://schemas.microsoft.com/office/drawing/2014/main" id="{E26F7576-DAEE-2232-6A83-201B728CCEEC}"/>
              </a:ext>
            </a:extLst>
          </p:cNvPr>
          <p:cNvSpPr>
            <a:spLocks noGrp="1"/>
          </p:cNvSpPr>
          <p:nvPr>
            <p:ph type="sldNum" sz="quarter" idx="12"/>
          </p:nvPr>
        </p:nvSpPr>
        <p:spPr/>
        <p:txBody>
          <a:bodyPr/>
          <a:lstStyle/>
          <a:p>
            <a:fld id="{94FCA0F3-9F3A-694B-99BB-0E592A797735}" type="slidenum">
              <a:rPr lang="en-US" smtClean="0"/>
              <a:t>‹#›</a:t>
            </a:fld>
            <a:endParaRPr lang="en-US" dirty="0"/>
          </a:p>
        </p:txBody>
      </p:sp>
      <p:sp>
        <p:nvSpPr>
          <p:cNvPr id="8" name="Highlight line 1">
            <a:extLst>
              <a:ext uri="{FF2B5EF4-FFF2-40B4-BE49-F238E27FC236}">
                <a16:creationId xmlns:a16="http://schemas.microsoft.com/office/drawing/2014/main" id="{E1FBA9F5-4E1E-7157-650F-920396E6BD16}"/>
              </a:ext>
            </a:extLst>
          </p:cNvPr>
          <p:cNvSpPr>
            <a:spLocks noGrp="1"/>
          </p:cNvSpPr>
          <p:nvPr>
            <p:ph type="dgm" sz="quarter" idx="15" hasCustomPrompt="1"/>
          </p:nvPr>
        </p:nvSpPr>
        <p:spPr>
          <a:xfrm>
            <a:off x="485775" y="1411287"/>
            <a:ext cx="3571200" cy="36000"/>
          </a:xfrm>
          <a:solidFill>
            <a:schemeClr val="tx2"/>
          </a:solidFill>
        </p:spPr>
        <p:txBody>
          <a:bodyPr/>
          <a:lstStyle>
            <a:lvl1pPr marL="0" indent="0">
              <a:buNone/>
              <a:defRPr sz="800"/>
            </a:lvl1pPr>
          </a:lstStyle>
          <a:p>
            <a:r>
              <a:rPr lang="en-US" dirty="0"/>
              <a:t> </a:t>
            </a:r>
          </a:p>
        </p:txBody>
      </p:sp>
      <p:sp>
        <p:nvSpPr>
          <p:cNvPr id="9" name="Highlight line 2">
            <a:extLst>
              <a:ext uri="{FF2B5EF4-FFF2-40B4-BE49-F238E27FC236}">
                <a16:creationId xmlns:a16="http://schemas.microsoft.com/office/drawing/2014/main" id="{F0D5216F-CE4B-8B47-FCA1-EA9B01BBAD6B}"/>
              </a:ext>
            </a:extLst>
          </p:cNvPr>
          <p:cNvSpPr>
            <a:spLocks noGrp="1"/>
          </p:cNvSpPr>
          <p:nvPr>
            <p:ph type="dgm" sz="quarter" idx="16" hasCustomPrompt="1"/>
          </p:nvPr>
        </p:nvSpPr>
        <p:spPr>
          <a:xfrm>
            <a:off x="4312096" y="1411287"/>
            <a:ext cx="3571200" cy="36000"/>
          </a:xfrm>
          <a:solidFill>
            <a:schemeClr val="tx2"/>
          </a:solidFill>
        </p:spPr>
        <p:txBody>
          <a:bodyPr/>
          <a:lstStyle>
            <a:lvl1pPr marL="0" indent="0">
              <a:buNone/>
              <a:defRPr sz="800"/>
            </a:lvl1pPr>
          </a:lstStyle>
          <a:p>
            <a:r>
              <a:rPr lang="en-US" dirty="0"/>
              <a:t> </a:t>
            </a:r>
          </a:p>
        </p:txBody>
      </p:sp>
      <p:sp>
        <p:nvSpPr>
          <p:cNvPr id="10" name="Highlight line 3">
            <a:extLst>
              <a:ext uri="{FF2B5EF4-FFF2-40B4-BE49-F238E27FC236}">
                <a16:creationId xmlns:a16="http://schemas.microsoft.com/office/drawing/2014/main" id="{945CF969-2B44-5C5F-B1A2-132B74FE4B46}"/>
              </a:ext>
            </a:extLst>
          </p:cNvPr>
          <p:cNvSpPr>
            <a:spLocks noGrp="1"/>
          </p:cNvSpPr>
          <p:nvPr>
            <p:ph type="dgm" sz="quarter" idx="17" hasCustomPrompt="1"/>
          </p:nvPr>
        </p:nvSpPr>
        <p:spPr>
          <a:xfrm>
            <a:off x="8139851" y="1411287"/>
            <a:ext cx="3571200" cy="36000"/>
          </a:xfrm>
          <a:solidFill>
            <a:schemeClr val="tx2"/>
          </a:solidFill>
        </p:spPr>
        <p:txBody>
          <a:bodyPr/>
          <a:lstStyle>
            <a:lvl1pPr marL="0" indent="0">
              <a:buNone/>
              <a:defRPr sz="800"/>
            </a:lvl1pPr>
          </a:lstStyle>
          <a:p>
            <a:r>
              <a:rPr lang="en-US" dirty="0"/>
              <a:t> </a:t>
            </a:r>
          </a:p>
        </p:txBody>
      </p:sp>
      <p:grpSp>
        <p:nvGrpSpPr>
          <p:cNvPr id="17" name="Logo">
            <a:extLst>
              <a:ext uri="{FF2B5EF4-FFF2-40B4-BE49-F238E27FC236}">
                <a16:creationId xmlns:a16="http://schemas.microsoft.com/office/drawing/2014/main" id="{EC0BFB89-FAB5-160D-D6E7-673C72C630D5}"/>
              </a:ext>
            </a:extLst>
          </p:cNvPr>
          <p:cNvGrpSpPr/>
          <p:nvPr userDrawn="1"/>
        </p:nvGrpSpPr>
        <p:grpSpPr bwMode="black">
          <a:xfrm>
            <a:off x="11623900" y="6276977"/>
            <a:ext cx="346158" cy="355219"/>
            <a:chOff x="7110" y="4004"/>
            <a:chExt cx="191" cy="196"/>
          </a:xfrm>
        </p:grpSpPr>
        <p:sp>
          <p:nvSpPr>
            <p:cNvPr id="18" name="Freeform 5">
              <a:extLst>
                <a:ext uri="{FF2B5EF4-FFF2-40B4-BE49-F238E27FC236}">
                  <a16:creationId xmlns:a16="http://schemas.microsoft.com/office/drawing/2014/main" id="{49E0C4E9-31F6-3AD8-056E-81A5BE6A3E4C}"/>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9" name="Freeform 6">
              <a:extLst>
                <a:ext uri="{FF2B5EF4-FFF2-40B4-BE49-F238E27FC236}">
                  <a16:creationId xmlns:a16="http://schemas.microsoft.com/office/drawing/2014/main" id="{290A4FFE-C215-2C91-4D46-32D31805E46C}"/>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20" name="Freeform 7">
              <a:extLst>
                <a:ext uri="{FF2B5EF4-FFF2-40B4-BE49-F238E27FC236}">
                  <a16:creationId xmlns:a16="http://schemas.microsoft.com/office/drawing/2014/main" id="{7E3BFB0A-D692-C730-136A-21B4EBAA94EC}"/>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
        <p:nvSpPr>
          <p:cNvPr id="3" name="Line 10">
            <a:extLst>
              <a:ext uri="{FF2B5EF4-FFF2-40B4-BE49-F238E27FC236}">
                <a16:creationId xmlns:a16="http://schemas.microsoft.com/office/drawing/2014/main" id="{A0C4B6E5-945A-7EA0-5DFF-54BE48D074DF}"/>
              </a:ext>
            </a:extLst>
          </p:cNvPr>
          <p:cNvSpPr>
            <a:spLocks noChangeShapeType="1"/>
          </p:cNvSpPr>
          <p:nvPr userDrawn="1"/>
        </p:nvSpPr>
        <p:spPr bwMode="auto">
          <a:xfrm>
            <a:off x="483827" y="907750"/>
            <a:ext cx="1125968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350026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tx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D83AEB6-812D-A880-EAD7-47C376F054B5}"/>
              </a:ext>
            </a:extLst>
          </p:cNvPr>
          <p:cNvSpPr>
            <a:spLocks noGrp="1"/>
          </p:cNvSpPr>
          <p:nvPr>
            <p:ph type="pic" sz="quarter" idx="13"/>
          </p:nvPr>
        </p:nvSpPr>
        <p:spPr>
          <a:xfrm>
            <a:off x="6349868" y="0"/>
            <a:ext cx="5842132" cy="6858000"/>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0226D098-604F-1C6E-4D3F-56B3EFAD11F7}"/>
              </a:ext>
            </a:extLst>
          </p:cNvPr>
          <p:cNvSpPr>
            <a:spLocks noGrp="1"/>
          </p:cNvSpPr>
          <p:nvPr>
            <p:ph type="sldNum" sz="quarter" idx="12"/>
          </p:nvPr>
        </p:nvSpPr>
        <p:spPr/>
        <p:txBody>
          <a:bodyPr/>
          <a:lstStyle/>
          <a:p>
            <a:fld id="{F1BC30E3-FFE5-4B91-AA19-87A149EBB9EE}" type="slidenum">
              <a:rPr lang="en-GB" smtClean="0"/>
              <a:pPr/>
              <a:t>‹#›</a:t>
            </a:fld>
            <a:endParaRPr lang="en-GB" dirty="0"/>
          </a:p>
        </p:txBody>
      </p:sp>
      <p:sp>
        <p:nvSpPr>
          <p:cNvPr id="7" name="Content Placeholder 2">
            <a:extLst>
              <a:ext uri="{FF2B5EF4-FFF2-40B4-BE49-F238E27FC236}">
                <a16:creationId xmlns:a16="http://schemas.microsoft.com/office/drawing/2014/main" id="{34560AA6-636D-C99A-75CC-1AC2E4A0E42F}"/>
              </a:ext>
            </a:extLst>
          </p:cNvPr>
          <p:cNvSpPr>
            <a:spLocks noGrp="1"/>
          </p:cNvSpPr>
          <p:nvPr>
            <p:ph idx="1"/>
          </p:nvPr>
        </p:nvSpPr>
        <p:spPr>
          <a:xfrm>
            <a:off x="485522" y="2016125"/>
            <a:ext cx="5610479" cy="4033837"/>
          </a:xfrm>
        </p:spPr>
        <p:txBody>
          <a:bodyPr/>
          <a:lstStyle>
            <a:lvl1pPr>
              <a:defRPr lang="en-GB" dirty="0"/>
            </a:lvl1pPr>
            <a:lvl2pPr>
              <a:defRPr lang="en-GB" dirty="0"/>
            </a:lvl2pPr>
            <a:lvl3pPr>
              <a:defRPr lang="en-GB" dirty="0"/>
            </a:lvl3pPr>
            <a:lvl4pPr>
              <a:defRPr lang="en-GB"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a:extLst>
              <a:ext uri="{FF2B5EF4-FFF2-40B4-BE49-F238E27FC236}">
                <a16:creationId xmlns:a16="http://schemas.microsoft.com/office/drawing/2014/main" id="{097C4A53-D484-0A91-32DE-DC7DFBC6D51F}"/>
              </a:ext>
            </a:extLst>
          </p:cNvPr>
          <p:cNvSpPr>
            <a:spLocks noGrp="1"/>
          </p:cNvSpPr>
          <p:nvPr>
            <p:ph type="title"/>
          </p:nvPr>
        </p:nvSpPr>
        <p:spPr>
          <a:xfrm>
            <a:off x="485523" y="369889"/>
            <a:ext cx="5610479" cy="1057473"/>
          </a:xfrm>
        </p:spPr>
        <p:txBody>
          <a:bodyPr/>
          <a:lstStyle/>
          <a:p>
            <a:r>
              <a:rPr lang="en-US"/>
              <a:t>Click to edit Master title style</a:t>
            </a:r>
            <a:endParaRPr lang="en-US" dirty="0"/>
          </a:p>
        </p:txBody>
      </p:sp>
      <p:sp>
        <p:nvSpPr>
          <p:cNvPr id="9" name="SmartArt Placeholder 13">
            <a:extLst>
              <a:ext uri="{FF2B5EF4-FFF2-40B4-BE49-F238E27FC236}">
                <a16:creationId xmlns:a16="http://schemas.microsoft.com/office/drawing/2014/main" id="{7CC7DD02-31B9-871B-D392-67044008A7C6}"/>
              </a:ext>
            </a:extLst>
          </p:cNvPr>
          <p:cNvSpPr>
            <a:spLocks noGrp="1"/>
          </p:cNvSpPr>
          <p:nvPr>
            <p:ph type="dgm" sz="quarter" idx="28" hasCustomPrompt="1"/>
          </p:nvPr>
        </p:nvSpPr>
        <p:spPr bwMode="black">
          <a:xfrm>
            <a:off x="11623900" y="6276977"/>
            <a:ext cx="346158" cy="126864"/>
          </a:xfrm>
          <a:custGeom>
            <a:avLst/>
            <a:gdLst>
              <a:gd name="connsiteX0" fmla="*/ 346158 w 346158"/>
              <a:gd name="connsiteY0" fmla="*/ 0 h 126864"/>
              <a:gd name="connsiteX1" fmla="*/ 346158 w 346158"/>
              <a:gd name="connsiteY1" fmla="*/ 65245 h 126864"/>
              <a:gd name="connsiteX2" fmla="*/ 0 w 346158"/>
              <a:gd name="connsiteY2" fmla="*/ 126864 h 126864"/>
            </a:gdLst>
            <a:ahLst/>
            <a:cxnLst>
              <a:cxn ang="0">
                <a:pos x="connsiteX0" y="connsiteY0"/>
              </a:cxn>
              <a:cxn ang="0">
                <a:pos x="connsiteX1" y="connsiteY1"/>
              </a:cxn>
              <a:cxn ang="0">
                <a:pos x="connsiteX2" y="connsiteY2"/>
              </a:cxn>
            </a:cxnLst>
            <a:rect l="l" t="t" r="r" b="b"/>
            <a:pathLst>
              <a:path w="346158" h="126864">
                <a:moveTo>
                  <a:pt x="346158" y="0"/>
                </a:moveTo>
                <a:lnTo>
                  <a:pt x="346158" y="65245"/>
                </a:lnTo>
                <a:lnTo>
                  <a:pt x="0" y="126864"/>
                </a:lnTo>
                <a:close/>
              </a:path>
            </a:pathLst>
          </a:custGeom>
          <a:solidFill>
            <a:schemeClr val="tx2"/>
          </a:solidFill>
        </p:spPr>
        <p:txBody>
          <a:bodyPr wrap="square">
            <a:noAutofit/>
          </a:bodyPr>
          <a:lstStyle>
            <a:lvl1pPr marL="0" indent="0">
              <a:buFont typeface="Arial" panose="020B0604020202020204" pitchFamily="34" charset="0"/>
              <a:buNone/>
              <a:defRPr sz="800"/>
            </a:lvl1pPr>
          </a:lstStyle>
          <a:p>
            <a:r>
              <a:rPr lang="en-US" dirty="0"/>
              <a:t> </a:t>
            </a:r>
          </a:p>
        </p:txBody>
      </p:sp>
      <p:sp>
        <p:nvSpPr>
          <p:cNvPr id="17" name="SmartArt Placeholder 14">
            <a:extLst>
              <a:ext uri="{FF2B5EF4-FFF2-40B4-BE49-F238E27FC236}">
                <a16:creationId xmlns:a16="http://schemas.microsoft.com/office/drawing/2014/main" id="{F8BC9449-6E17-FDE5-FA92-7342C909AE74}"/>
              </a:ext>
            </a:extLst>
          </p:cNvPr>
          <p:cNvSpPr>
            <a:spLocks noGrp="1"/>
          </p:cNvSpPr>
          <p:nvPr>
            <p:ph type="dgm" sz="quarter" idx="29" hasCustomPrompt="1"/>
          </p:nvPr>
        </p:nvSpPr>
        <p:spPr bwMode="black">
          <a:xfrm>
            <a:off x="11625712" y="6456399"/>
            <a:ext cx="291788" cy="175797"/>
          </a:xfrm>
          <a:custGeom>
            <a:avLst/>
            <a:gdLst>
              <a:gd name="connsiteX0" fmla="*/ 117803 w 291788"/>
              <a:gd name="connsiteY0" fmla="*/ 0 h 175797"/>
              <a:gd name="connsiteX1" fmla="*/ 175798 w 291788"/>
              <a:gd name="connsiteY1" fmla="*/ 0 h 175797"/>
              <a:gd name="connsiteX2" fmla="*/ 204796 w 291788"/>
              <a:gd name="connsiteY2" fmla="*/ 57995 h 175797"/>
              <a:gd name="connsiteX3" fmla="*/ 233793 w 291788"/>
              <a:gd name="connsiteY3" fmla="*/ 0 h 175797"/>
              <a:gd name="connsiteX4" fmla="*/ 291788 w 291788"/>
              <a:gd name="connsiteY4" fmla="*/ 0 h 175797"/>
              <a:gd name="connsiteX5" fmla="*/ 230168 w 291788"/>
              <a:gd name="connsiteY5" fmla="*/ 105116 h 175797"/>
              <a:gd name="connsiteX6" fmla="*/ 230168 w 291788"/>
              <a:gd name="connsiteY6" fmla="*/ 175797 h 175797"/>
              <a:gd name="connsiteX7" fmla="*/ 177610 w 291788"/>
              <a:gd name="connsiteY7" fmla="*/ 175797 h 175797"/>
              <a:gd name="connsiteX8" fmla="*/ 177610 w 291788"/>
              <a:gd name="connsiteY8" fmla="*/ 105116 h 175797"/>
              <a:gd name="connsiteX9" fmla="*/ 0 w 291788"/>
              <a:gd name="connsiteY9" fmla="*/ 0 h 175797"/>
              <a:gd name="connsiteX10" fmla="*/ 99679 w 291788"/>
              <a:gd name="connsiteY10" fmla="*/ 0 h 175797"/>
              <a:gd name="connsiteX11" fmla="*/ 123240 w 291788"/>
              <a:gd name="connsiteY11" fmla="*/ 39872 h 175797"/>
              <a:gd name="connsiteX12" fmla="*/ 54370 w 291788"/>
              <a:gd name="connsiteY12" fmla="*/ 39872 h 175797"/>
              <a:gd name="connsiteX13" fmla="*/ 54370 w 291788"/>
              <a:gd name="connsiteY13" fmla="*/ 68869 h 175797"/>
              <a:gd name="connsiteX14" fmla="*/ 117802 w 291788"/>
              <a:gd name="connsiteY14" fmla="*/ 68869 h 175797"/>
              <a:gd name="connsiteX15" fmla="*/ 117802 w 291788"/>
              <a:gd name="connsiteY15" fmla="*/ 105116 h 175797"/>
              <a:gd name="connsiteX16" fmla="*/ 54370 w 291788"/>
              <a:gd name="connsiteY16" fmla="*/ 105116 h 175797"/>
              <a:gd name="connsiteX17" fmla="*/ 54370 w 291788"/>
              <a:gd name="connsiteY17" fmla="*/ 134113 h 175797"/>
              <a:gd name="connsiteX18" fmla="*/ 141363 w 291788"/>
              <a:gd name="connsiteY18" fmla="*/ 134113 h 175797"/>
              <a:gd name="connsiteX19" fmla="*/ 141363 w 291788"/>
              <a:gd name="connsiteY19" fmla="*/ 175797 h 175797"/>
              <a:gd name="connsiteX20" fmla="*/ 0 w 291788"/>
              <a:gd name="connsiteY20" fmla="*/ 175797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1788" h="175797">
                <a:moveTo>
                  <a:pt x="117803" y="0"/>
                </a:moveTo>
                <a:lnTo>
                  <a:pt x="175798" y="0"/>
                </a:lnTo>
                <a:lnTo>
                  <a:pt x="204796" y="57995"/>
                </a:lnTo>
                <a:lnTo>
                  <a:pt x="233793" y="0"/>
                </a:lnTo>
                <a:lnTo>
                  <a:pt x="291788" y="0"/>
                </a:lnTo>
                <a:lnTo>
                  <a:pt x="230168" y="105116"/>
                </a:lnTo>
                <a:lnTo>
                  <a:pt x="230168" y="175797"/>
                </a:lnTo>
                <a:lnTo>
                  <a:pt x="177610" y="175797"/>
                </a:lnTo>
                <a:lnTo>
                  <a:pt x="177610" y="105116"/>
                </a:lnTo>
                <a:close/>
                <a:moveTo>
                  <a:pt x="0" y="0"/>
                </a:moveTo>
                <a:lnTo>
                  <a:pt x="99679" y="0"/>
                </a:lnTo>
                <a:lnTo>
                  <a:pt x="123240" y="39872"/>
                </a:lnTo>
                <a:lnTo>
                  <a:pt x="54370" y="39872"/>
                </a:lnTo>
                <a:lnTo>
                  <a:pt x="54370" y="68869"/>
                </a:lnTo>
                <a:lnTo>
                  <a:pt x="117802" y="68869"/>
                </a:lnTo>
                <a:lnTo>
                  <a:pt x="117802" y="105116"/>
                </a:lnTo>
                <a:lnTo>
                  <a:pt x="54370" y="105116"/>
                </a:lnTo>
                <a:lnTo>
                  <a:pt x="54370" y="134113"/>
                </a:lnTo>
                <a:lnTo>
                  <a:pt x="141363" y="134113"/>
                </a:lnTo>
                <a:lnTo>
                  <a:pt x="141363" y="175797"/>
                </a:lnTo>
                <a:lnTo>
                  <a:pt x="0" y="175797"/>
                </a:lnTo>
                <a:close/>
              </a:path>
            </a:pathLst>
          </a:custGeom>
          <a:solidFill>
            <a:schemeClr val="bg1"/>
          </a:solidFill>
        </p:spPr>
        <p:txBody>
          <a:bodyPr wrap="square">
            <a:noAutofit/>
          </a:bodyPr>
          <a:lstStyle>
            <a:lvl1pPr marL="0" indent="0">
              <a:buFont typeface="Arial" panose="020B0604020202020204" pitchFamily="34" charset="0"/>
              <a:buNone/>
              <a:defRPr sz="800"/>
            </a:lvl1pPr>
          </a:lstStyle>
          <a:p>
            <a:r>
              <a:rPr lang="en-US" dirty="0"/>
              <a:t> </a:t>
            </a:r>
          </a:p>
        </p:txBody>
      </p:sp>
    </p:spTree>
    <p:extLst>
      <p:ext uri="{BB962C8B-B14F-4D97-AF65-F5344CB8AC3E}">
        <p14:creationId xmlns:p14="http://schemas.microsoft.com/office/powerpoint/2010/main" val="25253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E523-7B3C-8783-DFC0-18E1AA2D887A}"/>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30298F4-310D-68C0-AA7E-8C7FA83AB2EE}"/>
              </a:ext>
            </a:extLst>
          </p:cNvPr>
          <p:cNvSpPr>
            <a:spLocks noGrp="1"/>
          </p:cNvSpPr>
          <p:nvPr>
            <p:ph type="sldNum" sz="quarter" idx="12"/>
          </p:nvPr>
        </p:nvSpPr>
        <p:spPr/>
        <p:txBody>
          <a:bodyPr/>
          <a:lstStyle/>
          <a:p>
            <a:fld id="{94FCA0F3-9F3A-694B-99BB-0E592A797735}" type="slidenum">
              <a:rPr lang="en-US" smtClean="0"/>
              <a:t>‹#›</a:t>
            </a:fld>
            <a:endParaRPr lang="en-US" dirty="0"/>
          </a:p>
        </p:txBody>
      </p:sp>
      <p:sp>
        <p:nvSpPr>
          <p:cNvPr id="14" name="Text Placeholder 6">
            <a:extLst>
              <a:ext uri="{FF2B5EF4-FFF2-40B4-BE49-F238E27FC236}">
                <a16:creationId xmlns:a16="http://schemas.microsoft.com/office/drawing/2014/main" id="{B387BF89-2CF2-833C-F3D8-A6095E99E2E6}"/>
              </a:ext>
            </a:extLst>
          </p:cNvPr>
          <p:cNvSpPr>
            <a:spLocks noGrp="1"/>
          </p:cNvSpPr>
          <p:nvPr>
            <p:ph type="body" sz="quarter" idx="13" hasCustomPrompt="1"/>
          </p:nvPr>
        </p:nvSpPr>
        <p:spPr>
          <a:xfrm>
            <a:off x="485523" y="2523291"/>
            <a:ext cx="3571200" cy="1438855"/>
          </a:xfrm>
        </p:spPr>
        <p:txBody>
          <a:bodyPr>
            <a:spAutoFit/>
          </a:bodyPr>
          <a:lstStyle>
            <a:lvl1pPr marL="0" indent="0" algn="ctr">
              <a:lnSpc>
                <a:spcPct val="85000"/>
              </a:lnSpc>
              <a:buNone/>
              <a:defRPr sz="11000" b="1">
                <a:solidFill>
                  <a:schemeClr val="bg1"/>
                </a:solidFill>
                <a:latin typeface="EYInterstate" panose="02000503020000020004" pitchFamily="2" charset="0"/>
              </a:defRPr>
            </a:lvl1pPr>
            <a:lvl2pPr marL="252000" indent="0" algn="ctr">
              <a:buNone/>
              <a:defRPr/>
            </a:lvl2pPr>
            <a:lvl3pPr algn="ctr">
              <a:defRPr/>
            </a:lvl3pPr>
            <a:lvl4pPr algn="ctr">
              <a:defRPr/>
            </a:lvl4pPr>
            <a:lvl5pPr algn="ctr">
              <a:defRPr/>
            </a:lvl5pPr>
          </a:lstStyle>
          <a:p>
            <a:pPr lvl="0"/>
            <a:r>
              <a:rPr lang="en-GB" dirty="0"/>
              <a:t>000</a:t>
            </a:r>
          </a:p>
        </p:txBody>
      </p:sp>
      <p:sp>
        <p:nvSpPr>
          <p:cNvPr id="15" name="Text Placeholder 6">
            <a:extLst>
              <a:ext uri="{FF2B5EF4-FFF2-40B4-BE49-F238E27FC236}">
                <a16:creationId xmlns:a16="http://schemas.microsoft.com/office/drawing/2014/main" id="{C808AA70-A8F5-B52B-A33E-3456242455EC}"/>
              </a:ext>
            </a:extLst>
          </p:cNvPr>
          <p:cNvSpPr>
            <a:spLocks noGrp="1"/>
          </p:cNvSpPr>
          <p:nvPr>
            <p:ph type="body" sz="quarter" idx="14" hasCustomPrompt="1"/>
          </p:nvPr>
        </p:nvSpPr>
        <p:spPr>
          <a:xfrm>
            <a:off x="4312096" y="2531683"/>
            <a:ext cx="3571200" cy="1438855"/>
          </a:xfrm>
        </p:spPr>
        <p:txBody>
          <a:bodyPr>
            <a:spAutoFit/>
          </a:bodyPr>
          <a:lstStyle>
            <a:lvl1pPr marL="0" indent="0" algn="ctr">
              <a:lnSpc>
                <a:spcPct val="85000"/>
              </a:lnSpc>
              <a:buNone/>
              <a:defRPr sz="11000" b="1">
                <a:solidFill>
                  <a:schemeClr val="bg1"/>
                </a:solidFill>
                <a:latin typeface="EYInterstate" panose="02000503020000020004" pitchFamily="2" charset="0"/>
              </a:defRPr>
            </a:lvl1pPr>
            <a:lvl2pPr algn="ctr">
              <a:defRPr/>
            </a:lvl2pPr>
            <a:lvl3pPr algn="ctr">
              <a:defRPr/>
            </a:lvl3pPr>
            <a:lvl4pPr algn="ctr">
              <a:defRPr/>
            </a:lvl4pPr>
            <a:lvl5pPr algn="ctr">
              <a:defRPr/>
            </a:lvl5pPr>
          </a:lstStyle>
          <a:p>
            <a:pPr lvl="0"/>
            <a:r>
              <a:rPr lang="en-GB" dirty="0"/>
              <a:t>000</a:t>
            </a:r>
          </a:p>
        </p:txBody>
      </p:sp>
      <p:sp>
        <p:nvSpPr>
          <p:cNvPr id="16" name="Text Placeholder 6">
            <a:extLst>
              <a:ext uri="{FF2B5EF4-FFF2-40B4-BE49-F238E27FC236}">
                <a16:creationId xmlns:a16="http://schemas.microsoft.com/office/drawing/2014/main" id="{9EACB69D-0795-B94F-58F7-2F354BB47D51}"/>
              </a:ext>
            </a:extLst>
          </p:cNvPr>
          <p:cNvSpPr>
            <a:spLocks noGrp="1"/>
          </p:cNvSpPr>
          <p:nvPr>
            <p:ph type="body" sz="quarter" idx="15" hasCustomPrompt="1"/>
          </p:nvPr>
        </p:nvSpPr>
        <p:spPr>
          <a:xfrm>
            <a:off x="8138670" y="2531683"/>
            <a:ext cx="3571200" cy="1438855"/>
          </a:xfrm>
        </p:spPr>
        <p:txBody>
          <a:bodyPr>
            <a:spAutoFit/>
          </a:bodyPr>
          <a:lstStyle>
            <a:lvl1pPr marL="0" indent="0" algn="ctr">
              <a:lnSpc>
                <a:spcPct val="85000"/>
              </a:lnSpc>
              <a:buNone/>
              <a:defRPr sz="11000" b="1">
                <a:solidFill>
                  <a:schemeClr val="bg1"/>
                </a:solidFill>
                <a:latin typeface="EYInterstate" panose="02000503020000020004" pitchFamily="2" charset="0"/>
              </a:defRPr>
            </a:lvl1pPr>
            <a:lvl2pPr algn="ctr">
              <a:defRPr/>
            </a:lvl2pPr>
            <a:lvl3pPr algn="ctr">
              <a:defRPr/>
            </a:lvl3pPr>
            <a:lvl4pPr algn="ctr">
              <a:defRPr/>
            </a:lvl4pPr>
            <a:lvl5pPr algn="ctr">
              <a:defRPr/>
            </a:lvl5pPr>
          </a:lstStyle>
          <a:p>
            <a:pPr lvl="0"/>
            <a:r>
              <a:rPr lang="en-GB" dirty="0"/>
              <a:t>000</a:t>
            </a:r>
          </a:p>
        </p:txBody>
      </p:sp>
      <p:sp>
        <p:nvSpPr>
          <p:cNvPr id="17" name="Text Placeholder 9">
            <a:extLst>
              <a:ext uri="{FF2B5EF4-FFF2-40B4-BE49-F238E27FC236}">
                <a16:creationId xmlns:a16="http://schemas.microsoft.com/office/drawing/2014/main" id="{A977ACC9-4278-37A3-C20C-7458A96B9500}"/>
              </a:ext>
            </a:extLst>
          </p:cNvPr>
          <p:cNvSpPr>
            <a:spLocks noGrp="1"/>
          </p:cNvSpPr>
          <p:nvPr>
            <p:ph type="body" sz="quarter" idx="16"/>
          </p:nvPr>
        </p:nvSpPr>
        <p:spPr>
          <a:xfrm>
            <a:off x="485523" y="3936165"/>
            <a:ext cx="3571200" cy="2113797"/>
          </a:xfrm>
        </p:spPr>
        <p:txBody>
          <a:bodyPr/>
          <a:lstStyle>
            <a:lvl1pPr marL="0" indent="0" algn="ctr">
              <a:buNone/>
              <a:defRPr/>
            </a:lvl1pPr>
            <a:lvl2pPr marL="0" indent="0" algn="ctr">
              <a:buNone/>
              <a:defRPr sz="1800"/>
            </a:lvl2pPr>
            <a:lvl3pPr marL="0" indent="0" algn="ctr">
              <a:buNone/>
              <a:defRPr sz="1600"/>
            </a:lvl3pPr>
            <a:lvl4pPr marL="0" indent="0" algn="ctr">
              <a:buNone/>
              <a:defRPr sz="1400"/>
            </a:lvl4pPr>
            <a:lvl5pPr marL="0" indent="0" algn="ctr">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9">
            <a:extLst>
              <a:ext uri="{FF2B5EF4-FFF2-40B4-BE49-F238E27FC236}">
                <a16:creationId xmlns:a16="http://schemas.microsoft.com/office/drawing/2014/main" id="{4CDE11A7-CFD5-0BCE-E9EB-82E096168296}"/>
              </a:ext>
            </a:extLst>
          </p:cNvPr>
          <p:cNvSpPr>
            <a:spLocks noGrp="1"/>
          </p:cNvSpPr>
          <p:nvPr>
            <p:ph type="body" sz="quarter" idx="17"/>
          </p:nvPr>
        </p:nvSpPr>
        <p:spPr>
          <a:xfrm>
            <a:off x="4312096" y="3936165"/>
            <a:ext cx="3571200" cy="2113797"/>
          </a:xfrm>
        </p:spPr>
        <p:txBody>
          <a:bodyPr/>
          <a:lstStyle>
            <a:lvl1pPr marL="0" indent="0" algn="ctr">
              <a:buNone/>
              <a:defRPr/>
            </a:lvl1pPr>
            <a:lvl2pPr marL="0" indent="0" algn="ctr">
              <a:buNone/>
              <a:defRPr sz="1800"/>
            </a:lvl2pPr>
            <a:lvl3pPr marL="0" indent="0" algn="ctr">
              <a:buNone/>
              <a:defRPr sz="1600"/>
            </a:lvl3pPr>
            <a:lvl4pPr marL="0" indent="0" algn="ctr">
              <a:buNone/>
              <a:defRPr sz="1400"/>
            </a:lvl4pPr>
            <a:lvl5pPr marL="0" indent="0" algn="ctr">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9">
            <a:extLst>
              <a:ext uri="{FF2B5EF4-FFF2-40B4-BE49-F238E27FC236}">
                <a16:creationId xmlns:a16="http://schemas.microsoft.com/office/drawing/2014/main" id="{53FBCF7B-885D-438B-8ADE-568707D41F47}"/>
              </a:ext>
            </a:extLst>
          </p:cNvPr>
          <p:cNvSpPr>
            <a:spLocks noGrp="1"/>
          </p:cNvSpPr>
          <p:nvPr>
            <p:ph type="body" sz="quarter" idx="18"/>
          </p:nvPr>
        </p:nvSpPr>
        <p:spPr>
          <a:xfrm>
            <a:off x="8138670" y="3936165"/>
            <a:ext cx="3571200" cy="2113797"/>
          </a:xfrm>
        </p:spPr>
        <p:txBody>
          <a:bodyPr/>
          <a:lstStyle>
            <a:lvl1pPr marL="0" indent="0" algn="ctr">
              <a:buNone/>
              <a:defRPr/>
            </a:lvl1pPr>
            <a:lvl2pPr marL="0" indent="0" algn="ctr">
              <a:buNone/>
              <a:defRPr sz="1800"/>
            </a:lvl2pPr>
            <a:lvl3pPr marL="0" indent="0" algn="ctr">
              <a:buNone/>
              <a:defRPr sz="1600"/>
            </a:lvl3pPr>
            <a:lvl4pPr marL="0" indent="0" algn="ctr">
              <a:buNone/>
              <a:defRPr sz="1400"/>
            </a:lvl4pPr>
            <a:lvl5pPr marL="0" indent="0" algn="ctr">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4">
            <a:extLst>
              <a:ext uri="{FF2B5EF4-FFF2-40B4-BE49-F238E27FC236}">
                <a16:creationId xmlns:a16="http://schemas.microsoft.com/office/drawing/2014/main" id="{D35D28B5-B927-1D64-2A2C-CAE9617F720C}"/>
              </a:ext>
            </a:extLst>
          </p:cNvPr>
          <p:cNvGrpSpPr>
            <a:grpSpLocks noChangeAspect="1"/>
          </p:cNvGrpSpPr>
          <p:nvPr userDrawn="1"/>
        </p:nvGrpSpPr>
        <p:grpSpPr bwMode="black">
          <a:xfrm>
            <a:off x="11623900" y="6276977"/>
            <a:ext cx="346158" cy="355219"/>
            <a:chOff x="7110" y="4004"/>
            <a:chExt cx="191" cy="196"/>
          </a:xfrm>
        </p:grpSpPr>
        <p:sp>
          <p:nvSpPr>
            <p:cNvPr id="7" name="Freeform 5">
              <a:extLst>
                <a:ext uri="{FF2B5EF4-FFF2-40B4-BE49-F238E27FC236}">
                  <a16:creationId xmlns:a16="http://schemas.microsoft.com/office/drawing/2014/main" id="{041E794A-5BA9-0AEB-B69E-BDD517FE038F}"/>
                </a:ext>
              </a:extLst>
            </p:cNvPr>
            <p:cNvSpPr>
              <a:spLocks/>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8" name="Freeform 6">
              <a:extLst>
                <a:ext uri="{FF2B5EF4-FFF2-40B4-BE49-F238E27FC236}">
                  <a16:creationId xmlns:a16="http://schemas.microsoft.com/office/drawing/2014/main" id="{47E89372-29EB-BAE0-BD25-5DCA52F7BAD6}"/>
                </a:ext>
              </a:extLst>
            </p:cNvPr>
            <p:cNvSpPr>
              <a:spLocks/>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7">
              <a:extLst>
                <a:ext uri="{FF2B5EF4-FFF2-40B4-BE49-F238E27FC236}">
                  <a16:creationId xmlns:a16="http://schemas.microsoft.com/office/drawing/2014/main" id="{976A4CC0-A57B-68E6-0F76-F1A6D82EF661}"/>
                </a:ext>
              </a:extLst>
            </p:cNvPr>
            <p:cNvSpPr>
              <a:spLocks/>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
        <p:nvSpPr>
          <p:cNvPr id="9" name="Line 10">
            <a:extLst>
              <a:ext uri="{FF2B5EF4-FFF2-40B4-BE49-F238E27FC236}">
                <a16:creationId xmlns:a16="http://schemas.microsoft.com/office/drawing/2014/main" id="{9C427442-5A4C-0BBC-3617-E7973F10E612}"/>
              </a:ext>
            </a:extLst>
          </p:cNvPr>
          <p:cNvSpPr>
            <a:spLocks noChangeShapeType="1"/>
          </p:cNvSpPr>
          <p:nvPr userDrawn="1"/>
        </p:nvSpPr>
        <p:spPr bwMode="auto">
          <a:xfrm>
            <a:off x="483827" y="907750"/>
            <a:ext cx="1125968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20451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E523-7B3C-8783-DFC0-18E1AA2D887A}"/>
              </a:ext>
            </a:extLst>
          </p:cNvPr>
          <p:cNvSpPr>
            <a:spLocks noGrp="1"/>
          </p:cNvSpPr>
          <p:nvPr>
            <p:ph type="title"/>
          </p:nvPr>
        </p:nvSpPr>
        <p:spPr>
          <a:xfrm>
            <a:off x="483827" y="369888"/>
            <a:ext cx="11224347" cy="470898"/>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830298F4-310D-68C0-AA7E-8C7FA83AB2EE}"/>
              </a:ext>
            </a:extLst>
          </p:cNvPr>
          <p:cNvSpPr>
            <a:spLocks noGrp="1"/>
          </p:cNvSpPr>
          <p:nvPr>
            <p:ph type="sldNum" sz="quarter" idx="12"/>
          </p:nvPr>
        </p:nvSpPr>
        <p:spPr/>
        <p:txBody>
          <a:bodyPr/>
          <a:lstStyle/>
          <a:p>
            <a:fld id="{94FCA0F3-9F3A-694B-99BB-0E592A797735}" type="slidenum">
              <a:rPr lang="en-US" smtClean="0"/>
              <a:t>‹#›</a:t>
            </a:fld>
            <a:endParaRPr lang="en-US" dirty="0"/>
          </a:p>
        </p:txBody>
      </p:sp>
      <p:sp>
        <p:nvSpPr>
          <p:cNvPr id="9" name="Media Placeholder 11">
            <a:extLst>
              <a:ext uri="{FF2B5EF4-FFF2-40B4-BE49-F238E27FC236}">
                <a16:creationId xmlns:a16="http://schemas.microsoft.com/office/drawing/2014/main" id="{B97339DA-6D1A-73DA-1D4D-62D37C6FF51E}"/>
              </a:ext>
            </a:extLst>
          </p:cNvPr>
          <p:cNvSpPr>
            <a:spLocks noGrp="1"/>
          </p:cNvSpPr>
          <p:nvPr>
            <p:ph type="media" sz="quarter" idx="13"/>
          </p:nvPr>
        </p:nvSpPr>
        <p:spPr>
          <a:xfrm>
            <a:off x="483827" y="1411287"/>
            <a:ext cx="8160263" cy="4638675"/>
          </a:xfrm>
        </p:spPr>
        <p:txBody>
          <a:bodyPr/>
          <a:lstStyle/>
          <a:p>
            <a:r>
              <a:rPr lang="en-US" dirty="0"/>
              <a:t>Click icon to add media</a:t>
            </a:r>
          </a:p>
        </p:txBody>
      </p:sp>
      <p:sp>
        <p:nvSpPr>
          <p:cNvPr id="18" name="Text Placeholder 13">
            <a:extLst>
              <a:ext uri="{FF2B5EF4-FFF2-40B4-BE49-F238E27FC236}">
                <a16:creationId xmlns:a16="http://schemas.microsoft.com/office/drawing/2014/main" id="{1E260C28-CF82-AB16-FC6C-EC53C011315E}"/>
              </a:ext>
            </a:extLst>
          </p:cNvPr>
          <p:cNvSpPr>
            <a:spLocks noGrp="1"/>
          </p:cNvSpPr>
          <p:nvPr>
            <p:ph type="body" sz="quarter" idx="14"/>
          </p:nvPr>
        </p:nvSpPr>
        <p:spPr>
          <a:xfrm>
            <a:off x="8902936" y="1411287"/>
            <a:ext cx="2805238" cy="4638675"/>
          </a:xfrm>
        </p:spPr>
        <p:txBody>
          <a:bodyPr/>
          <a:lstStyle>
            <a:lvl1pPr>
              <a:defRPr lang="en-GB" dirty="0"/>
            </a:lvl1pPr>
            <a:lvl2pPr>
              <a:defRPr lang="en-GB" dirty="0"/>
            </a:lvl2pPr>
            <a:lvl3pPr>
              <a:defRPr lang="en-GB" dirty="0"/>
            </a:lvl3pPr>
            <a:lvl4pPr>
              <a:defRPr lang="en-GB"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Logo">
            <a:extLst>
              <a:ext uri="{FF2B5EF4-FFF2-40B4-BE49-F238E27FC236}">
                <a16:creationId xmlns:a16="http://schemas.microsoft.com/office/drawing/2014/main" id="{35A31772-E4C2-BB70-6831-1ABF28FD7A77}"/>
              </a:ext>
            </a:extLst>
          </p:cNvPr>
          <p:cNvGrpSpPr/>
          <p:nvPr userDrawn="1"/>
        </p:nvGrpSpPr>
        <p:grpSpPr bwMode="black">
          <a:xfrm>
            <a:off x="11623900" y="6276977"/>
            <a:ext cx="346158" cy="355219"/>
            <a:chOff x="7110" y="4004"/>
            <a:chExt cx="191" cy="196"/>
          </a:xfrm>
        </p:grpSpPr>
        <p:sp>
          <p:nvSpPr>
            <p:cNvPr id="7" name="Freeform 5">
              <a:extLst>
                <a:ext uri="{FF2B5EF4-FFF2-40B4-BE49-F238E27FC236}">
                  <a16:creationId xmlns:a16="http://schemas.microsoft.com/office/drawing/2014/main" id="{BD57B9AE-D53A-D4F0-3B7F-B81EBF5E0085}"/>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8" name="Freeform 6">
              <a:extLst>
                <a:ext uri="{FF2B5EF4-FFF2-40B4-BE49-F238E27FC236}">
                  <a16:creationId xmlns:a16="http://schemas.microsoft.com/office/drawing/2014/main" id="{130E49FD-7AF1-7B62-0761-FF4FF1264371}"/>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0" name="Freeform 7">
              <a:extLst>
                <a:ext uri="{FF2B5EF4-FFF2-40B4-BE49-F238E27FC236}">
                  <a16:creationId xmlns:a16="http://schemas.microsoft.com/office/drawing/2014/main" id="{16E608EC-B7D8-A3B6-E4F4-28E79663F16F}"/>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
        <p:nvSpPr>
          <p:cNvPr id="11" name="Line 10">
            <a:extLst>
              <a:ext uri="{FF2B5EF4-FFF2-40B4-BE49-F238E27FC236}">
                <a16:creationId xmlns:a16="http://schemas.microsoft.com/office/drawing/2014/main" id="{F66022F2-6BCC-BCE7-90C0-9A3897F7E147}"/>
              </a:ext>
            </a:extLst>
          </p:cNvPr>
          <p:cNvSpPr>
            <a:spLocks noChangeShapeType="1"/>
          </p:cNvSpPr>
          <p:nvPr userDrawn="1"/>
        </p:nvSpPr>
        <p:spPr bwMode="auto">
          <a:xfrm>
            <a:off x="483827" y="907750"/>
            <a:ext cx="1125968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207875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C5F5-14E0-4B05-29E6-E9A059AA1002}"/>
              </a:ext>
            </a:extLst>
          </p:cNvPr>
          <p:cNvSpPr>
            <a:spLocks noGrp="1"/>
          </p:cNvSpPr>
          <p:nvPr>
            <p:ph type="title"/>
          </p:nvPr>
        </p:nvSpPr>
        <p:spPr>
          <a:xfrm>
            <a:off x="485523" y="369888"/>
            <a:ext cx="11224347" cy="470898"/>
          </a:xfrm>
        </p:spPr>
        <p:txBody>
          <a:bodyPr/>
          <a:lstStyle>
            <a:lvl1pPr>
              <a:lnSpc>
                <a:spcPct val="100000"/>
              </a:lnSpc>
              <a:defRPr>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26F7576-DAEE-2232-6A83-201B728CCEEC}"/>
              </a:ext>
            </a:extLst>
          </p:cNvPr>
          <p:cNvSpPr>
            <a:spLocks noGrp="1"/>
          </p:cNvSpPr>
          <p:nvPr>
            <p:ph type="sldNum" sz="quarter" idx="12"/>
          </p:nvPr>
        </p:nvSpPr>
        <p:spPr/>
        <p:txBody>
          <a:bodyPr/>
          <a:lstStyle/>
          <a:p>
            <a:fld id="{94FCA0F3-9F3A-694B-99BB-0E592A797735}" type="slidenum">
              <a:rPr lang="en-US" smtClean="0"/>
              <a:t>‹#›</a:t>
            </a:fld>
            <a:endParaRPr lang="en-US" dirty="0"/>
          </a:p>
        </p:txBody>
      </p:sp>
      <p:sp>
        <p:nvSpPr>
          <p:cNvPr id="10" name="Text Placeholder 9">
            <a:extLst>
              <a:ext uri="{FF2B5EF4-FFF2-40B4-BE49-F238E27FC236}">
                <a16:creationId xmlns:a16="http://schemas.microsoft.com/office/drawing/2014/main" id="{8EC20394-F6AE-DC91-F7F3-91384D375648}"/>
              </a:ext>
            </a:extLst>
          </p:cNvPr>
          <p:cNvSpPr>
            <a:spLocks noGrp="1"/>
          </p:cNvSpPr>
          <p:nvPr>
            <p:ph type="body" sz="quarter" idx="13" hasCustomPrompt="1"/>
          </p:nvPr>
        </p:nvSpPr>
        <p:spPr>
          <a:xfrm>
            <a:off x="485136" y="4437064"/>
            <a:ext cx="2544933" cy="604836"/>
          </a:xfrm>
        </p:spPr>
        <p:txBody>
          <a:bodyPr>
            <a:noAutofit/>
          </a:bodyPr>
          <a:lstStyle>
            <a:lvl1pPr marL="0" indent="0">
              <a:lnSpc>
                <a:spcPct val="90000"/>
              </a:lnSpc>
              <a:buNone/>
              <a:defRPr sz="2400" b="1" i="0">
                <a:latin typeface="+mn-lt"/>
              </a:defRPr>
            </a:lvl1pPr>
          </a:lstStyle>
          <a:p>
            <a:pPr lvl="0"/>
            <a:r>
              <a:rPr lang="en-GB" dirty="0"/>
              <a:t>Name</a:t>
            </a:r>
            <a:endParaRPr lang="en-US" dirty="0"/>
          </a:p>
        </p:txBody>
      </p:sp>
      <p:sp>
        <p:nvSpPr>
          <p:cNvPr id="11" name="Text Placeholder 9">
            <a:extLst>
              <a:ext uri="{FF2B5EF4-FFF2-40B4-BE49-F238E27FC236}">
                <a16:creationId xmlns:a16="http://schemas.microsoft.com/office/drawing/2014/main" id="{F8C26B76-6BF1-741E-77C9-1AE58FAA9D3D}"/>
              </a:ext>
            </a:extLst>
          </p:cNvPr>
          <p:cNvSpPr>
            <a:spLocks noGrp="1"/>
          </p:cNvSpPr>
          <p:nvPr>
            <p:ph type="body" sz="quarter" idx="14" hasCustomPrompt="1"/>
          </p:nvPr>
        </p:nvSpPr>
        <p:spPr>
          <a:xfrm>
            <a:off x="485136" y="5243516"/>
            <a:ext cx="2544932" cy="276999"/>
          </a:xfrm>
        </p:spPr>
        <p:txBody>
          <a:bodyPr wrap="square">
            <a:spAutoFit/>
          </a:bodyPr>
          <a:lstStyle>
            <a:lvl1pPr marL="0" indent="0">
              <a:buNone/>
              <a:defRPr sz="1800" b="0" i="0">
                <a:solidFill>
                  <a:schemeClr val="tx2"/>
                </a:solidFill>
                <a:latin typeface="+mn-lt"/>
              </a:defRPr>
            </a:lvl1pPr>
          </a:lstStyle>
          <a:p>
            <a:pPr lvl="0"/>
            <a:r>
              <a:rPr lang="en-GB" dirty="0"/>
              <a:t>Job title</a:t>
            </a:r>
            <a:endParaRPr lang="en-US" dirty="0"/>
          </a:p>
        </p:txBody>
      </p:sp>
      <p:sp>
        <p:nvSpPr>
          <p:cNvPr id="3" name="Text Placeholder 9">
            <a:extLst>
              <a:ext uri="{FF2B5EF4-FFF2-40B4-BE49-F238E27FC236}">
                <a16:creationId xmlns:a16="http://schemas.microsoft.com/office/drawing/2014/main" id="{B5250BC2-E0E2-741C-128C-67991E7FE31C}"/>
              </a:ext>
            </a:extLst>
          </p:cNvPr>
          <p:cNvSpPr>
            <a:spLocks noGrp="1"/>
          </p:cNvSpPr>
          <p:nvPr>
            <p:ph type="body" sz="quarter" idx="16" hasCustomPrompt="1"/>
          </p:nvPr>
        </p:nvSpPr>
        <p:spPr>
          <a:xfrm>
            <a:off x="3378958" y="4437064"/>
            <a:ext cx="2544933" cy="604836"/>
          </a:xfrm>
        </p:spPr>
        <p:txBody>
          <a:bodyPr>
            <a:noAutofit/>
          </a:bodyPr>
          <a:lstStyle>
            <a:lvl1pPr marL="0" indent="0">
              <a:lnSpc>
                <a:spcPct val="90000"/>
              </a:lnSpc>
              <a:buNone/>
              <a:defRPr sz="2400" b="1" i="0">
                <a:latin typeface="+mn-lt"/>
              </a:defRPr>
            </a:lvl1pPr>
          </a:lstStyle>
          <a:p>
            <a:pPr lvl="0"/>
            <a:r>
              <a:rPr lang="en-GB" dirty="0"/>
              <a:t>Name</a:t>
            </a:r>
            <a:endParaRPr lang="en-US" dirty="0"/>
          </a:p>
        </p:txBody>
      </p:sp>
      <p:sp>
        <p:nvSpPr>
          <p:cNvPr id="7" name="Text Placeholder 9">
            <a:extLst>
              <a:ext uri="{FF2B5EF4-FFF2-40B4-BE49-F238E27FC236}">
                <a16:creationId xmlns:a16="http://schemas.microsoft.com/office/drawing/2014/main" id="{BAB1B720-8C35-31CC-E8BA-A24F76EC23CD}"/>
              </a:ext>
            </a:extLst>
          </p:cNvPr>
          <p:cNvSpPr>
            <a:spLocks noGrp="1"/>
          </p:cNvSpPr>
          <p:nvPr>
            <p:ph type="body" sz="quarter" idx="17" hasCustomPrompt="1"/>
          </p:nvPr>
        </p:nvSpPr>
        <p:spPr>
          <a:xfrm>
            <a:off x="3378958" y="5243516"/>
            <a:ext cx="2544932" cy="276999"/>
          </a:xfrm>
        </p:spPr>
        <p:txBody>
          <a:bodyPr wrap="square">
            <a:spAutoFit/>
          </a:bodyPr>
          <a:lstStyle>
            <a:lvl1pPr marL="0" indent="0">
              <a:buNone/>
              <a:defRPr sz="1800" b="0" i="0">
                <a:solidFill>
                  <a:schemeClr val="tx2"/>
                </a:solidFill>
                <a:latin typeface="+mn-lt"/>
              </a:defRPr>
            </a:lvl1pPr>
          </a:lstStyle>
          <a:p>
            <a:pPr lvl="0"/>
            <a:r>
              <a:rPr lang="en-GB" dirty="0"/>
              <a:t>Job title</a:t>
            </a:r>
            <a:endParaRPr lang="en-US" dirty="0"/>
          </a:p>
        </p:txBody>
      </p:sp>
      <p:sp>
        <p:nvSpPr>
          <p:cNvPr id="9" name="Text Placeholder 9">
            <a:extLst>
              <a:ext uri="{FF2B5EF4-FFF2-40B4-BE49-F238E27FC236}">
                <a16:creationId xmlns:a16="http://schemas.microsoft.com/office/drawing/2014/main" id="{A9756EF2-9996-0FB9-D7B0-C8F68A711B39}"/>
              </a:ext>
            </a:extLst>
          </p:cNvPr>
          <p:cNvSpPr>
            <a:spLocks noGrp="1"/>
          </p:cNvSpPr>
          <p:nvPr>
            <p:ph type="body" sz="quarter" idx="19" hasCustomPrompt="1"/>
          </p:nvPr>
        </p:nvSpPr>
        <p:spPr>
          <a:xfrm>
            <a:off x="6272781" y="4437064"/>
            <a:ext cx="2544933" cy="604836"/>
          </a:xfrm>
        </p:spPr>
        <p:txBody>
          <a:bodyPr>
            <a:noAutofit/>
          </a:bodyPr>
          <a:lstStyle>
            <a:lvl1pPr marL="0" indent="0">
              <a:lnSpc>
                <a:spcPct val="90000"/>
              </a:lnSpc>
              <a:buNone/>
              <a:defRPr sz="2400" b="1" i="0">
                <a:latin typeface="+mn-lt"/>
              </a:defRPr>
            </a:lvl1pPr>
          </a:lstStyle>
          <a:p>
            <a:pPr lvl="0"/>
            <a:r>
              <a:rPr lang="en-GB" dirty="0"/>
              <a:t>Name</a:t>
            </a:r>
            <a:endParaRPr lang="en-US" dirty="0"/>
          </a:p>
        </p:txBody>
      </p:sp>
      <p:sp>
        <p:nvSpPr>
          <p:cNvPr id="12" name="Text Placeholder 9">
            <a:extLst>
              <a:ext uri="{FF2B5EF4-FFF2-40B4-BE49-F238E27FC236}">
                <a16:creationId xmlns:a16="http://schemas.microsoft.com/office/drawing/2014/main" id="{EBDC17D8-DC6B-1BF9-23DC-FF6D20C0FD02}"/>
              </a:ext>
            </a:extLst>
          </p:cNvPr>
          <p:cNvSpPr>
            <a:spLocks noGrp="1"/>
          </p:cNvSpPr>
          <p:nvPr>
            <p:ph type="body" sz="quarter" idx="20" hasCustomPrompt="1"/>
          </p:nvPr>
        </p:nvSpPr>
        <p:spPr>
          <a:xfrm>
            <a:off x="6272781" y="5243516"/>
            <a:ext cx="2544932" cy="276999"/>
          </a:xfrm>
        </p:spPr>
        <p:txBody>
          <a:bodyPr wrap="square">
            <a:spAutoFit/>
          </a:bodyPr>
          <a:lstStyle>
            <a:lvl1pPr marL="0" indent="0">
              <a:buNone/>
              <a:defRPr sz="1800" b="0" i="0">
                <a:solidFill>
                  <a:schemeClr val="tx2"/>
                </a:solidFill>
                <a:latin typeface="+mn-lt"/>
              </a:defRPr>
            </a:lvl1pPr>
          </a:lstStyle>
          <a:p>
            <a:pPr lvl="0"/>
            <a:r>
              <a:rPr lang="en-GB" dirty="0"/>
              <a:t>Job title</a:t>
            </a:r>
            <a:endParaRPr lang="en-US" dirty="0"/>
          </a:p>
        </p:txBody>
      </p:sp>
      <p:sp>
        <p:nvSpPr>
          <p:cNvPr id="24" name="Text Placeholder 9">
            <a:extLst>
              <a:ext uri="{FF2B5EF4-FFF2-40B4-BE49-F238E27FC236}">
                <a16:creationId xmlns:a16="http://schemas.microsoft.com/office/drawing/2014/main" id="{FDE2BFA5-8DD3-AAE2-BA88-2C21E5EA3829}"/>
              </a:ext>
            </a:extLst>
          </p:cNvPr>
          <p:cNvSpPr>
            <a:spLocks noGrp="1"/>
          </p:cNvSpPr>
          <p:nvPr>
            <p:ph type="body" sz="quarter" idx="22" hasCustomPrompt="1"/>
          </p:nvPr>
        </p:nvSpPr>
        <p:spPr>
          <a:xfrm>
            <a:off x="9166603" y="4437064"/>
            <a:ext cx="2544933" cy="604836"/>
          </a:xfrm>
        </p:spPr>
        <p:txBody>
          <a:bodyPr>
            <a:noAutofit/>
          </a:bodyPr>
          <a:lstStyle>
            <a:lvl1pPr marL="0" indent="0">
              <a:lnSpc>
                <a:spcPct val="90000"/>
              </a:lnSpc>
              <a:buNone/>
              <a:defRPr sz="2400" b="1" i="0">
                <a:latin typeface="+mn-lt"/>
              </a:defRPr>
            </a:lvl1pPr>
          </a:lstStyle>
          <a:p>
            <a:pPr lvl="0"/>
            <a:r>
              <a:rPr lang="en-GB" dirty="0"/>
              <a:t>Name</a:t>
            </a:r>
            <a:endParaRPr lang="en-US" dirty="0"/>
          </a:p>
        </p:txBody>
      </p:sp>
      <p:sp>
        <p:nvSpPr>
          <p:cNvPr id="25" name="Text Placeholder 9">
            <a:extLst>
              <a:ext uri="{FF2B5EF4-FFF2-40B4-BE49-F238E27FC236}">
                <a16:creationId xmlns:a16="http://schemas.microsoft.com/office/drawing/2014/main" id="{A6334C15-AC9A-3BC9-AC49-BB8588AC064E}"/>
              </a:ext>
            </a:extLst>
          </p:cNvPr>
          <p:cNvSpPr>
            <a:spLocks noGrp="1"/>
          </p:cNvSpPr>
          <p:nvPr>
            <p:ph type="body" sz="quarter" idx="23" hasCustomPrompt="1"/>
          </p:nvPr>
        </p:nvSpPr>
        <p:spPr>
          <a:xfrm>
            <a:off x="9166603" y="5243516"/>
            <a:ext cx="2544932" cy="276999"/>
          </a:xfrm>
        </p:spPr>
        <p:txBody>
          <a:bodyPr wrap="square">
            <a:spAutoFit/>
          </a:bodyPr>
          <a:lstStyle>
            <a:lvl1pPr marL="0" indent="0">
              <a:buNone/>
              <a:defRPr sz="1800" b="0" i="0">
                <a:solidFill>
                  <a:schemeClr val="tx2"/>
                </a:solidFill>
                <a:latin typeface="+mn-lt"/>
              </a:defRPr>
            </a:lvl1pPr>
          </a:lstStyle>
          <a:p>
            <a:pPr lvl="0"/>
            <a:r>
              <a:rPr lang="en-GB" dirty="0"/>
              <a:t>Job title</a:t>
            </a:r>
            <a:endParaRPr lang="en-US" dirty="0"/>
          </a:p>
        </p:txBody>
      </p:sp>
      <p:sp>
        <p:nvSpPr>
          <p:cNvPr id="14" name="Picture Placeholder 12">
            <a:extLst>
              <a:ext uri="{FF2B5EF4-FFF2-40B4-BE49-F238E27FC236}">
                <a16:creationId xmlns:a16="http://schemas.microsoft.com/office/drawing/2014/main" id="{0BA6537A-D367-6DF9-2A2C-F0EF216DD535}"/>
              </a:ext>
            </a:extLst>
          </p:cNvPr>
          <p:cNvSpPr>
            <a:spLocks noGrp="1"/>
          </p:cNvSpPr>
          <p:nvPr>
            <p:ph type="pic" sz="quarter" idx="15"/>
          </p:nvPr>
        </p:nvSpPr>
        <p:spPr>
          <a:xfrm>
            <a:off x="486802" y="1693850"/>
            <a:ext cx="2541600" cy="2541600"/>
          </a:xfrm>
          <a:prstGeom prst="ellipse">
            <a:avLst/>
          </a:prstGeom>
        </p:spPr>
        <p:txBody>
          <a:bodyPr anchor="ctr"/>
          <a:lstStyle>
            <a:lvl1pPr marL="0" indent="0" algn="ctr">
              <a:buNone/>
              <a:defRPr/>
            </a:lvl1pPr>
          </a:lstStyle>
          <a:p>
            <a:r>
              <a:rPr lang="en-US" dirty="0"/>
              <a:t>Click icon to add picture</a:t>
            </a:r>
          </a:p>
        </p:txBody>
      </p:sp>
      <p:sp>
        <p:nvSpPr>
          <p:cNvPr id="15" name="Picture Placeholder 12">
            <a:extLst>
              <a:ext uri="{FF2B5EF4-FFF2-40B4-BE49-F238E27FC236}">
                <a16:creationId xmlns:a16="http://schemas.microsoft.com/office/drawing/2014/main" id="{1ABE1BD9-533C-1930-8960-4BAE5CA74634}"/>
              </a:ext>
            </a:extLst>
          </p:cNvPr>
          <p:cNvSpPr>
            <a:spLocks noGrp="1"/>
          </p:cNvSpPr>
          <p:nvPr>
            <p:ph type="pic" sz="quarter" idx="18"/>
          </p:nvPr>
        </p:nvSpPr>
        <p:spPr>
          <a:xfrm>
            <a:off x="3380625" y="1693850"/>
            <a:ext cx="2541600" cy="2541600"/>
          </a:xfrm>
          <a:prstGeom prst="ellipse">
            <a:avLst/>
          </a:prstGeom>
        </p:spPr>
        <p:txBody>
          <a:bodyPr anchor="ctr"/>
          <a:lstStyle>
            <a:lvl1pPr marL="0" indent="0" algn="ctr">
              <a:buNone/>
              <a:defRPr/>
            </a:lvl1pPr>
          </a:lstStyle>
          <a:p>
            <a:r>
              <a:rPr lang="en-US" dirty="0"/>
              <a:t>Click icon to add picture</a:t>
            </a:r>
          </a:p>
        </p:txBody>
      </p:sp>
      <p:sp>
        <p:nvSpPr>
          <p:cNvPr id="16" name="Picture Placeholder 12">
            <a:extLst>
              <a:ext uri="{FF2B5EF4-FFF2-40B4-BE49-F238E27FC236}">
                <a16:creationId xmlns:a16="http://schemas.microsoft.com/office/drawing/2014/main" id="{EFFEBD01-EBC9-7BDA-3CC5-39B4C8203AAA}"/>
              </a:ext>
            </a:extLst>
          </p:cNvPr>
          <p:cNvSpPr>
            <a:spLocks noGrp="1"/>
          </p:cNvSpPr>
          <p:nvPr>
            <p:ph type="pic" sz="quarter" idx="21"/>
          </p:nvPr>
        </p:nvSpPr>
        <p:spPr>
          <a:xfrm>
            <a:off x="6274448" y="1693850"/>
            <a:ext cx="2541600" cy="2541600"/>
          </a:xfrm>
          <a:prstGeom prst="ellipse">
            <a:avLst/>
          </a:prstGeom>
        </p:spPr>
        <p:txBody>
          <a:bodyPr anchor="ctr"/>
          <a:lstStyle>
            <a:lvl1pPr marL="0" indent="0" algn="ctr">
              <a:buNone/>
              <a:defRPr/>
            </a:lvl1pPr>
          </a:lstStyle>
          <a:p>
            <a:r>
              <a:rPr lang="en-US" dirty="0"/>
              <a:t>Click icon to add picture</a:t>
            </a:r>
          </a:p>
        </p:txBody>
      </p:sp>
      <p:sp>
        <p:nvSpPr>
          <p:cNvPr id="17" name="Picture Placeholder 12">
            <a:extLst>
              <a:ext uri="{FF2B5EF4-FFF2-40B4-BE49-F238E27FC236}">
                <a16:creationId xmlns:a16="http://schemas.microsoft.com/office/drawing/2014/main" id="{38869CAE-EFD2-4214-1658-F59F26B22258}"/>
              </a:ext>
            </a:extLst>
          </p:cNvPr>
          <p:cNvSpPr>
            <a:spLocks noGrp="1"/>
          </p:cNvSpPr>
          <p:nvPr>
            <p:ph type="pic" sz="quarter" idx="24"/>
          </p:nvPr>
        </p:nvSpPr>
        <p:spPr>
          <a:xfrm>
            <a:off x="9168270" y="1693850"/>
            <a:ext cx="2541600" cy="2541600"/>
          </a:xfrm>
          <a:prstGeom prst="ellipse">
            <a:avLst/>
          </a:prstGeom>
        </p:spPr>
        <p:txBody>
          <a:bodyPr anchor="ctr"/>
          <a:lstStyle>
            <a:lvl1pPr marL="0" indent="0" algn="ctr">
              <a:buNone/>
              <a:defRPr/>
            </a:lvl1pPr>
          </a:lstStyle>
          <a:p>
            <a:r>
              <a:rPr lang="en-US" dirty="0"/>
              <a:t>Click icon to add picture</a:t>
            </a:r>
          </a:p>
        </p:txBody>
      </p:sp>
      <p:grpSp>
        <p:nvGrpSpPr>
          <p:cNvPr id="13" name="Logo">
            <a:extLst>
              <a:ext uri="{FF2B5EF4-FFF2-40B4-BE49-F238E27FC236}">
                <a16:creationId xmlns:a16="http://schemas.microsoft.com/office/drawing/2014/main" id="{EB1712DB-44E3-F1E8-EE98-F386A5DBCFB5}"/>
              </a:ext>
            </a:extLst>
          </p:cNvPr>
          <p:cNvGrpSpPr/>
          <p:nvPr userDrawn="1"/>
        </p:nvGrpSpPr>
        <p:grpSpPr bwMode="black">
          <a:xfrm>
            <a:off x="11623900" y="6276977"/>
            <a:ext cx="346158" cy="355219"/>
            <a:chOff x="7110" y="4004"/>
            <a:chExt cx="191" cy="196"/>
          </a:xfrm>
        </p:grpSpPr>
        <p:sp>
          <p:nvSpPr>
            <p:cNvPr id="18" name="Freeform 5">
              <a:extLst>
                <a:ext uri="{FF2B5EF4-FFF2-40B4-BE49-F238E27FC236}">
                  <a16:creationId xmlns:a16="http://schemas.microsoft.com/office/drawing/2014/main" id="{2FA99ABD-7D1B-8F65-C9CB-2CBCEBD94E69}"/>
                </a:ext>
              </a:extLst>
            </p:cNvPr>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9" name="Freeform 6">
              <a:extLst>
                <a:ext uri="{FF2B5EF4-FFF2-40B4-BE49-F238E27FC236}">
                  <a16:creationId xmlns:a16="http://schemas.microsoft.com/office/drawing/2014/main" id="{025AE411-6530-3204-66E5-2472998CA5C4}"/>
                </a:ext>
              </a:extLst>
            </p:cNvPr>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20" name="Freeform 7">
              <a:extLst>
                <a:ext uri="{FF2B5EF4-FFF2-40B4-BE49-F238E27FC236}">
                  <a16:creationId xmlns:a16="http://schemas.microsoft.com/office/drawing/2014/main" id="{8FBCF87D-7239-07DB-2566-2B574AA52E9E}"/>
                </a:ext>
              </a:extLst>
            </p:cNvPr>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
        <p:nvSpPr>
          <p:cNvPr id="21" name="Line 10">
            <a:extLst>
              <a:ext uri="{FF2B5EF4-FFF2-40B4-BE49-F238E27FC236}">
                <a16:creationId xmlns:a16="http://schemas.microsoft.com/office/drawing/2014/main" id="{4EBDFE5A-8175-E74A-2192-FC79519A3127}"/>
              </a:ext>
            </a:extLst>
          </p:cNvPr>
          <p:cNvSpPr>
            <a:spLocks noChangeShapeType="1"/>
          </p:cNvSpPr>
          <p:nvPr userDrawn="1"/>
        </p:nvSpPr>
        <p:spPr bwMode="auto">
          <a:xfrm>
            <a:off x="483827" y="907750"/>
            <a:ext cx="1125968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360417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ro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22D329-E5E2-4B63-7D00-E360A76A148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3" name="Group 2">
            <a:extLst>
              <a:ext uri="{FF2B5EF4-FFF2-40B4-BE49-F238E27FC236}">
                <a16:creationId xmlns:a16="http://schemas.microsoft.com/office/drawing/2014/main" id="{07E59827-528D-C31E-16B4-DDD2C5899B33}"/>
              </a:ext>
            </a:extLst>
          </p:cNvPr>
          <p:cNvGrpSpPr>
            <a:grpSpLocks noChangeAspect="1"/>
          </p:cNvGrpSpPr>
          <p:nvPr userDrawn="1"/>
        </p:nvGrpSpPr>
        <p:grpSpPr>
          <a:xfrm>
            <a:off x="10556526" y="5167683"/>
            <a:ext cx="1219765" cy="1285398"/>
            <a:chOff x="3913438" y="-99392"/>
            <a:chExt cx="6512821" cy="6859693"/>
          </a:xfrm>
        </p:grpSpPr>
        <p:sp>
          <p:nvSpPr>
            <p:cNvPr id="19" name="Freeform: Shape 18">
              <a:extLst>
                <a:ext uri="{FF2B5EF4-FFF2-40B4-BE49-F238E27FC236}">
                  <a16:creationId xmlns:a16="http://schemas.microsoft.com/office/drawing/2014/main" id="{6648FBB0-E03C-B929-D877-474562DBF2ED}"/>
                </a:ext>
              </a:extLst>
            </p:cNvPr>
            <p:cNvSpPr/>
            <p:nvPr/>
          </p:nvSpPr>
          <p:spPr>
            <a:xfrm>
              <a:off x="5319751" y="-99392"/>
              <a:ext cx="4303606" cy="1570696"/>
            </a:xfrm>
            <a:custGeom>
              <a:avLst/>
              <a:gdLst>
                <a:gd name="connsiteX0" fmla="*/ 4303607 w 4303606"/>
                <a:gd name="connsiteY0" fmla="*/ 0 h 1570696"/>
                <a:gd name="connsiteX1" fmla="*/ 0 w 4303606"/>
                <a:gd name="connsiteY1" fmla="*/ 1570697 h 1570696"/>
                <a:gd name="connsiteX2" fmla="*/ 4303607 w 4303606"/>
                <a:gd name="connsiteY2" fmla="*/ 810521 h 1570696"/>
                <a:gd name="connsiteX3" fmla="*/ 4303607 w 4303606"/>
                <a:gd name="connsiteY3" fmla="*/ 0 h 1570696"/>
              </a:gdLst>
              <a:ahLst/>
              <a:cxnLst>
                <a:cxn ang="0">
                  <a:pos x="connsiteX0" y="connsiteY0"/>
                </a:cxn>
                <a:cxn ang="0">
                  <a:pos x="connsiteX1" y="connsiteY1"/>
                </a:cxn>
                <a:cxn ang="0">
                  <a:pos x="connsiteX2" y="connsiteY2"/>
                </a:cxn>
                <a:cxn ang="0">
                  <a:pos x="connsiteX3" y="connsiteY3"/>
                </a:cxn>
              </a:cxnLst>
              <a:rect l="l" t="t" r="r" b="b"/>
              <a:pathLst>
                <a:path w="4303606" h="1570696">
                  <a:moveTo>
                    <a:pt x="4303607" y="0"/>
                  </a:moveTo>
                  <a:lnTo>
                    <a:pt x="0" y="1570697"/>
                  </a:lnTo>
                  <a:lnTo>
                    <a:pt x="4303607" y="810521"/>
                  </a:lnTo>
                  <a:lnTo>
                    <a:pt x="4303607" y="0"/>
                  </a:lnTo>
                  <a:close/>
                </a:path>
              </a:pathLst>
            </a:custGeom>
            <a:solidFill>
              <a:srgbClr val="FFE600"/>
            </a:solidFill>
            <a:ln w="6506" cap="flat">
              <a:noFill/>
              <a:prstDash val="solid"/>
              <a:miter/>
            </a:ln>
          </p:spPr>
          <p:txBody>
            <a:bodyPr rtlCol="0" anchor="ctr"/>
            <a:lstStyle/>
            <a:p>
              <a:endParaRPr lang="en-US" sz="1799" dirty="0"/>
            </a:p>
          </p:txBody>
        </p:sp>
        <p:sp>
          <p:nvSpPr>
            <p:cNvPr id="20" name="Freeform: Shape 19">
              <a:extLst>
                <a:ext uri="{FF2B5EF4-FFF2-40B4-BE49-F238E27FC236}">
                  <a16:creationId xmlns:a16="http://schemas.microsoft.com/office/drawing/2014/main" id="{088A8014-024A-0AEA-8F83-9DC321539E5E}"/>
                </a:ext>
              </a:extLst>
            </p:cNvPr>
            <p:cNvSpPr/>
            <p:nvPr/>
          </p:nvSpPr>
          <p:spPr>
            <a:xfrm>
              <a:off x="5357395" y="2124345"/>
              <a:ext cx="3613052" cy="2176910"/>
            </a:xfrm>
            <a:custGeom>
              <a:avLst/>
              <a:gdLst>
                <a:gd name="connsiteX0" fmla="*/ 652845 w 3613052"/>
                <a:gd name="connsiteY0" fmla="*/ 1676205 h 2176910"/>
                <a:gd name="connsiteX1" fmla="*/ 1741463 w 3613052"/>
                <a:gd name="connsiteY1" fmla="*/ 1676205 h 2176910"/>
                <a:gd name="connsiteX2" fmla="*/ 1741463 w 3613052"/>
                <a:gd name="connsiteY2" fmla="*/ 2176910 h 2176910"/>
                <a:gd name="connsiteX3" fmla="*/ 0 w 3613052"/>
                <a:gd name="connsiteY3" fmla="*/ 2176910 h 2176910"/>
                <a:gd name="connsiteX4" fmla="*/ 0 w 3613052"/>
                <a:gd name="connsiteY4" fmla="*/ 0 h 2176910"/>
                <a:gd name="connsiteX5" fmla="*/ 1234766 w 3613052"/>
                <a:gd name="connsiteY5" fmla="*/ 0 h 2176910"/>
                <a:gd name="connsiteX6" fmla="*/ 1523675 w 3613052"/>
                <a:gd name="connsiteY6" fmla="*/ 500706 h 2176910"/>
                <a:gd name="connsiteX7" fmla="*/ 652910 w 3613052"/>
                <a:gd name="connsiteY7" fmla="*/ 500706 h 2176910"/>
                <a:gd name="connsiteX8" fmla="*/ 652910 w 3613052"/>
                <a:gd name="connsiteY8" fmla="*/ 859953 h 2176910"/>
                <a:gd name="connsiteX9" fmla="*/ 1440050 w 3613052"/>
                <a:gd name="connsiteY9" fmla="*/ 859953 h 2176910"/>
                <a:gd name="connsiteX10" fmla="*/ 1440050 w 3613052"/>
                <a:gd name="connsiteY10" fmla="*/ 1317022 h 2176910"/>
                <a:gd name="connsiteX11" fmla="*/ 652910 w 3613052"/>
                <a:gd name="connsiteY11" fmla="*/ 1317022 h 2176910"/>
                <a:gd name="connsiteX12" fmla="*/ 652910 w 3613052"/>
                <a:gd name="connsiteY12" fmla="*/ 1676205 h 2176910"/>
                <a:gd name="connsiteX13" fmla="*/ 2900485 w 3613052"/>
                <a:gd name="connsiteY13" fmla="*/ 0 h 2176910"/>
                <a:gd name="connsiteX14" fmla="*/ 2530687 w 3613052"/>
                <a:gd name="connsiteY14" fmla="*/ 710418 h 2176910"/>
                <a:gd name="connsiteX15" fmla="*/ 2161801 w 3613052"/>
                <a:gd name="connsiteY15" fmla="*/ 0 h 2176910"/>
                <a:gd name="connsiteX16" fmla="*/ 1439985 w 3613052"/>
                <a:gd name="connsiteY16" fmla="*/ 0 h 2176910"/>
                <a:gd name="connsiteX17" fmla="*/ 2200552 w 3613052"/>
                <a:gd name="connsiteY17" fmla="*/ 1317022 h 2176910"/>
                <a:gd name="connsiteX18" fmla="*/ 2200552 w 3613052"/>
                <a:gd name="connsiteY18" fmla="*/ 2176910 h 2176910"/>
                <a:gd name="connsiteX19" fmla="*/ 2851443 w 3613052"/>
                <a:gd name="connsiteY19" fmla="*/ 2176910 h 2176910"/>
                <a:gd name="connsiteX20" fmla="*/ 2851443 w 3613052"/>
                <a:gd name="connsiteY20" fmla="*/ 1317022 h 2176910"/>
                <a:gd name="connsiteX21" fmla="*/ 3613053 w 3613052"/>
                <a:gd name="connsiteY21" fmla="*/ 0 h 2176910"/>
                <a:gd name="connsiteX22" fmla="*/ 2900485 w 3613052"/>
                <a:gd name="connsiteY22" fmla="*/ 0 h 217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3052" h="2176910">
                  <a:moveTo>
                    <a:pt x="652845" y="1676205"/>
                  </a:moveTo>
                  <a:lnTo>
                    <a:pt x="1741463" y="1676205"/>
                  </a:lnTo>
                  <a:lnTo>
                    <a:pt x="1741463" y="2176910"/>
                  </a:lnTo>
                  <a:lnTo>
                    <a:pt x="0" y="2176910"/>
                  </a:lnTo>
                  <a:lnTo>
                    <a:pt x="0" y="0"/>
                  </a:lnTo>
                  <a:lnTo>
                    <a:pt x="1234766" y="0"/>
                  </a:lnTo>
                  <a:lnTo>
                    <a:pt x="1523675" y="500706"/>
                  </a:lnTo>
                  <a:lnTo>
                    <a:pt x="652910" y="500706"/>
                  </a:lnTo>
                  <a:lnTo>
                    <a:pt x="652910" y="859953"/>
                  </a:lnTo>
                  <a:lnTo>
                    <a:pt x="1440050" y="859953"/>
                  </a:lnTo>
                  <a:lnTo>
                    <a:pt x="1440050" y="1317022"/>
                  </a:lnTo>
                  <a:lnTo>
                    <a:pt x="652910" y="1317022"/>
                  </a:lnTo>
                  <a:lnTo>
                    <a:pt x="652910" y="1676205"/>
                  </a:lnTo>
                  <a:close/>
                  <a:moveTo>
                    <a:pt x="2900485" y="0"/>
                  </a:moveTo>
                  <a:lnTo>
                    <a:pt x="2530687" y="710418"/>
                  </a:lnTo>
                  <a:lnTo>
                    <a:pt x="2161801" y="0"/>
                  </a:lnTo>
                  <a:lnTo>
                    <a:pt x="1439985" y="0"/>
                  </a:lnTo>
                  <a:lnTo>
                    <a:pt x="2200552" y="1317022"/>
                  </a:lnTo>
                  <a:lnTo>
                    <a:pt x="2200552" y="2176910"/>
                  </a:lnTo>
                  <a:lnTo>
                    <a:pt x="2851443" y="2176910"/>
                  </a:lnTo>
                  <a:lnTo>
                    <a:pt x="2851443" y="1317022"/>
                  </a:lnTo>
                  <a:lnTo>
                    <a:pt x="3613053" y="0"/>
                  </a:lnTo>
                  <a:lnTo>
                    <a:pt x="2900485" y="0"/>
                  </a:lnTo>
                  <a:close/>
                </a:path>
              </a:pathLst>
            </a:custGeom>
            <a:solidFill>
              <a:schemeClr val="bg1"/>
            </a:solidFill>
            <a:ln w="6506" cap="flat">
              <a:noFill/>
              <a:prstDash val="solid"/>
              <a:miter/>
            </a:ln>
          </p:spPr>
          <p:txBody>
            <a:bodyPr rtlCol="0" anchor="ctr"/>
            <a:lstStyle/>
            <a:p>
              <a:endParaRPr lang="en-US" sz="1799" dirty="0"/>
            </a:p>
          </p:txBody>
        </p:sp>
        <p:sp>
          <p:nvSpPr>
            <p:cNvPr id="21" name="Freeform: Shape 20">
              <a:extLst>
                <a:ext uri="{FF2B5EF4-FFF2-40B4-BE49-F238E27FC236}">
                  <a16:creationId xmlns:a16="http://schemas.microsoft.com/office/drawing/2014/main" id="{09BE355F-DD5A-CEBE-918F-03D3E3D4ED8C}"/>
                </a:ext>
              </a:extLst>
            </p:cNvPr>
            <p:cNvSpPr/>
            <p:nvPr/>
          </p:nvSpPr>
          <p:spPr>
            <a:xfrm>
              <a:off x="3913438" y="5111711"/>
              <a:ext cx="6512821" cy="1648590"/>
            </a:xfrm>
            <a:custGeom>
              <a:avLst/>
              <a:gdLst>
                <a:gd name="connsiteX0" fmla="*/ 5071143 w 6512821"/>
                <a:gd name="connsiteY0" fmla="*/ 1396740 h 1648590"/>
                <a:gd name="connsiteX1" fmla="*/ 5069124 w 6512821"/>
                <a:gd name="connsiteY1" fmla="*/ 1438552 h 1648590"/>
                <a:gd name="connsiteX2" fmla="*/ 4777545 w 6512821"/>
                <a:gd name="connsiteY2" fmla="*/ 1438552 h 1648590"/>
                <a:gd name="connsiteX3" fmla="*/ 4880513 w 6512821"/>
                <a:gd name="connsiteY3" fmla="*/ 1533378 h 1648590"/>
                <a:gd name="connsiteX4" fmla="*/ 4964137 w 6512821"/>
                <a:gd name="connsiteY4" fmla="*/ 1499707 h 1648590"/>
                <a:gd name="connsiteX5" fmla="*/ 5049781 w 6512821"/>
                <a:gd name="connsiteY5" fmla="*/ 1572065 h 1648590"/>
                <a:gd name="connsiteX6" fmla="*/ 4875433 w 6512821"/>
                <a:gd name="connsiteY6" fmla="*/ 1648525 h 1648590"/>
                <a:gd name="connsiteX7" fmla="*/ 4654192 w 6512821"/>
                <a:gd name="connsiteY7" fmla="*/ 1398759 h 1648590"/>
                <a:gd name="connsiteX8" fmla="*/ 4867292 w 6512821"/>
                <a:gd name="connsiteY8" fmla="*/ 1146908 h 1648590"/>
                <a:gd name="connsiteX9" fmla="*/ 5071208 w 6512821"/>
                <a:gd name="connsiteY9" fmla="*/ 1396675 h 1648590"/>
                <a:gd name="connsiteX10" fmla="*/ 4779564 w 6512821"/>
                <a:gd name="connsiteY10" fmla="*/ 1344767 h 1648590"/>
                <a:gd name="connsiteX11" fmla="*/ 4950851 w 6512821"/>
                <a:gd name="connsiteY11" fmla="*/ 1344767 h 1648590"/>
                <a:gd name="connsiteX12" fmla="*/ 4863189 w 6512821"/>
                <a:gd name="connsiteY12" fmla="*/ 1254044 h 1648590"/>
                <a:gd name="connsiteX13" fmla="*/ 4779564 w 6512821"/>
                <a:gd name="connsiteY13" fmla="*/ 1344767 h 1648590"/>
                <a:gd name="connsiteX14" fmla="*/ 6512756 w 6512821"/>
                <a:gd name="connsiteY14" fmla="*/ 1396740 h 1648590"/>
                <a:gd name="connsiteX15" fmla="*/ 6510737 w 6512821"/>
                <a:gd name="connsiteY15" fmla="*/ 1438552 h 1648590"/>
                <a:gd name="connsiteX16" fmla="*/ 6219158 w 6512821"/>
                <a:gd name="connsiteY16" fmla="*/ 1438552 h 1648590"/>
                <a:gd name="connsiteX17" fmla="*/ 6322126 w 6512821"/>
                <a:gd name="connsiteY17" fmla="*/ 1533378 h 1648590"/>
                <a:gd name="connsiteX18" fmla="*/ 6405751 w 6512821"/>
                <a:gd name="connsiteY18" fmla="*/ 1499707 h 1648590"/>
                <a:gd name="connsiteX19" fmla="*/ 6491394 w 6512821"/>
                <a:gd name="connsiteY19" fmla="*/ 1572065 h 1648590"/>
                <a:gd name="connsiteX20" fmla="*/ 6317046 w 6512821"/>
                <a:gd name="connsiteY20" fmla="*/ 1648525 h 1648590"/>
                <a:gd name="connsiteX21" fmla="*/ 6095805 w 6512821"/>
                <a:gd name="connsiteY21" fmla="*/ 1398759 h 1648590"/>
                <a:gd name="connsiteX22" fmla="*/ 6308905 w 6512821"/>
                <a:gd name="connsiteY22" fmla="*/ 1146908 h 1648590"/>
                <a:gd name="connsiteX23" fmla="*/ 6512821 w 6512821"/>
                <a:gd name="connsiteY23" fmla="*/ 1396675 h 1648590"/>
                <a:gd name="connsiteX24" fmla="*/ 6221177 w 6512821"/>
                <a:gd name="connsiteY24" fmla="*/ 1344767 h 1648590"/>
                <a:gd name="connsiteX25" fmla="*/ 6392465 w 6512821"/>
                <a:gd name="connsiteY25" fmla="*/ 1344767 h 1648590"/>
                <a:gd name="connsiteX26" fmla="*/ 6304802 w 6512821"/>
                <a:gd name="connsiteY26" fmla="*/ 1254044 h 1648590"/>
                <a:gd name="connsiteX27" fmla="*/ 6221177 w 6512821"/>
                <a:gd name="connsiteY27" fmla="*/ 1344767 h 1648590"/>
                <a:gd name="connsiteX28" fmla="*/ 5978509 w 6512821"/>
                <a:gd name="connsiteY28" fmla="*/ 1467143 h 1648590"/>
                <a:gd name="connsiteX29" fmla="*/ 6058031 w 6512821"/>
                <a:gd name="connsiteY29" fmla="*/ 1542561 h 1648590"/>
                <a:gd name="connsiteX30" fmla="*/ 5866359 w 6512821"/>
                <a:gd name="connsiteY30" fmla="*/ 1648590 h 1648590"/>
                <a:gd name="connsiteX31" fmla="*/ 5637954 w 6512821"/>
                <a:gd name="connsiteY31" fmla="*/ 1398823 h 1648590"/>
                <a:gd name="connsiteX32" fmla="*/ 5868378 w 6512821"/>
                <a:gd name="connsiteY32" fmla="*/ 1146973 h 1648590"/>
                <a:gd name="connsiteX33" fmla="*/ 6056989 w 6512821"/>
                <a:gd name="connsiteY33" fmla="*/ 1250983 h 1648590"/>
                <a:gd name="connsiteX34" fmla="*/ 5975448 w 6512821"/>
                <a:gd name="connsiteY34" fmla="*/ 1333565 h 1648590"/>
                <a:gd name="connsiteX35" fmla="*/ 5867401 w 6512821"/>
                <a:gd name="connsiteY35" fmla="*/ 1266288 h 1648590"/>
                <a:gd name="connsiteX36" fmla="*/ 5766452 w 6512821"/>
                <a:gd name="connsiteY36" fmla="*/ 1396804 h 1648590"/>
                <a:gd name="connsiteX37" fmla="*/ 5868378 w 6512821"/>
                <a:gd name="connsiteY37" fmla="*/ 1528299 h 1648590"/>
                <a:gd name="connsiteX38" fmla="*/ 5978509 w 6512821"/>
                <a:gd name="connsiteY38" fmla="*/ 1467143 h 1648590"/>
                <a:gd name="connsiteX39" fmla="*/ 4869246 w 6512821"/>
                <a:gd name="connsiteY39" fmla="*/ 667825 h 1648590"/>
                <a:gd name="connsiteX40" fmla="*/ 4750973 w 6512821"/>
                <a:gd name="connsiteY40" fmla="*/ 667825 h 1648590"/>
                <a:gd name="connsiteX41" fmla="*/ 4750973 w 6512821"/>
                <a:gd name="connsiteY41" fmla="*/ 634153 h 1648590"/>
                <a:gd name="connsiteX42" fmla="*/ 4638822 w 6512821"/>
                <a:gd name="connsiteY42" fmla="*/ 677984 h 1648590"/>
                <a:gd name="connsiteX43" fmla="*/ 4467535 w 6512821"/>
                <a:gd name="connsiteY43" fmla="*/ 458763 h 1648590"/>
                <a:gd name="connsiteX44" fmla="*/ 4467535 w 6512821"/>
                <a:gd name="connsiteY44" fmla="*/ 186527 h 1648590"/>
                <a:gd name="connsiteX45" fmla="*/ 4587827 w 6512821"/>
                <a:gd name="connsiteY45" fmla="*/ 186527 h 1648590"/>
                <a:gd name="connsiteX46" fmla="*/ 4587827 w 6512821"/>
                <a:gd name="connsiteY46" fmla="*/ 448538 h 1648590"/>
                <a:gd name="connsiteX47" fmla="*/ 4668390 w 6512821"/>
                <a:gd name="connsiteY47" fmla="*/ 562708 h 1648590"/>
                <a:gd name="connsiteX48" fmla="*/ 4748954 w 6512821"/>
                <a:gd name="connsiteY48" fmla="*/ 452576 h 1648590"/>
                <a:gd name="connsiteX49" fmla="*/ 4748954 w 6512821"/>
                <a:gd name="connsiteY49" fmla="*/ 186462 h 1648590"/>
                <a:gd name="connsiteX50" fmla="*/ 4869246 w 6512821"/>
                <a:gd name="connsiteY50" fmla="*/ 186462 h 1648590"/>
                <a:gd name="connsiteX51" fmla="*/ 4869246 w 6512821"/>
                <a:gd name="connsiteY51" fmla="*/ 667695 h 1648590"/>
                <a:gd name="connsiteX52" fmla="*/ 5244449 w 6512821"/>
                <a:gd name="connsiteY52" fmla="*/ 527083 h 1648590"/>
                <a:gd name="connsiteX53" fmla="*/ 5227125 w 6512821"/>
                <a:gd name="connsiteY53" fmla="*/ 649458 h 1648590"/>
                <a:gd name="connsiteX54" fmla="*/ 5128261 w 6512821"/>
                <a:gd name="connsiteY54" fmla="*/ 677984 h 1648590"/>
                <a:gd name="connsiteX55" fmla="*/ 4997744 w 6512821"/>
                <a:gd name="connsiteY55" fmla="*/ 535224 h 1648590"/>
                <a:gd name="connsiteX56" fmla="*/ 4997744 w 6512821"/>
                <a:gd name="connsiteY56" fmla="*/ 301739 h 1648590"/>
                <a:gd name="connsiteX57" fmla="*/ 4928447 w 6512821"/>
                <a:gd name="connsiteY57" fmla="*/ 301739 h 1648590"/>
                <a:gd name="connsiteX58" fmla="*/ 4928447 w 6512821"/>
                <a:gd name="connsiteY58" fmla="*/ 186527 h 1648590"/>
                <a:gd name="connsiteX59" fmla="*/ 4997744 w 6512821"/>
                <a:gd name="connsiteY59" fmla="*/ 186527 h 1648590"/>
                <a:gd name="connsiteX60" fmla="*/ 4997744 w 6512821"/>
                <a:gd name="connsiteY60" fmla="*/ 61155 h 1648590"/>
                <a:gd name="connsiteX61" fmla="*/ 5118035 w 6512821"/>
                <a:gd name="connsiteY61" fmla="*/ 0 h 1648590"/>
                <a:gd name="connsiteX62" fmla="*/ 5118035 w 6512821"/>
                <a:gd name="connsiteY62" fmla="*/ 186592 h 1648590"/>
                <a:gd name="connsiteX63" fmla="*/ 5232205 w 6512821"/>
                <a:gd name="connsiteY63" fmla="*/ 186592 h 1648590"/>
                <a:gd name="connsiteX64" fmla="*/ 5232205 w 6512821"/>
                <a:gd name="connsiteY64" fmla="*/ 301804 h 1648590"/>
                <a:gd name="connsiteX65" fmla="*/ 5118035 w 6512821"/>
                <a:gd name="connsiteY65" fmla="*/ 301804 h 1648590"/>
                <a:gd name="connsiteX66" fmla="*/ 5118035 w 6512821"/>
                <a:gd name="connsiteY66" fmla="*/ 503701 h 1648590"/>
                <a:gd name="connsiteX67" fmla="*/ 5164928 w 6512821"/>
                <a:gd name="connsiteY67" fmla="*/ 560819 h 1648590"/>
                <a:gd name="connsiteX68" fmla="*/ 5244449 w 6512821"/>
                <a:gd name="connsiteY68" fmla="*/ 527148 h 1648590"/>
                <a:gd name="connsiteX69" fmla="*/ 3417407 w 6512821"/>
                <a:gd name="connsiteY69" fmla="*/ 667825 h 1648590"/>
                <a:gd name="connsiteX70" fmla="*/ 3297116 w 6512821"/>
                <a:gd name="connsiteY70" fmla="*/ 667825 h 1648590"/>
                <a:gd name="connsiteX71" fmla="*/ 3297116 w 6512821"/>
                <a:gd name="connsiteY71" fmla="*/ 405814 h 1648590"/>
                <a:gd name="connsiteX72" fmla="*/ 3215575 w 6512821"/>
                <a:gd name="connsiteY72" fmla="*/ 292621 h 1648590"/>
                <a:gd name="connsiteX73" fmla="*/ 3132993 w 6512821"/>
                <a:gd name="connsiteY73" fmla="*/ 402753 h 1648590"/>
                <a:gd name="connsiteX74" fmla="*/ 3132993 w 6512821"/>
                <a:gd name="connsiteY74" fmla="*/ 667825 h 1648590"/>
                <a:gd name="connsiteX75" fmla="*/ 3012701 w 6512821"/>
                <a:gd name="connsiteY75" fmla="*/ 667825 h 1648590"/>
                <a:gd name="connsiteX76" fmla="*/ 3012701 w 6512821"/>
                <a:gd name="connsiteY76" fmla="*/ 61221 h 1648590"/>
                <a:gd name="connsiteX77" fmla="*/ 3132993 w 6512821"/>
                <a:gd name="connsiteY77" fmla="*/ 65 h 1648590"/>
                <a:gd name="connsiteX78" fmla="*/ 3132993 w 6512821"/>
                <a:gd name="connsiteY78" fmla="*/ 220264 h 1648590"/>
                <a:gd name="connsiteX79" fmla="*/ 3246186 w 6512821"/>
                <a:gd name="connsiteY79" fmla="*/ 176432 h 1648590"/>
                <a:gd name="connsiteX80" fmla="*/ 3417473 w 6512821"/>
                <a:gd name="connsiteY80" fmla="*/ 396631 h 1648590"/>
                <a:gd name="connsiteX81" fmla="*/ 3417473 w 6512821"/>
                <a:gd name="connsiteY81" fmla="*/ 667825 h 1648590"/>
                <a:gd name="connsiteX82" fmla="*/ 5564554 w 6512821"/>
                <a:gd name="connsiteY82" fmla="*/ 1638365 h 1648590"/>
                <a:gd name="connsiteX83" fmla="*/ 5440160 w 6512821"/>
                <a:gd name="connsiteY83" fmla="*/ 1638365 h 1648590"/>
                <a:gd name="connsiteX84" fmla="*/ 5440160 w 6512821"/>
                <a:gd name="connsiteY84" fmla="*/ 1376355 h 1648590"/>
                <a:gd name="connsiteX85" fmla="*/ 5357577 w 6512821"/>
                <a:gd name="connsiteY85" fmla="*/ 1264204 h 1648590"/>
                <a:gd name="connsiteX86" fmla="*/ 5273952 w 6512821"/>
                <a:gd name="connsiteY86" fmla="*/ 1373293 h 1648590"/>
                <a:gd name="connsiteX87" fmla="*/ 5273952 w 6512821"/>
                <a:gd name="connsiteY87" fmla="*/ 1638365 h 1648590"/>
                <a:gd name="connsiteX88" fmla="*/ 5149558 w 6512821"/>
                <a:gd name="connsiteY88" fmla="*/ 1638365 h 1648590"/>
                <a:gd name="connsiteX89" fmla="*/ 5149558 w 6512821"/>
                <a:gd name="connsiteY89" fmla="*/ 1157133 h 1648590"/>
                <a:gd name="connsiteX90" fmla="*/ 5273952 w 6512821"/>
                <a:gd name="connsiteY90" fmla="*/ 1157133 h 1648590"/>
                <a:gd name="connsiteX91" fmla="*/ 5273952 w 6512821"/>
                <a:gd name="connsiteY91" fmla="*/ 1189762 h 1648590"/>
                <a:gd name="connsiteX92" fmla="*/ 5391183 w 6512821"/>
                <a:gd name="connsiteY92" fmla="*/ 1146973 h 1648590"/>
                <a:gd name="connsiteX93" fmla="*/ 5564490 w 6512821"/>
                <a:gd name="connsiteY93" fmla="*/ 1366195 h 1648590"/>
                <a:gd name="connsiteX94" fmla="*/ 5564490 w 6512821"/>
                <a:gd name="connsiteY94" fmla="*/ 1638430 h 1648590"/>
                <a:gd name="connsiteX95" fmla="*/ 4008772 w 6512821"/>
                <a:gd name="connsiteY95" fmla="*/ 1115386 h 1648590"/>
                <a:gd name="connsiteX96" fmla="*/ 4080152 w 6512821"/>
                <a:gd name="connsiteY96" fmla="*/ 1044005 h 1648590"/>
                <a:gd name="connsiteX97" fmla="*/ 4008772 w 6512821"/>
                <a:gd name="connsiteY97" fmla="*/ 972624 h 1648590"/>
                <a:gd name="connsiteX98" fmla="*/ 3937391 w 6512821"/>
                <a:gd name="connsiteY98" fmla="*/ 1044005 h 1648590"/>
                <a:gd name="connsiteX99" fmla="*/ 4008772 w 6512821"/>
                <a:gd name="connsiteY99" fmla="*/ 1115386 h 1648590"/>
                <a:gd name="connsiteX100" fmla="*/ 829864 w 6512821"/>
                <a:gd name="connsiteY100" fmla="*/ 1115386 h 1648590"/>
                <a:gd name="connsiteX101" fmla="*/ 901244 w 6512821"/>
                <a:gd name="connsiteY101" fmla="*/ 1044005 h 1648590"/>
                <a:gd name="connsiteX102" fmla="*/ 829864 w 6512821"/>
                <a:gd name="connsiteY102" fmla="*/ 972624 h 1648590"/>
                <a:gd name="connsiteX103" fmla="*/ 758483 w 6512821"/>
                <a:gd name="connsiteY103" fmla="*/ 1044005 h 1648590"/>
                <a:gd name="connsiteX104" fmla="*/ 829864 w 6512821"/>
                <a:gd name="connsiteY104" fmla="*/ 1115386 h 1648590"/>
                <a:gd name="connsiteX105" fmla="*/ 6512756 w 6512821"/>
                <a:gd name="connsiteY105" fmla="*/ 426134 h 1648590"/>
                <a:gd name="connsiteX106" fmla="*/ 6510737 w 6512821"/>
                <a:gd name="connsiteY106" fmla="*/ 467946 h 1648590"/>
                <a:gd name="connsiteX107" fmla="*/ 6219158 w 6512821"/>
                <a:gd name="connsiteY107" fmla="*/ 467946 h 1648590"/>
                <a:gd name="connsiteX108" fmla="*/ 6322126 w 6512821"/>
                <a:gd name="connsiteY108" fmla="*/ 562773 h 1648590"/>
                <a:gd name="connsiteX109" fmla="*/ 6405751 w 6512821"/>
                <a:gd name="connsiteY109" fmla="*/ 529102 h 1648590"/>
                <a:gd name="connsiteX110" fmla="*/ 6491394 w 6512821"/>
                <a:gd name="connsiteY110" fmla="*/ 601459 h 1648590"/>
                <a:gd name="connsiteX111" fmla="*/ 6317046 w 6512821"/>
                <a:gd name="connsiteY111" fmla="*/ 677919 h 1648590"/>
                <a:gd name="connsiteX112" fmla="*/ 6095805 w 6512821"/>
                <a:gd name="connsiteY112" fmla="*/ 428153 h 1648590"/>
                <a:gd name="connsiteX113" fmla="*/ 6308905 w 6512821"/>
                <a:gd name="connsiteY113" fmla="*/ 176302 h 1648590"/>
                <a:gd name="connsiteX114" fmla="*/ 6512821 w 6512821"/>
                <a:gd name="connsiteY114" fmla="*/ 426069 h 1648590"/>
                <a:gd name="connsiteX115" fmla="*/ 6221177 w 6512821"/>
                <a:gd name="connsiteY115" fmla="*/ 374162 h 1648590"/>
                <a:gd name="connsiteX116" fmla="*/ 6392465 w 6512821"/>
                <a:gd name="connsiteY116" fmla="*/ 374162 h 1648590"/>
                <a:gd name="connsiteX117" fmla="*/ 6304802 w 6512821"/>
                <a:gd name="connsiteY117" fmla="*/ 283438 h 1648590"/>
                <a:gd name="connsiteX118" fmla="*/ 6221177 w 6512821"/>
                <a:gd name="connsiteY118" fmla="*/ 374162 h 1648590"/>
                <a:gd name="connsiteX119" fmla="*/ 5702235 w 6512821"/>
                <a:gd name="connsiteY119" fmla="*/ 667825 h 1648590"/>
                <a:gd name="connsiteX120" fmla="*/ 5583963 w 6512821"/>
                <a:gd name="connsiteY120" fmla="*/ 667825 h 1648590"/>
                <a:gd name="connsiteX121" fmla="*/ 5583963 w 6512821"/>
                <a:gd name="connsiteY121" fmla="*/ 634153 h 1648590"/>
                <a:gd name="connsiteX122" fmla="*/ 5471812 w 6512821"/>
                <a:gd name="connsiteY122" fmla="*/ 677984 h 1648590"/>
                <a:gd name="connsiteX123" fmla="*/ 5300525 w 6512821"/>
                <a:gd name="connsiteY123" fmla="*/ 458763 h 1648590"/>
                <a:gd name="connsiteX124" fmla="*/ 5300525 w 6512821"/>
                <a:gd name="connsiteY124" fmla="*/ 186527 h 1648590"/>
                <a:gd name="connsiteX125" fmla="*/ 5420817 w 6512821"/>
                <a:gd name="connsiteY125" fmla="*/ 186527 h 1648590"/>
                <a:gd name="connsiteX126" fmla="*/ 5420817 w 6512821"/>
                <a:gd name="connsiteY126" fmla="*/ 448538 h 1648590"/>
                <a:gd name="connsiteX127" fmla="*/ 5501380 w 6512821"/>
                <a:gd name="connsiteY127" fmla="*/ 562708 h 1648590"/>
                <a:gd name="connsiteX128" fmla="*/ 5581944 w 6512821"/>
                <a:gd name="connsiteY128" fmla="*/ 452576 h 1648590"/>
                <a:gd name="connsiteX129" fmla="*/ 5581944 w 6512821"/>
                <a:gd name="connsiteY129" fmla="*/ 186462 h 1648590"/>
                <a:gd name="connsiteX130" fmla="*/ 5702235 w 6512821"/>
                <a:gd name="connsiteY130" fmla="*/ 186462 h 1648590"/>
                <a:gd name="connsiteX131" fmla="*/ 5702235 w 6512821"/>
                <a:gd name="connsiteY131" fmla="*/ 667695 h 1648590"/>
                <a:gd name="connsiteX132" fmla="*/ 3895579 w 6512821"/>
                <a:gd name="connsiteY132" fmla="*/ 426134 h 1648590"/>
                <a:gd name="connsiteX133" fmla="*/ 3893560 w 6512821"/>
                <a:gd name="connsiteY133" fmla="*/ 467946 h 1648590"/>
                <a:gd name="connsiteX134" fmla="*/ 3601981 w 6512821"/>
                <a:gd name="connsiteY134" fmla="*/ 467946 h 1648590"/>
                <a:gd name="connsiteX135" fmla="*/ 3704949 w 6512821"/>
                <a:gd name="connsiteY135" fmla="*/ 562773 h 1648590"/>
                <a:gd name="connsiteX136" fmla="*/ 3788573 w 6512821"/>
                <a:gd name="connsiteY136" fmla="*/ 529102 h 1648590"/>
                <a:gd name="connsiteX137" fmla="*/ 3874217 w 6512821"/>
                <a:gd name="connsiteY137" fmla="*/ 601459 h 1648590"/>
                <a:gd name="connsiteX138" fmla="*/ 3699868 w 6512821"/>
                <a:gd name="connsiteY138" fmla="*/ 677919 h 1648590"/>
                <a:gd name="connsiteX139" fmla="*/ 3478628 w 6512821"/>
                <a:gd name="connsiteY139" fmla="*/ 428153 h 1648590"/>
                <a:gd name="connsiteX140" fmla="*/ 3691727 w 6512821"/>
                <a:gd name="connsiteY140" fmla="*/ 176302 h 1648590"/>
                <a:gd name="connsiteX141" fmla="*/ 3895644 w 6512821"/>
                <a:gd name="connsiteY141" fmla="*/ 426069 h 1648590"/>
                <a:gd name="connsiteX142" fmla="*/ 3604000 w 6512821"/>
                <a:gd name="connsiteY142" fmla="*/ 374162 h 1648590"/>
                <a:gd name="connsiteX143" fmla="*/ 3775287 w 6512821"/>
                <a:gd name="connsiteY143" fmla="*/ 374162 h 1648590"/>
                <a:gd name="connsiteX144" fmla="*/ 3687624 w 6512821"/>
                <a:gd name="connsiteY144" fmla="*/ 283438 h 1648590"/>
                <a:gd name="connsiteX145" fmla="*/ 3604000 w 6512821"/>
                <a:gd name="connsiteY145" fmla="*/ 374162 h 1648590"/>
                <a:gd name="connsiteX146" fmla="*/ 4579686 w 6512821"/>
                <a:gd name="connsiteY146" fmla="*/ 1638365 h 1648590"/>
                <a:gd name="connsiteX147" fmla="*/ 4455291 w 6512821"/>
                <a:gd name="connsiteY147" fmla="*/ 1638365 h 1648590"/>
                <a:gd name="connsiteX148" fmla="*/ 4455291 w 6512821"/>
                <a:gd name="connsiteY148" fmla="*/ 1606778 h 1648590"/>
                <a:gd name="connsiteX149" fmla="*/ 4346201 w 6512821"/>
                <a:gd name="connsiteY149" fmla="*/ 1648590 h 1648590"/>
                <a:gd name="connsiteX150" fmla="*/ 4148406 w 6512821"/>
                <a:gd name="connsiteY150" fmla="*/ 1393678 h 1648590"/>
                <a:gd name="connsiteX151" fmla="*/ 4343140 w 6512821"/>
                <a:gd name="connsiteY151" fmla="*/ 1146973 h 1648590"/>
                <a:gd name="connsiteX152" fmla="*/ 4455291 w 6512821"/>
                <a:gd name="connsiteY152" fmla="*/ 1185724 h 1648590"/>
                <a:gd name="connsiteX153" fmla="*/ 4455291 w 6512821"/>
                <a:gd name="connsiteY153" fmla="*/ 1031761 h 1648590"/>
                <a:gd name="connsiteX154" fmla="*/ 4579686 w 6512821"/>
                <a:gd name="connsiteY154" fmla="*/ 969564 h 1648590"/>
                <a:gd name="connsiteX155" fmla="*/ 4579686 w 6512821"/>
                <a:gd name="connsiteY155" fmla="*/ 1638365 h 1648590"/>
                <a:gd name="connsiteX156" fmla="*/ 4455356 w 6512821"/>
                <a:gd name="connsiteY156" fmla="*/ 1489547 h 1648590"/>
                <a:gd name="connsiteX157" fmla="*/ 4455356 w 6512821"/>
                <a:gd name="connsiteY157" fmla="*/ 1306016 h 1648590"/>
                <a:gd name="connsiteX158" fmla="*/ 4368670 w 6512821"/>
                <a:gd name="connsiteY158" fmla="*/ 1264204 h 1648590"/>
                <a:gd name="connsiteX159" fmla="*/ 4278924 w 6512821"/>
                <a:gd name="connsiteY159" fmla="*/ 1389575 h 1648590"/>
                <a:gd name="connsiteX160" fmla="*/ 4371731 w 6512821"/>
                <a:gd name="connsiteY160" fmla="*/ 1531294 h 1648590"/>
                <a:gd name="connsiteX161" fmla="*/ 4455356 w 6512821"/>
                <a:gd name="connsiteY161" fmla="*/ 1489482 h 1648590"/>
                <a:gd name="connsiteX162" fmla="*/ 3945532 w 6512821"/>
                <a:gd name="connsiteY162" fmla="*/ 1157198 h 1648590"/>
                <a:gd name="connsiteX163" fmla="*/ 3945532 w 6512821"/>
                <a:gd name="connsiteY163" fmla="*/ 1638430 h 1648590"/>
                <a:gd name="connsiteX164" fmla="*/ 4069927 w 6512821"/>
                <a:gd name="connsiteY164" fmla="*/ 1638430 h 1648590"/>
                <a:gd name="connsiteX165" fmla="*/ 4069927 w 6512821"/>
                <a:gd name="connsiteY165" fmla="*/ 1157198 h 1648590"/>
                <a:gd name="connsiteX166" fmla="*/ 3945532 w 6512821"/>
                <a:gd name="connsiteY166" fmla="*/ 1157198 h 1648590"/>
                <a:gd name="connsiteX167" fmla="*/ 3873175 w 6512821"/>
                <a:gd name="connsiteY167" fmla="*/ 985911 h 1648590"/>
                <a:gd name="connsiteX168" fmla="*/ 3873175 w 6512821"/>
                <a:gd name="connsiteY168" fmla="*/ 1085817 h 1648590"/>
                <a:gd name="connsiteX169" fmla="*/ 3812019 w 6512821"/>
                <a:gd name="connsiteY169" fmla="*/ 1076634 h 1648590"/>
                <a:gd name="connsiteX170" fmla="*/ 3760047 w 6512821"/>
                <a:gd name="connsiteY170" fmla="*/ 1118447 h 1648590"/>
                <a:gd name="connsiteX171" fmla="*/ 3760047 w 6512821"/>
                <a:gd name="connsiteY171" fmla="*/ 1157198 h 1648590"/>
                <a:gd name="connsiteX172" fmla="*/ 3863015 w 6512821"/>
                <a:gd name="connsiteY172" fmla="*/ 1157198 h 1648590"/>
                <a:gd name="connsiteX173" fmla="*/ 3863015 w 6512821"/>
                <a:gd name="connsiteY173" fmla="*/ 1273452 h 1648590"/>
                <a:gd name="connsiteX174" fmla="*/ 3760047 w 6512821"/>
                <a:gd name="connsiteY174" fmla="*/ 1273452 h 1648590"/>
                <a:gd name="connsiteX175" fmla="*/ 3760047 w 6512821"/>
                <a:gd name="connsiteY175" fmla="*/ 1638430 h 1648590"/>
                <a:gd name="connsiteX176" fmla="*/ 3635652 w 6512821"/>
                <a:gd name="connsiteY176" fmla="*/ 1638430 h 1648590"/>
                <a:gd name="connsiteX177" fmla="*/ 3635652 w 6512821"/>
                <a:gd name="connsiteY177" fmla="*/ 1273452 h 1648590"/>
                <a:gd name="connsiteX178" fmla="*/ 3568375 w 6512821"/>
                <a:gd name="connsiteY178" fmla="*/ 1273452 h 1648590"/>
                <a:gd name="connsiteX179" fmla="*/ 3568375 w 6512821"/>
                <a:gd name="connsiteY179" fmla="*/ 1157198 h 1648590"/>
                <a:gd name="connsiteX180" fmla="*/ 3635652 w 6512821"/>
                <a:gd name="connsiteY180" fmla="*/ 1157198 h 1648590"/>
                <a:gd name="connsiteX181" fmla="*/ 3635652 w 6512821"/>
                <a:gd name="connsiteY181" fmla="*/ 1099104 h 1648590"/>
                <a:gd name="connsiteX182" fmla="*/ 3782451 w 6512821"/>
                <a:gd name="connsiteY182" fmla="*/ 972690 h 1648590"/>
                <a:gd name="connsiteX183" fmla="*/ 3873175 w 6512821"/>
                <a:gd name="connsiteY183" fmla="*/ 985976 h 1648590"/>
                <a:gd name="connsiteX184" fmla="*/ 3507154 w 6512821"/>
                <a:gd name="connsiteY184" fmla="*/ 1638365 h 1648590"/>
                <a:gd name="connsiteX185" fmla="*/ 3382759 w 6512821"/>
                <a:gd name="connsiteY185" fmla="*/ 1638365 h 1648590"/>
                <a:gd name="connsiteX186" fmla="*/ 3382759 w 6512821"/>
                <a:gd name="connsiteY186" fmla="*/ 1376355 h 1648590"/>
                <a:gd name="connsiteX187" fmla="*/ 3300177 w 6512821"/>
                <a:gd name="connsiteY187" fmla="*/ 1264204 h 1648590"/>
                <a:gd name="connsiteX188" fmla="*/ 3216552 w 6512821"/>
                <a:gd name="connsiteY188" fmla="*/ 1373293 h 1648590"/>
                <a:gd name="connsiteX189" fmla="*/ 3216552 w 6512821"/>
                <a:gd name="connsiteY189" fmla="*/ 1638365 h 1648590"/>
                <a:gd name="connsiteX190" fmla="*/ 3092157 w 6512821"/>
                <a:gd name="connsiteY190" fmla="*/ 1638365 h 1648590"/>
                <a:gd name="connsiteX191" fmla="*/ 3092157 w 6512821"/>
                <a:gd name="connsiteY191" fmla="*/ 1157133 h 1648590"/>
                <a:gd name="connsiteX192" fmla="*/ 3216552 w 6512821"/>
                <a:gd name="connsiteY192" fmla="*/ 1157133 h 1648590"/>
                <a:gd name="connsiteX193" fmla="*/ 3216552 w 6512821"/>
                <a:gd name="connsiteY193" fmla="*/ 1189762 h 1648590"/>
                <a:gd name="connsiteX194" fmla="*/ 3333783 w 6512821"/>
                <a:gd name="connsiteY194" fmla="*/ 1146973 h 1648590"/>
                <a:gd name="connsiteX195" fmla="*/ 3507089 w 6512821"/>
                <a:gd name="connsiteY195" fmla="*/ 1366195 h 1648590"/>
                <a:gd name="connsiteX196" fmla="*/ 3507089 w 6512821"/>
                <a:gd name="connsiteY196" fmla="*/ 1638430 h 1648590"/>
                <a:gd name="connsiteX197" fmla="*/ 2792437 w 6512821"/>
                <a:gd name="connsiteY197" fmla="*/ 1146973 h 1648590"/>
                <a:gd name="connsiteX198" fmla="*/ 2567094 w 6512821"/>
                <a:gd name="connsiteY198" fmla="*/ 1397782 h 1648590"/>
                <a:gd name="connsiteX199" fmla="*/ 2792437 w 6512821"/>
                <a:gd name="connsiteY199" fmla="*/ 1648590 h 1648590"/>
                <a:gd name="connsiteX200" fmla="*/ 3017781 w 6512821"/>
                <a:gd name="connsiteY200" fmla="*/ 1397782 h 1648590"/>
                <a:gd name="connsiteX201" fmla="*/ 2792437 w 6512821"/>
                <a:gd name="connsiteY201" fmla="*/ 1146973 h 1648590"/>
                <a:gd name="connsiteX202" fmla="*/ 2792437 w 6512821"/>
                <a:gd name="connsiteY202" fmla="*/ 1528299 h 1648590"/>
                <a:gd name="connsiteX203" fmla="*/ 2695592 w 6512821"/>
                <a:gd name="connsiteY203" fmla="*/ 1397782 h 1648590"/>
                <a:gd name="connsiteX204" fmla="*/ 2792437 w 6512821"/>
                <a:gd name="connsiteY204" fmla="*/ 1266288 h 1648590"/>
                <a:gd name="connsiteX205" fmla="*/ 2889283 w 6512821"/>
                <a:gd name="connsiteY205" fmla="*/ 1397782 h 1648590"/>
                <a:gd name="connsiteX206" fmla="*/ 2792437 w 6512821"/>
                <a:gd name="connsiteY206" fmla="*/ 1528299 h 1648590"/>
                <a:gd name="connsiteX207" fmla="*/ 2446802 w 6512821"/>
                <a:gd name="connsiteY207" fmla="*/ 1467143 h 1648590"/>
                <a:gd name="connsiteX208" fmla="*/ 2526323 w 6512821"/>
                <a:gd name="connsiteY208" fmla="*/ 1542561 h 1648590"/>
                <a:gd name="connsiteX209" fmla="*/ 2334651 w 6512821"/>
                <a:gd name="connsiteY209" fmla="*/ 1648590 h 1648590"/>
                <a:gd name="connsiteX210" fmla="*/ 2106246 w 6512821"/>
                <a:gd name="connsiteY210" fmla="*/ 1398823 h 1648590"/>
                <a:gd name="connsiteX211" fmla="*/ 2336670 w 6512821"/>
                <a:gd name="connsiteY211" fmla="*/ 1146973 h 1648590"/>
                <a:gd name="connsiteX212" fmla="*/ 2525281 w 6512821"/>
                <a:gd name="connsiteY212" fmla="*/ 1250983 h 1648590"/>
                <a:gd name="connsiteX213" fmla="*/ 2443741 w 6512821"/>
                <a:gd name="connsiteY213" fmla="*/ 1333565 h 1648590"/>
                <a:gd name="connsiteX214" fmla="*/ 2335693 w 6512821"/>
                <a:gd name="connsiteY214" fmla="*/ 1266288 h 1648590"/>
                <a:gd name="connsiteX215" fmla="*/ 2234744 w 6512821"/>
                <a:gd name="connsiteY215" fmla="*/ 1396804 h 1648590"/>
                <a:gd name="connsiteX216" fmla="*/ 2336670 w 6512821"/>
                <a:gd name="connsiteY216" fmla="*/ 1528299 h 1648590"/>
                <a:gd name="connsiteX217" fmla="*/ 2446802 w 6512821"/>
                <a:gd name="connsiteY217" fmla="*/ 1467143 h 1648590"/>
                <a:gd name="connsiteX218" fmla="*/ 1803530 w 6512821"/>
                <a:gd name="connsiteY218" fmla="*/ 1638365 h 1648590"/>
                <a:gd name="connsiteX219" fmla="*/ 1679135 w 6512821"/>
                <a:gd name="connsiteY219" fmla="*/ 1638365 h 1648590"/>
                <a:gd name="connsiteX220" fmla="*/ 1679135 w 6512821"/>
                <a:gd name="connsiteY220" fmla="*/ 1376355 h 1648590"/>
                <a:gd name="connsiteX221" fmla="*/ 1596553 w 6512821"/>
                <a:gd name="connsiteY221" fmla="*/ 1264204 h 1648590"/>
                <a:gd name="connsiteX222" fmla="*/ 1511951 w 6512821"/>
                <a:gd name="connsiteY222" fmla="*/ 1373293 h 1648590"/>
                <a:gd name="connsiteX223" fmla="*/ 1511951 w 6512821"/>
                <a:gd name="connsiteY223" fmla="*/ 1638365 h 1648590"/>
                <a:gd name="connsiteX224" fmla="*/ 1387557 w 6512821"/>
                <a:gd name="connsiteY224" fmla="*/ 1638365 h 1648590"/>
                <a:gd name="connsiteX225" fmla="*/ 1387557 w 6512821"/>
                <a:gd name="connsiteY225" fmla="*/ 1031761 h 1648590"/>
                <a:gd name="connsiteX226" fmla="*/ 1511951 w 6512821"/>
                <a:gd name="connsiteY226" fmla="*/ 969564 h 1648590"/>
                <a:gd name="connsiteX227" fmla="*/ 1511951 w 6512821"/>
                <a:gd name="connsiteY227" fmla="*/ 1189762 h 1648590"/>
                <a:gd name="connsiteX228" fmla="*/ 1632243 w 6512821"/>
                <a:gd name="connsiteY228" fmla="*/ 1146973 h 1648590"/>
                <a:gd name="connsiteX229" fmla="*/ 1803530 w 6512821"/>
                <a:gd name="connsiteY229" fmla="*/ 1366195 h 1648590"/>
                <a:gd name="connsiteX230" fmla="*/ 1803530 w 6512821"/>
                <a:gd name="connsiteY230" fmla="*/ 1638430 h 1648590"/>
                <a:gd name="connsiteX231" fmla="*/ 1311031 w 6512821"/>
                <a:gd name="connsiteY231" fmla="*/ 1493650 h 1648590"/>
                <a:gd name="connsiteX232" fmla="*/ 1292665 w 6512821"/>
                <a:gd name="connsiteY232" fmla="*/ 1619022 h 1648590"/>
                <a:gd name="connsiteX233" fmla="*/ 1173350 w 6512821"/>
                <a:gd name="connsiteY233" fmla="*/ 1648590 h 1648590"/>
                <a:gd name="connsiteX234" fmla="*/ 1043875 w 6512821"/>
                <a:gd name="connsiteY234" fmla="*/ 1504852 h 1648590"/>
                <a:gd name="connsiteX235" fmla="*/ 1043875 w 6512821"/>
                <a:gd name="connsiteY235" fmla="*/ 1273387 h 1648590"/>
                <a:gd name="connsiteX236" fmla="*/ 960250 w 6512821"/>
                <a:gd name="connsiteY236" fmla="*/ 1273387 h 1648590"/>
                <a:gd name="connsiteX237" fmla="*/ 960250 w 6512821"/>
                <a:gd name="connsiteY237" fmla="*/ 1157133 h 1648590"/>
                <a:gd name="connsiteX238" fmla="*/ 1043875 w 6512821"/>
                <a:gd name="connsiteY238" fmla="*/ 1157133 h 1648590"/>
                <a:gd name="connsiteX239" fmla="*/ 1043875 w 6512821"/>
                <a:gd name="connsiteY239" fmla="*/ 1031761 h 1648590"/>
                <a:gd name="connsiteX240" fmla="*/ 1168270 w 6512821"/>
                <a:gd name="connsiteY240" fmla="*/ 969564 h 1648590"/>
                <a:gd name="connsiteX241" fmla="*/ 1168270 w 6512821"/>
                <a:gd name="connsiteY241" fmla="*/ 1157133 h 1648590"/>
                <a:gd name="connsiteX242" fmla="*/ 1308947 w 6512821"/>
                <a:gd name="connsiteY242" fmla="*/ 1157133 h 1648590"/>
                <a:gd name="connsiteX243" fmla="*/ 1308947 w 6512821"/>
                <a:gd name="connsiteY243" fmla="*/ 1273387 h 1648590"/>
                <a:gd name="connsiteX244" fmla="*/ 1168270 w 6512821"/>
                <a:gd name="connsiteY244" fmla="*/ 1273387 h 1648590"/>
                <a:gd name="connsiteX245" fmla="*/ 1168270 w 6512821"/>
                <a:gd name="connsiteY245" fmla="*/ 1471181 h 1648590"/>
                <a:gd name="connsiteX246" fmla="*/ 1214120 w 6512821"/>
                <a:gd name="connsiteY246" fmla="*/ 1529275 h 1648590"/>
                <a:gd name="connsiteX247" fmla="*/ 1310966 w 6512821"/>
                <a:gd name="connsiteY247" fmla="*/ 1493585 h 1648590"/>
                <a:gd name="connsiteX248" fmla="*/ 767666 w 6512821"/>
                <a:gd name="connsiteY248" fmla="*/ 1157198 h 1648590"/>
                <a:gd name="connsiteX249" fmla="*/ 767666 w 6512821"/>
                <a:gd name="connsiteY249" fmla="*/ 1638430 h 1648590"/>
                <a:gd name="connsiteX250" fmla="*/ 892061 w 6512821"/>
                <a:gd name="connsiteY250" fmla="*/ 1638430 h 1648590"/>
                <a:gd name="connsiteX251" fmla="*/ 892061 w 6512821"/>
                <a:gd name="connsiteY251" fmla="*/ 1157198 h 1648590"/>
                <a:gd name="connsiteX252" fmla="*/ 767666 w 6512821"/>
                <a:gd name="connsiteY252" fmla="*/ 1157198 h 1648590"/>
                <a:gd name="connsiteX253" fmla="*/ 702408 w 6512821"/>
                <a:gd name="connsiteY253" fmla="*/ 1157198 h 1648590"/>
                <a:gd name="connsiteX254" fmla="*/ 550529 w 6512821"/>
                <a:gd name="connsiteY254" fmla="*/ 1638430 h 1648590"/>
                <a:gd name="connsiteX255" fmla="*/ 436359 w 6512821"/>
                <a:gd name="connsiteY255" fmla="*/ 1638430 h 1648590"/>
                <a:gd name="connsiteX256" fmla="*/ 354819 w 6512821"/>
                <a:gd name="connsiteY256" fmla="*/ 1345809 h 1648590"/>
                <a:gd name="connsiteX257" fmla="*/ 272236 w 6512821"/>
                <a:gd name="connsiteY257" fmla="*/ 1638430 h 1648590"/>
                <a:gd name="connsiteX258" fmla="*/ 158066 w 6512821"/>
                <a:gd name="connsiteY258" fmla="*/ 1638430 h 1648590"/>
                <a:gd name="connsiteX259" fmla="*/ 7099 w 6512821"/>
                <a:gd name="connsiteY259" fmla="*/ 1157198 h 1648590"/>
                <a:gd name="connsiteX260" fmla="*/ 145757 w 6512821"/>
                <a:gd name="connsiteY260" fmla="*/ 1157198 h 1648590"/>
                <a:gd name="connsiteX261" fmla="*/ 218114 w 6512821"/>
                <a:gd name="connsiteY261" fmla="*/ 1436533 h 1648590"/>
                <a:gd name="connsiteX262" fmla="*/ 299655 w 6512821"/>
                <a:gd name="connsiteY262" fmla="*/ 1157198 h 1648590"/>
                <a:gd name="connsiteX263" fmla="*/ 412848 w 6512821"/>
                <a:gd name="connsiteY263" fmla="*/ 1157198 h 1648590"/>
                <a:gd name="connsiteX264" fmla="*/ 494388 w 6512821"/>
                <a:gd name="connsiteY264" fmla="*/ 1436533 h 1648590"/>
                <a:gd name="connsiteX265" fmla="*/ 567788 w 6512821"/>
                <a:gd name="connsiteY265" fmla="*/ 1157198 h 1648590"/>
                <a:gd name="connsiteX266" fmla="*/ 702343 w 6512821"/>
                <a:gd name="connsiteY266" fmla="*/ 1157198 h 1648590"/>
                <a:gd name="connsiteX267" fmla="*/ 4436990 w 6512821"/>
                <a:gd name="connsiteY267" fmla="*/ 16282 h 1648590"/>
                <a:gd name="connsiteX268" fmla="*/ 4436990 w 6512821"/>
                <a:gd name="connsiteY268" fmla="*/ 115147 h 1648590"/>
                <a:gd name="connsiteX269" fmla="*/ 4374792 w 6512821"/>
                <a:gd name="connsiteY269" fmla="*/ 104921 h 1648590"/>
                <a:gd name="connsiteX270" fmla="*/ 4322820 w 6512821"/>
                <a:gd name="connsiteY270" fmla="*/ 144715 h 1648590"/>
                <a:gd name="connsiteX271" fmla="*/ 4322820 w 6512821"/>
                <a:gd name="connsiteY271" fmla="*/ 186527 h 1648590"/>
                <a:gd name="connsiteX272" fmla="*/ 4404361 w 6512821"/>
                <a:gd name="connsiteY272" fmla="*/ 186527 h 1648590"/>
                <a:gd name="connsiteX273" fmla="*/ 4404361 w 6512821"/>
                <a:gd name="connsiteY273" fmla="*/ 302781 h 1648590"/>
                <a:gd name="connsiteX274" fmla="*/ 4322820 w 6512821"/>
                <a:gd name="connsiteY274" fmla="*/ 302781 h 1648590"/>
                <a:gd name="connsiteX275" fmla="*/ 4322820 w 6512821"/>
                <a:gd name="connsiteY275" fmla="*/ 667759 h 1648590"/>
                <a:gd name="connsiteX276" fmla="*/ 4202528 w 6512821"/>
                <a:gd name="connsiteY276" fmla="*/ 667759 h 1648590"/>
                <a:gd name="connsiteX277" fmla="*/ 4202528 w 6512821"/>
                <a:gd name="connsiteY277" fmla="*/ 302781 h 1648590"/>
                <a:gd name="connsiteX278" fmla="*/ 4143392 w 6512821"/>
                <a:gd name="connsiteY278" fmla="*/ 302781 h 1648590"/>
                <a:gd name="connsiteX279" fmla="*/ 4143392 w 6512821"/>
                <a:gd name="connsiteY279" fmla="*/ 186527 h 1648590"/>
                <a:gd name="connsiteX280" fmla="*/ 4202528 w 6512821"/>
                <a:gd name="connsiteY280" fmla="*/ 186527 h 1648590"/>
                <a:gd name="connsiteX281" fmla="*/ 4202528 w 6512821"/>
                <a:gd name="connsiteY281" fmla="*/ 128433 h 1648590"/>
                <a:gd name="connsiteX282" fmla="*/ 4348350 w 6512821"/>
                <a:gd name="connsiteY282" fmla="*/ 2019 h 1648590"/>
                <a:gd name="connsiteX283" fmla="*/ 4437055 w 6512821"/>
                <a:gd name="connsiteY283" fmla="*/ 16282 h 1648590"/>
                <a:gd name="connsiteX284" fmla="*/ 2957602 w 6512821"/>
                <a:gd name="connsiteY284" fmla="*/ 527083 h 1648590"/>
                <a:gd name="connsiteX285" fmla="*/ 2940278 w 6512821"/>
                <a:gd name="connsiteY285" fmla="*/ 649458 h 1648590"/>
                <a:gd name="connsiteX286" fmla="*/ 2843433 w 6512821"/>
                <a:gd name="connsiteY286" fmla="*/ 677984 h 1648590"/>
                <a:gd name="connsiteX287" fmla="*/ 2712916 w 6512821"/>
                <a:gd name="connsiteY287" fmla="*/ 535224 h 1648590"/>
                <a:gd name="connsiteX288" fmla="*/ 2712916 w 6512821"/>
                <a:gd name="connsiteY288" fmla="*/ 301739 h 1648590"/>
                <a:gd name="connsiteX289" fmla="*/ 2629291 w 6512821"/>
                <a:gd name="connsiteY289" fmla="*/ 301739 h 1648590"/>
                <a:gd name="connsiteX290" fmla="*/ 2629291 w 6512821"/>
                <a:gd name="connsiteY290" fmla="*/ 186527 h 1648590"/>
                <a:gd name="connsiteX291" fmla="*/ 2712916 w 6512821"/>
                <a:gd name="connsiteY291" fmla="*/ 186527 h 1648590"/>
                <a:gd name="connsiteX292" fmla="*/ 2712916 w 6512821"/>
                <a:gd name="connsiteY292" fmla="*/ 61155 h 1648590"/>
                <a:gd name="connsiteX293" fmla="*/ 2833208 w 6512821"/>
                <a:gd name="connsiteY293" fmla="*/ 0 h 1648590"/>
                <a:gd name="connsiteX294" fmla="*/ 2833208 w 6512821"/>
                <a:gd name="connsiteY294" fmla="*/ 186592 h 1648590"/>
                <a:gd name="connsiteX295" fmla="*/ 2945358 w 6512821"/>
                <a:gd name="connsiteY295" fmla="*/ 186592 h 1648590"/>
                <a:gd name="connsiteX296" fmla="*/ 2945358 w 6512821"/>
                <a:gd name="connsiteY296" fmla="*/ 301804 h 1648590"/>
                <a:gd name="connsiteX297" fmla="*/ 2833208 w 6512821"/>
                <a:gd name="connsiteY297" fmla="*/ 301804 h 1648590"/>
                <a:gd name="connsiteX298" fmla="*/ 2833208 w 6512821"/>
                <a:gd name="connsiteY298" fmla="*/ 503701 h 1648590"/>
                <a:gd name="connsiteX299" fmla="*/ 2880100 w 6512821"/>
                <a:gd name="connsiteY299" fmla="*/ 560819 h 1648590"/>
                <a:gd name="connsiteX300" fmla="*/ 2957602 w 6512821"/>
                <a:gd name="connsiteY300" fmla="*/ 527148 h 1648590"/>
                <a:gd name="connsiteX301" fmla="*/ 2397891 w 6512821"/>
                <a:gd name="connsiteY301" fmla="*/ 426134 h 1648590"/>
                <a:gd name="connsiteX302" fmla="*/ 2395872 w 6512821"/>
                <a:gd name="connsiteY302" fmla="*/ 467946 h 1648590"/>
                <a:gd name="connsiteX303" fmla="*/ 2114453 w 6512821"/>
                <a:gd name="connsiteY303" fmla="*/ 467946 h 1648590"/>
                <a:gd name="connsiteX304" fmla="*/ 2218462 w 6512821"/>
                <a:gd name="connsiteY304" fmla="*/ 562773 h 1648590"/>
                <a:gd name="connsiteX305" fmla="*/ 2301045 w 6512821"/>
                <a:gd name="connsiteY305" fmla="*/ 529102 h 1648590"/>
                <a:gd name="connsiteX306" fmla="*/ 2386689 w 6512821"/>
                <a:gd name="connsiteY306" fmla="*/ 601459 h 1648590"/>
                <a:gd name="connsiteX307" fmla="*/ 2210321 w 6512821"/>
                <a:gd name="connsiteY307" fmla="*/ 677919 h 1648590"/>
                <a:gd name="connsiteX308" fmla="*/ 1991100 w 6512821"/>
                <a:gd name="connsiteY308" fmla="*/ 429130 h 1648590"/>
                <a:gd name="connsiteX309" fmla="*/ 2205176 w 6512821"/>
                <a:gd name="connsiteY309" fmla="*/ 176302 h 1648590"/>
                <a:gd name="connsiteX310" fmla="*/ 2397891 w 6512821"/>
                <a:gd name="connsiteY310" fmla="*/ 426069 h 1648590"/>
                <a:gd name="connsiteX311" fmla="*/ 2116472 w 6512821"/>
                <a:gd name="connsiteY311" fmla="*/ 374162 h 1648590"/>
                <a:gd name="connsiteX312" fmla="*/ 2287759 w 6512821"/>
                <a:gd name="connsiteY312" fmla="*/ 374162 h 1648590"/>
                <a:gd name="connsiteX313" fmla="*/ 2199054 w 6512821"/>
                <a:gd name="connsiteY313" fmla="*/ 283438 h 1648590"/>
                <a:gd name="connsiteX314" fmla="*/ 2116472 w 6512821"/>
                <a:gd name="connsiteY314" fmla="*/ 374162 h 1648590"/>
                <a:gd name="connsiteX315" fmla="*/ 1933982 w 6512821"/>
                <a:gd name="connsiteY315" fmla="*/ 428218 h 1648590"/>
                <a:gd name="connsiteX316" fmla="*/ 1746413 w 6512821"/>
                <a:gd name="connsiteY316" fmla="*/ 677984 h 1648590"/>
                <a:gd name="connsiteX317" fmla="*/ 1639342 w 6512821"/>
                <a:gd name="connsiteY317" fmla="*/ 638191 h 1648590"/>
                <a:gd name="connsiteX318" fmla="*/ 1639342 w 6512821"/>
                <a:gd name="connsiteY318" fmla="*/ 784990 h 1648590"/>
                <a:gd name="connsiteX319" fmla="*/ 1519050 w 6512821"/>
                <a:gd name="connsiteY319" fmla="*/ 845169 h 1648590"/>
                <a:gd name="connsiteX320" fmla="*/ 1519050 w 6512821"/>
                <a:gd name="connsiteY320" fmla="*/ 186527 h 1648590"/>
                <a:gd name="connsiteX321" fmla="*/ 1639342 w 6512821"/>
                <a:gd name="connsiteY321" fmla="*/ 186527 h 1648590"/>
                <a:gd name="connsiteX322" fmla="*/ 1639342 w 6512821"/>
                <a:gd name="connsiteY322" fmla="*/ 219157 h 1648590"/>
                <a:gd name="connsiteX323" fmla="*/ 1748432 w 6512821"/>
                <a:gd name="connsiteY323" fmla="*/ 176367 h 1648590"/>
                <a:gd name="connsiteX324" fmla="*/ 1933982 w 6512821"/>
                <a:gd name="connsiteY324" fmla="*/ 428218 h 1648590"/>
                <a:gd name="connsiteX325" fmla="*/ 1809587 w 6512821"/>
                <a:gd name="connsiteY325" fmla="*/ 434340 h 1648590"/>
                <a:gd name="connsiteX326" fmla="*/ 1718864 w 6512821"/>
                <a:gd name="connsiteY326" fmla="*/ 292621 h 1648590"/>
                <a:gd name="connsiteX327" fmla="*/ 1639342 w 6512821"/>
                <a:gd name="connsiteY327" fmla="*/ 335410 h 1648590"/>
                <a:gd name="connsiteX328" fmla="*/ 1639342 w 6512821"/>
                <a:gd name="connsiteY328" fmla="*/ 518942 h 1648590"/>
                <a:gd name="connsiteX329" fmla="*/ 1726028 w 6512821"/>
                <a:gd name="connsiteY329" fmla="*/ 562773 h 1648590"/>
                <a:gd name="connsiteX330" fmla="*/ 1809652 w 6512821"/>
                <a:gd name="connsiteY330" fmla="*/ 434340 h 1648590"/>
                <a:gd name="connsiteX331" fmla="*/ 1435426 w 6512821"/>
                <a:gd name="connsiteY331" fmla="*/ 667825 h 1648590"/>
                <a:gd name="connsiteX332" fmla="*/ 1315134 w 6512821"/>
                <a:gd name="connsiteY332" fmla="*/ 667825 h 1648590"/>
                <a:gd name="connsiteX333" fmla="*/ 1315134 w 6512821"/>
                <a:gd name="connsiteY333" fmla="*/ 634153 h 1648590"/>
                <a:gd name="connsiteX334" fmla="*/ 1202983 w 6512821"/>
                <a:gd name="connsiteY334" fmla="*/ 677984 h 1648590"/>
                <a:gd name="connsiteX335" fmla="*/ 1033715 w 6512821"/>
                <a:gd name="connsiteY335" fmla="*/ 510800 h 1648590"/>
                <a:gd name="connsiteX336" fmla="*/ 1221284 w 6512821"/>
                <a:gd name="connsiteY336" fmla="*/ 348696 h 1648590"/>
                <a:gd name="connsiteX337" fmla="*/ 1315069 w 6512821"/>
                <a:gd name="connsiteY337" fmla="*/ 368040 h 1648590"/>
                <a:gd name="connsiteX338" fmla="*/ 1315069 w 6512821"/>
                <a:gd name="connsiteY338" fmla="*/ 342574 h 1648590"/>
                <a:gd name="connsiteX339" fmla="*/ 1232486 w 6512821"/>
                <a:gd name="connsiteY339" fmla="*/ 279335 h 1648590"/>
                <a:gd name="connsiteX340" fmla="*/ 1121378 w 6512821"/>
                <a:gd name="connsiteY340" fmla="*/ 310922 h 1648590"/>
                <a:gd name="connsiteX341" fmla="*/ 1073443 w 6512821"/>
                <a:gd name="connsiteY341" fmla="*/ 225278 h 1648590"/>
                <a:gd name="connsiteX342" fmla="*/ 1239650 w 6512821"/>
                <a:gd name="connsiteY342" fmla="*/ 176367 h 1648590"/>
                <a:gd name="connsiteX343" fmla="*/ 1435426 w 6512821"/>
                <a:gd name="connsiteY343" fmla="*/ 344593 h 1648590"/>
                <a:gd name="connsiteX344" fmla="*/ 1435426 w 6512821"/>
                <a:gd name="connsiteY344" fmla="*/ 667759 h 1648590"/>
                <a:gd name="connsiteX345" fmla="*/ 1315134 w 6512821"/>
                <a:gd name="connsiteY345" fmla="*/ 527083 h 1648590"/>
                <a:gd name="connsiteX346" fmla="*/ 1315134 w 6512821"/>
                <a:gd name="connsiteY346" fmla="*/ 465927 h 1648590"/>
                <a:gd name="connsiteX347" fmla="*/ 1234570 w 6512821"/>
                <a:gd name="connsiteY347" fmla="*/ 445542 h 1648590"/>
                <a:gd name="connsiteX348" fmla="*/ 1156091 w 6512821"/>
                <a:gd name="connsiteY348" fmla="*/ 507740 h 1648590"/>
                <a:gd name="connsiteX349" fmla="*/ 1224410 w 6512821"/>
                <a:gd name="connsiteY349" fmla="*/ 574040 h 1648590"/>
                <a:gd name="connsiteX350" fmla="*/ 1315134 w 6512821"/>
                <a:gd name="connsiteY350" fmla="*/ 527148 h 1648590"/>
                <a:gd name="connsiteX351" fmla="*/ 967480 w 6512821"/>
                <a:gd name="connsiteY351" fmla="*/ 667825 h 1648590"/>
                <a:gd name="connsiteX352" fmla="*/ 847188 w 6512821"/>
                <a:gd name="connsiteY352" fmla="*/ 667825 h 1648590"/>
                <a:gd name="connsiteX353" fmla="*/ 847188 w 6512821"/>
                <a:gd name="connsiteY353" fmla="*/ 405814 h 1648590"/>
                <a:gd name="connsiteX354" fmla="*/ 765647 w 6512821"/>
                <a:gd name="connsiteY354" fmla="*/ 292621 h 1648590"/>
                <a:gd name="connsiteX355" fmla="*/ 683065 w 6512821"/>
                <a:gd name="connsiteY355" fmla="*/ 402753 h 1648590"/>
                <a:gd name="connsiteX356" fmla="*/ 683065 w 6512821"/>
                <a:gd name="connsiteY356" fmla="*/ 667825 h 1648590"/>
                <a:gd name="connsiteX357" fmla="*/ 562773 w 6512821"/>
                <a:gd name="connsiteY357" fmla="*/ 667825 h 1648590"/>
                <a:gd name="connsiteX358" fmla="*/ 562773 w 6512821"/>
                <a:gd name="connsiteY358" fmla="*/ 61221 h 1648590"/>
                <a:gd name="connsiteX359" fmla="*/ 683065 w 6512821"/>
                <a:gd name="connsiteY359" fmla="*/ 65 h 1648590"/>
                <a:gd name="connsiteX360" fmla="*/ 683065 w 6512821"/>
                <a:gd name="connsiteY360" fmla="*/ 220264 h 1648590"/>
                <a:gd name="connsiteX361" fmla="*/ 796258 w 6512821"/>
                <a:gd name="connsiteY361" fmla="*/ 176432 h 1648590"/>
                <a:gd name="connsiteX362" fmla="*/ 967545 w 6512821"/>
                <a:gd name="connsiteY362" fmla="*/ 396631 h 1648590"/>
                <a:gd name="connsiteX363" fmla="*/ 967545 w 6512821"/>
                <a:gd name="connsiteY363" fmla="*/ 667825 h 1648590"/>
                <a:gd name="connsiteX364" fmla="*/ 496472 w 6512821"/>
                <a:gd name="connsiteY364" fmla="*/ 475110 h 1648590"/>
                <a:gd name="connsiteX365" fmla="*/ 255889 w 6512821"/>
                <a:gd name="connsiteY365" fmla="*/ 677984 h 1648590"/>
                <a:gd name="connsiteX366" fmla="*/ 0 w 6512821"/>
                <a:gd name="connsiteY366" fmla="*/ 562773 h 1648590"/>
                <a:gd name="connsiteX367" fmla="*/ 89747 w 6512821"/>
                <a:gd name="connsiteY367" fmla="*/ 483251 h 1648590"/>
                <a:gd name="connsiteX368" fmla="*/ 252893 w 6512821"/>
                <a:gd name="connsiteY368" fmla="*/ 556651 h 1648590"/>
                <a:gd name="connsiteX369" fmla="*/ 367063 w 6512821"/>
                <a:gd name="connsiteY369" fmla="*/ 478171 h 1648590"/>
                <a:gd name="connsiteX370" fmla="*/ 329353 w 6512821"/>
                <a:gd name="connsiteY370" fmla="*/ 426199 h 1648590"/>
                <a:gd name="connsiteX371" fmla="*/ 225344 w 6512821"/>
                <a:gd name="connsiteY371" fmla="*/ 394612 h 1648590"/>
                <a:gd name="connsiteX372" fmla="*/ 79522 w 6512821"/>
                <a:gd name="connsiteY372" fmla="*/ 335475 h 1648590"/>
                <a:gd name="connsiteX373" fmla="*/ 24488 w 6512821"/>
                <a:gd name="connsiteY373" fmla="*/ 207042 h 1648590"/>
                <a:gd name="connsiteX374" fmla="*/ 254912 w 6512821"/>
                <a:gd name="connsiteY374" fmla="*/ 16412 h 1648590"/>
                <a:gd name="connsiteX375" fmla="*/ 482274 w 6512821"/>
                <a:gd name="connsiteY375" fmla="*/ 115277 h 1648590"/>
                <a:gd name="connsiteX376" fmla="*/ 392528 w 6512821"/>
                <a:gd name="connsiteY376" fmla="*/ 202939 h 1648590"/>
                <a:gd name="connsiteX377" fmla="*/ 246706 w 6512821"/>
                <a:gd name="connsiteY377" fmla="*/ 137681 h 1648590"/>
                <a:gd name="connsiteX378" fmla="*/ 152921 w 6512821"/>
                <a:gd name="connsiteY378" fmla="*/ 199878 h 1648590"/>
                <a:gd name="connsiteX379" fmla="*/ 179428 w 6512821"/>
                <a:gd name="connsiteY379" fmla="*/ 243710 h 1648590"/>
                <a:gd name="connsiteX380" fmla="*/ 282396 w 6512821"/>
                <a:gd name="connsiteY380" fmla="*/ 277381 h 1648590"/>
                <a:gd name="connsiteX381" fmla="*/ 438378 w 6512821"/>
                <a:gd name="connsiteY381" fmla="*/ 341598 h 1648590"/>
                <a:gd name="connsiteX382" fmla="*/ 496472 w 6512821"/>
                <a:gd name="connsiteY382" fmla="*/ 475176 h 1648590"/>
                <a:gd name="connsiteX383" fmla="*/ 6100885 w 6512821"/>
                <a:gd name="connsiteY383" fmla="*/ 208996 h 1648590"/>
                <a:gd name="connsiteX384" fmla="*/ 6051778 w 6512821"/>
                <a:gd name="connsiteY384" fmla="*/ 329288 h 1648590"/>
                <a:gd name="connsiteX385" fmla="*/ 5982482 w 6512821"/>
                <a:gd name="connsiteY385" fmla="*/ 299720 h 1648590"/>
                <a:gd name="connsiteX386" fmla="*/ 5911232 w 6512821"/>
                <a:gd name="connsiteY386" fmla="*/ 405749 h 1648590"/>
                <a:gd name="connsiteX387" fmla="*/ 5911232 w 6512821"/>
                <a:gd name="connsiteY387" fmla="*/ 667759 h 1648590"/>
                <a:gd name="connsiteX388" fmla="*/ 5790940 w 6512821"/>
                <a:gd name="connsiteY388" fmla="*/ 667759 h 1648590"/>
                <a:gd name="connsiteX389" fmla="*/ 5790940 w 6512821"/>
                <a:gd name="connsiteY389" fmla="*/ 186527 h 1648590"/>
                <a:gd name="connsiteX390" fmla="*/ 5911232 w 6512821"/>
                <a:gd name="connsiteY390" fmla="*/ 186527 h 1648590"/>
                <a:gd name="connsiteX391" fmla="*/ 5911232 w 6512821"/>
                <a:gd name="connsiteY391" fmla="*/ 220198 h 1648590"/>
                <a:gd name="connsiteX392" fmla="*/ 6012181 w 6512821"/>
                <a:gd name="connsiteY392" fmla="*/ 176367 h 1648590"/>
                <a:gd name="connsiteX393" fmla="*/ 6100885 w 6512821"/>
                <a:gd name="connsiteY393" fmla="*/ 208996 h 16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6512821" h="1648590">
                  <a:moveTo>
                    <a:pt x="5071143" y="1396740"/>
                  </a:moveTo>
                  <a:cubicBezTo>
                    <a:pt x="5071143" y="1412045"/>
                    <a:pt x="5070101" y="1431388"/>
                    <a:pt x="5069124" y="1438552"/>
                  </a:cubicBezTo>
                  <a:lnTo>
                    <a:pt x="4777545" y="1438552"/>
                  </a:lnTo>
                  <a:cubicBezTo>
                    <a:pt x="4782625" y="1505829"/>
                    <a:pt x="4828541" y="1533378"/>
                    <a:pt x="4880513" y="1533378"/>
                  </a:cubicBezTo>
                  <a:cubicBezTo>
                    <a:pt x="4911123" y="1533378"/>
                    <a:pt x="4939649" y="1524196"/>
                    <a:pt x="4964137" y="1499707"/>
                  </a:cubicBezTo>
                  <a:lnTo>
                    <a:pt x="5049781" y="1572065"/>
                  </a:lnTo>
                  <a:cubicBezTo>
                    <a:pt x="5004908" y="1628140"/>
                    <a:pt x="4936588" y="1648525"/>
                    <a:pt x="4875433" y="1648525"/>
                  </a:cubicBezTo>
                  <a:cubicBezTo>
                    <a:pt x="4734756" y="1648525"/>
                    <a:pt x="4654192" y="1540478"/>
                    <a:pt x="4654192" y="1398759"/>
                  </a:cubicBezTo>
                  <a:cubicBezTo>
                    <a:pt x="4654192" y="1244795"/>
                    <a:pt x="4749019" y="1146908"/>
                    <a:pt x="4867292" y="1146908"/>
                  </a:cubicBezTo>
                  <a:cubicBezTo>
                    <a:pt x="4993706" y="1146908"/>
                    <a:pt x="5071208" y="1258016"/>
                    <a:pt x="5071208" y="1396675"/>
                  </a:cubicBezTo>
                  <a:close/>
                  <a:moveTo>
                    <a:pt x="4779564" y="1344767"/>
                  </a:moveTo>
                  <a:lnTo>
                    <a:pt x="4950851" y="1344767"/>
                  </a:lnTo>
                  <a:cubicBezTo>
                    <a:pt x="4946748" y="1290711"/>
                    <a:pt x="4912100" y="1254044"/>
                    <a:pt x="4863189" y="1254044"/>
                  </a:cubicBezTo>
                  <a:cubicBezTo>
                    <a:pt x="4805094" y="1254044"/>
                    <a:pt x="4782625" y="1305039"/>
                    <a:pt x="4779564" y="1344767"/>
                  </a:cubicBezTo>
                  <a:close/>
                  <a:moveTo>
                    <a:pt x="6512756" y="1396740"/>
                  </a:moveTo>
                  <a:cubicBezTo>
                    <a:pt x="6512756" y="1412045"/>
                    <a:pt x="6511714" y="1431388"/>
                    <a:pt x="6510737" y="1438552"/>
                  </a:cubicBezTo>
                  <a:lnTo>
                    <a:pt x="6219158" y="1438552"/>
                  </a:lnTo>
                  <a:cubicBezTo>
                    <a:pt x="6224238" y="1505829"/>
                    <a:pt x="6270154" y="1533378"/>
                    <a:pt x="6322126" y="1533378"/>
                  </a:cubicBezTo>
                  <a:cubicBezTo>
                    <a:pt x="6352736" y="1533378"/>
                    <a:pt x="6381262" y="1524196"/>
                    <a:pt x="6405751" y="1499707"/>
                  </a:cubicBezTo>
                  <a:lnTo>
                    <a:pt x="6491394" y="1572065"/>
                  </a:lnTo>
                  <a:cubicBezTo>
                    <a:pt x="6446521" y="1628140"/>
                    <a:pt x="6378201" y="1648525"/>
                    <a:pt x="6317046" y="1648525"/>
                  </a:cubicBezTo>
                  <a:cubicBezTo>
                    <a:pt x="6176369" y="1648525"/>
                    <a:pt x="6095805" y="1540478"/>
                    <a:pt x="6095805" y="1398759"/>
                  </a:cubicBezTo>
                  <a:cubicBezTo>
                    <a:pt x="6095805" y="1244795"/>
                    <a:pt x="6190632" y="1146908"/>
                    <a:pt x="6308905" y="1146908"/>
                  </a:cubicBezTo>
                  <a:cubicBezTo>
                    <a:pt x="6435319" y="1146908"/>
                    <a:pt x="6512821" y="1258016"/>
                    <a:pt x="6512821" y="1396675"/>
                  </a:cubicBezTo>
                  <a:close/>
                  <a:moveTo>
                    <a:pt x="6221177" y="1344767"/>
                  </a:moveTo>
                  <a:lnTo>
                    <a:pt x="6392465" y="1344767"/>
                  </a:lnTo>
                  <a:cubicBezTo>
                    <a:pt x="6388361" y="1290711"/>
                    <a:pt x="6353713" y="1254044"/>
                    <a:pt x="6304802" y="1254044"/>
                  </a:cubicBezTo>
                  <a:cubicBezTo>
                    <a:pt x="6246708" y="1254044"/>
                    <a:pt x="6224238" y="1305039"/>
                    <a:pt x="6221177" y="1344767"/>
                  </a:cubicBezTo>
                  <a:close/>
                  <a:moveTo>
                    <a:pt x="5978509" y="1467143"/>
                  </a:moveTo>
                  <a:lnTo>
                    <a:pt x="6058031" y="1542561"/>
                  </a:lnTo>
                  <a:cubicBezTo>
                    <a:pt x="6017261" y="1594534"/>
                    <a:pt x="5961185" y="1648590"/>
                    <a:pt x="5866359" y="1648590"/>
                  </a:cubicBezTo>
                  <a:cubicBezTo>
                    <a:pt x="5734865" y="1648590"/>
                    <a:pt x="5637954" y="1543604"/>
                    <a:pt x="5637954" y="1398823"/>
                  </a:cubicBezTo>
                  <a:cubicBezTo>
                    <a:pt x="5637954" y="1266288"/>
                    <a:pt x="5718518" y="1146973"/>
                    <a:pt x="5868378" y="1146973"/>
                  </a:cubicBezTo>
                  <a:cubicBezTo>
                    <a:pt x="5954021" y="1146973"/>
                    <a:pt x="6013157" y="1185724"/>
                    <a:pt x="6056989" y="1250983"/>
                  </a:cubicBezTo>
                  <a:lnTo>
                    <a:pt x="5975448" y="1333565"/>
                  </a:lnTo>
                  <a:cubicBezTo>
                    <a:pt x="5946922" y="1295856"/>
                    <a:pt x="5916312" y="1266288"/>
                    <a:pt x="5867401" y="1266288"/>
                  </a:cubicBezTo>
                  <a:cubicBezTo>
                    <a:pt x="5801100" y="1266288"/>
                    <a:pt x="5766452" y="1322363"/>
                    <a:pt x="5766452" y="1396804"/>
                  </a:cubicBezTo>
                  <a:cubicBezTo>
                    <a:pt x="5766452" y="1466101"/>
                    <a:pt x="5797062" y="1528299"/>
                    <a:pt x="5868378" y="1528299"/>
                  </a:cubicBezTo>
                  <a:cubicBezTo>
                    <a:pt x="5912209" y="1528299"/>
                    <a:pt x="5948941" y="1504852"/>
                    <a:pt x="5978509" y="1467143"/>
                  </a:cubicBezTo>
                  <a:close/>
                  <a:moveTo>
                    <a:pt x="4869246" y="667825"/>
                  </a:moveTo>
                  <a:lnTo>
                    <a:pt x="4750973" y="667825"/>
                  </a:lnTo>
                  <a:lnTo>
                    <a:pt x="4750973" y="634153"/>
                  </a:lnTo>
                  <a:cubicBezTo>
                    <a:pt x="4724466" y="663721"/>
                    <a:pt x="4681676" y="677984"/>
                    <a:pt x="4638822" y="677984"/>
                  </a:cubicBezTo>
                  <a:cubicBezTo>
                    <a:pt x="4514427" y="677984"/>
                    <a:pt x="4467535" y="588238"/>
                    <a:pt x="4467535" y="458763"/>
                  </a:cubicBezTo>
                  <a:lnTo>
                    <a:pt x="4467535" y="186527"/>
                  </a:lnTo>
                  <a:lnTo>
                    <a:pt x="4587827" y="186527"/>
                  </a:lnTo>
                  <a:lnTo>
                    <a:pt x="4587827" y="448538"/>
                  </a:lnTo>
                  <a:cubicBezTo>
                    <a:pt x="4587827" y="513797"/>
                    <a:pt x="4601113" y="562708"/>
                    <a:pt x="4668390" y="562708"/>
                  </a:cubicBezTo>
                  <a:cubicBezTo>
                    <a:pt x="4735668" y="562708"/>
                    <a:pt x="4748954" y="511712"/>
                    <a:pt x="4748954" y="452576"/>
                  </a:cubicBezTo>
                  <a:lnTo>
                    <a:pt x="4748954" y="186462"/>
                  </a:lnTo>
                  <a:lnTo>
                    <a:pt x="4869246" y="186462"/>
                  </a:lnTo>
                  <a:lnTo>
                    <a:pt x="4869246" y="667695"/>
                  </a:lnTo>
                  <a:close/>
                  <a:moveTo>
                    <a:pt x="5244449" y="527083"/>
                  </a:moveTo>
                  <a:lnTo>
                    <a:pt x="5227125" y="649458"/>
                  </a:lnTo>
                  <a:cubicBezTo>
                    <a:pt x="5202637" y="668802"/>
                    <a:pt x="5157829" y="677984"/>
                    <a:pt x="5128261" y="677984"/>
                  </a:cubicBezTo>
                  <a:cubicBezTo>
                    <a:pt x="5054861" y="677984"/>
                    <a:pt x="4997744" y="622951"/>
                    <a:pt x="4997744" y="535224"/>
                  </a:cubicBezTo>
                  <a:lnTo>
                    <a:pt x="4997744" y="301739"/>
                  </a:lnTo>
                  <a:lnTo>
                    <a:pt x="4928447" y="301739"/>
                  </a:lnTo>
                  <a:lnTo>
                    <a:pt x="4928447" y="186527"/>
                  </a:lnTo>
                  <a:lnTo>
                    <a:pt x="4997744" y="186527"/>
                  </a:lnTo>
                  <a:lnTo>
                    <a:pt x="4997744" y="61155"/>
                  </a:lnTo>
                  <a:lnTo>
                    <a:pt x="5118035" y="0"/>
                  </a:lnTo>
                  <a:lnTo>
                    <a:pt x="5118035" y="186592"/>
                  </a:lnTo>
                  <a:lnTo>
                    <a:pt x="5232205" y="186592"/>
                  </a:lnTo>
                  <a:lnTo>
                    <a:pt x="5232205" y="301804"/>
                  </a:lnTo>
                  <a:lnTo>
                    <a:pt x="5118035" y="301804"/>
                  </a:lnTo>
                  <a:lnTo>
                    <a:pt x="5118035" y="503701"/>
                  </a:lnTo>
                  <a:cubicBezTo>
                    <a:pt x="5118035" y="545514"/>
                    <a:pt x="5135360" y="560819"/>
                    <a:pt x="5164928" y="560819"/>
                  </a:cubicBezTo>
                  <a:cubicBezTo>
                    <a:pt x="5194496" y="560819"/>
                    <a:pt x="5225106" y="545514"/>
                    <a:pt x="5244449" y="527148"/>
                  </a:cubicBezTo>
                  <a:close/>
                  <a:moveTo>
                    <a:pt x="3417407" y="667825"/>
                  </a:moveTo>
                  <a:lnTo>
                    <a:pt x="3297116" y="667825"/>
                  </a:lnTo>
                  <a:lnTo>
                    <a:pt x="3297116" y="405814"/>
                  </a:lnTo>
                  <a:cubicBezTo>
                    <a:pt x="3297116" y="340555"/>
                    <a:pt x="3282853" y="292621"/>
                    <a:pt x="3215575" y="292621"/>
                  </a:cubicBezTo>
                  <a:cubicBezTo>
                    <a:pt x="3148298" y="292621"/>
                    <a:pt x="3132993" y="336452"/>
                    <a:pt x="3132993" y="402753"/>
                  </a:cubicBezTo>
                  <a:lnTo>
                    <a:pt x="3132993" y="667825"/>
                  </a:lnTo>
                  <a:lnTo>
                    <a:pt x="3012701" y="667825"/>
                  </a:lnTo>
                  <a:lnTo>
                    <a:pt x="3012701" y="61221"/>
                  </a:lnTo>
                  <a:lnTo>
                    <a:pt x="3132993" y="65"/>
                  </a:lnTo>
                  <a:lnTo>
                    <a:pt x="3132993" y="220264"/>
                  </a:lnTo>
                  <a:cubicBezTo>
                    <a:pt x="3159500" y="193756"/>
                    <a:pt x="3192129" y="176432"/>
                    <a:pt x="3246186" y="176432"/>
                  </a:cubicBezTo>
                  <a:cubicBezTo>
                    <a:pt x="3373641" y="176432"/>
                    <a:pt x="3417473" y="274320"/>
                    <a:pt x="3417473" y="396631"/>
                  </a:cubicBezTo>
                  <a:lnTo>
                    <a:pt x="3417473" y="667825"/>
                  </a:lnTo>
                  <a:close/>
                  <a:moveTo>
                    <a:pt x="5564554" y="1638365"/>
                  </a:moveTo>
                  <a:lnTo>
                    <a:pt x="5440160" y="1638365"/>
                  </a:lnTo>
                  <a:lnTo>
                    <a:pt x="5440160" y="1376355"/>
                  </a:lnTo>
                  <a:cubicBezTo>
                    <a:pt x="5440160" y="1309077"/>
                    <a:pt x="5424855" y="1264204"/>
                    <a:pt x="5357577" y="1264204"/>
                  </a:cubicBezTo>
                  <a:cubicBezTo>
                    <a:pt x="5294337" y="1264204"/>
                    <a:pt x="5273952" y="1301913"/>
                    <a:pt x="5273952" y="1373293"/>
                  </a:cubicBezTo>
                  <a:lnTo>
                    <a:pt x="5273952" y="1638365"/>
                  </a:lnTo>
                  <a:lnTo>
                    <a:pt x="5149558" y="1638365"/>
                  </a:lnTo>
                  <a:lnTo>
                    <a:pt x="5149558" y="1157133"/>
                  </a:lnTo>
                  <a:lnTo>
                    <a:pt x="5273952" y="1157133"/>
                  </a:lnTo>
                  <a:lnTo>
                    <a:pt x="5273952" y="1189762"/>
                  </a:lnTo>
                  <a:cubicBezTo>
                    <a:pt x="5299418" y="1164297"/>
                    <a:pt x="5337192" y="1146973"/>
                    <a:pt x="5391183" y="1146973"/>
                  </a:cubicBezTo>
                  <a:cubicBezTo>
                    <a:pt x="5521700" y="1146973"/>
                    <a:pt x="5564490" y="1247922"/>
                    <a:pt x="5564490" y="1366195"/>
                  </a:cubicBezTo>
                  <a:lnTo>
                    <a:pt x="5564490" y="1638430"/>
                  </a:lnTo>
                  <a:close/>
                  <a:moveTo>
                    <a:pt x="4008772" y="1115386"/>
                  </a:moveTo>
                  <a:cubicBezTo>
                    <a:pt x="4048565" y="1115386"/>
                    <a:pt x="4080152" y="1083798"/>
                    <a:pt x="4080152" y="1044005"/>
                  </a:cubicBezTo>
                  <a:cubicBezTo>
                    <a:pt x="4080152" y="1004212"/>
                    <a:pt x="4048565" y="972624"/>
                    <a:pt x="4008772" y="972624"/>
                  </a:cubicBezTo>
                  <a:cubicBezTo>
                    <a:pt x="3968978" y="972624"/>
                    <a:pt x="3937391" y="1004212"/>
                    <a:pt x="3937391" y="1044005"/>
                  </a:cubicBezTo>
                  <a:cubicBezTo>
                    <a:pt x="3937391" y="1083798"/>
                    <a:pt x="3968978" y="1115386"/>
                    <a:pt x="4008772" y="1115386"/>
                  </a:cubicBezTo>
                  <a:close/>
                  <a:moveTo>
                    <a:pt x="829864" y="1115386"/>
                  </a:moveTo>
                  <a:cubicBezTo>
                    <a:pt x="869657" y="1115386"/>
                    <a:pt x="901244" y="1083798"/>
                    <a:pt x="901244" y="1044005"/>
                  </a:cubicBezTo>
                  <a:cubicBezTo>
                    <a:pt x="901244" y="1004212"/>
                    <a:pt x="869657" y="972624"/>
                    <a:pt x="829864" y="972624"/>
                  </a:cubicBezTo>
                  <a:cubicBezTo>
                    <a:pt x="790070" y="972624"/>
                    <a:pt x="758483" y="1004212"/>
                    <a:pt x="758483" y="1044005"/>
                  </a:cubicBezTo>
                  <a:cubicBezTo>
                    <a:pt x="758483" y="1083798"/>
                    <a:pt x="790070" y="1115386"/>
                    <a:pt x="829864" y="1115386"/>
                  </a:cubicBezTo>
                  <a:close/>
                  <a:moveTo>
                    <a:pt x="6512756" y="426134"/>
                  </a:moveTo>
                  <a:cubicBezTo>
                    <a:pt x="6512756" y="441439"/>
                    <a:pt x="6511714" y="460782"/>
                    <a:pt x="6510737" y="467946"/>
                  </a:cubicBezTo>
                  <a:lnTo>
                    <a:pt x="6219158" y="467946"/>
                  </a:lnTo>
                  <a:cubicBezTo>
                    <a:pt x="6224238" y="535224"/>
                    <a:pt x="6270154" y="562773"/>
                    <a:pt x="6322126" y="562773"/>
                  </a:cubicBezTo>
                  <a:cubicBezTo>
                    <a:pt x="6352736" y="562773"/>
                    <a:pt x="6381262" y="553590"/>
                    <a:pt x="6405751" y="529102"/>
                  </a:cubicBezTo>
                  <a:lnTo>
                    <a:pt x="6491394" y="601459"/>
                  </a:lnTo>
                  <a:cubicBezTo>
                    <a:pt x="6446521" y="657535"/>
                    <a:pt x="6378201" y="677919"/>
                    <a:pt x="6317046" y="677919"/>
                  </a:cubicBezTo>
                  <a:cubicBezTo>
                    <a:pt x="6176369" y="677919"/>
                    <a:pt x="6095805" y="569872"/>
                    <a:pt x="6095805" y="428153"/>
                  </a:cubicBezTo>
                  <a:cubicBezTo>
                    <a:pt x="6095805" y="274190"/>
                    <a:pt x="6190632" y="176302"/>
                    <a:pt x="6308905" y="176302"/>
                  </a:cubicBezTo>
                  <a:cubicBezTo>
                    <a:pt x="6435319" y="176302"/>
                    <a:pt x="6512821" y="287411"/>
                    <a:pt x="6512821" y="426069"/>
                  </a:cubicBezTo>
                  <a:close/>
                  <a:moveTo>
                    <a:pt x="6221177" y="374162"/>
                  </a:moveTo>
                  <a:lnTo>
                    <a:pt x="6392465" y="374162"/>
                  </a:lnTo>
                  <a:cubicBezTo>
                    <a:pt x="6388361" y="320105"/>
                    <a:pt x="6353713" y="283438"/>
                    <a:pt x="6304802" y="283438"/>
                  </a:cubicBezTo>
                  <a:cubicBezTo>
                    <a:pt x="6246708" y="283438"/>
                    <a:pt x="6224238" y="334433"/>
                    <a:pt x="6221177" y="374162"/>
                  </a:cubicBezTo>
                  <a:close/>
                  <a:moveTo>
                    <a:pt x="5702235" y="667825"/>
                  </a:moveTo>
                  <a:lnTo>
                    <a:pt x="5583963" y="667825"/>
                  </a:lnTo>
                  <a:lnTo>
                    <a:pt x="5583963" y="634153"/>
                  </a:lnTo>
                  <a:cubicBezTo>
                    <a:pt x="5557456" y="663721"/>
                    <a:pt x="5514666" y="677984"/>
                    <a:pt x="5471812" y="677984"/>
                  </a:cubicBezTo>
                  <a:cubicBezTo>
                    <a:pt x="5347417" y="677984"/>
                    <a:pt x="5300525" y="588238"/>
                    <a:pt x="5300525" y="458763"/>
                  </a:cubicBezTo>
                  <a:lnTo>
                    <a:pt x="5300525" y="186527"/>
                  </a:lnTo>
                  <a:lnTo>
                    <a:pt x="5420817" y="186527"/>
                  </a:lnTo>
                  <a:lnTo>
                    <a:pt x="5420817" y="448538"/>
                  </a:lnTo>
                  <a:cubicBezTo>
                    <a:pt x="5420817" y="513797"/>
                    <a:pt x="5434103" y="562708"/>
                    <a:pt x="5501380" y="562708"/>
                  </a:cubicBezTo>
                  <a:cubicBezTo>
                    <a:pt x="5568657" y="562708"/>
                    <a:pt x="5581944" y="511712"/>
                    <a:pt x="5581944" y="452576"/>
                  </a:cubicBezTo>
                  <a:lnTo>
                    <a:pt x="5581944" y="186462"/>
                  </a:lnTo>
                  <a:lnTo>
                    <a:pt x="5702235" y="186462"/>
                  </a:lnTo>
                  <a:lnTo>
                    <a:pt x="5702235" y="667695"/>
                  </a:lnTo>
                  <a:close/>
                  <a:moveTo>
                    <a:pt x="3895579" y="426134"/>
                  </a:moveTo>
                  <a:cubicBezTo>
                    <a:pt x="3895579" y="441439"/>
                    <a:pt x="3894537" y="460782"/>
                    <a:pt x="3893560" y="467946"/>
                  </a:cubicBezTo>
                  <a:lnTo>
                    <a:pt x="3601981" y="467946"/>
                  </a:lnTo>
                  <a:cubicBezTo>
                    <a:pt x="3607061" y="535224"/>
                    <a:pt x="3652976" y="562773"/>
                    <a:pt x="3704949" y="562773"/>
                  </a:cubicBezTo>
                  <a:cubicBezTo>
                    <a:pt x="3735559" y="562773"/>
                    <a:pt x="3764085" y="553590"/>
                    <a:pt x="3788573" y="529102"/>
                  </a:cubicBezTo>
                  <a:lnTo>
                    <a:pt x="3874217" y="601459"/>
                  </a:lnTo>
                  <a:cubicBezTo>
                    <a:pt x="3829343" y="657535"/>
                    <a:pt x="3761024" y="677919"/>
                    <a:pt x="3699868" y="677919"/>
                  </a:cubicBezTo>
                  <a:cubicBezTo>
                    <a:pt x="3559192" y="677919"/>
                    <a:pt x="3478628" y="569872"/>
                    <a:pt x="3478628" y="428153"/>
                  </a:cubicBezTo>
                  <a:cubicBezTo>
                    <a:pt x="3478628" y="274190"/>
                    <a:pt x="3573455" y="176302"/>
                    <a:pt x="3691727" y="176302"/>
                  </a:cubicBezTo>
                  <a:cubicBezTo>
                    <a:pt x="3818141" y="176302"/>
                    <a:pt x="3895644" y="287411"/>
                    <a:pt x="3895644" y="426069"/>
                  </a:cubicBezTo>
                  <a:close/>
                  <a:moveTo>
                    <a:pt x="3604000" y="374162"/>
                  </a:moveTo>
                  <a:lnTo>
                    <a:pt x="3775287" y="374162"/>
                  </a:lnTo>
                  <a:cubicBezTo>
                    <a:pt x="3771184" y="320105"/>
                    <a:pt x="3736536" y="283438"/>
                    <a:pt x="3687624" y="283438"/>
                  </a:cubicBezTo>
                  <a:cubicBezTo>
                    <a:pt x="3629530" y="283438"/>
                    <a:pt x="3607061" y="334433"/>
                    <a:pt x="3604000" y="374162"/>
                  </a:cubicBezTo>
                  <a:close/>
                  <a:moveTo>
                    <a:pt x="4579686" y="1638365"/>
                  </a:moveTo>
                  <a:lnTo>
                    <a:pt x="4455291" y="1638365"/>
                  </a:lnTo>
                  <a:lnTo>
                    <a:pt x="4455291" y="1606778"/>
                  </a:lnTo>
                  <a:cubicBezTo>
                    <a:pt x="4414521" y="1636346"/>
                    <a:pt x="4390032" y="1648590"/>
                    <a:pt x="4346201" y="1648590"/>
                  </a:cubicBezTo>
                  <a:cubicBezTo>
                    <a:pt x="4207543" y="1648590"/>
                    <a:pt x="4148406" y="1528299"/>
                    <a:pt x="4148406" y="1393678"/>
                  </a:cubicBezTo>
                  <a:cubicBezTo>
                    <a:pt x="4148406" y="1247856"/>
                    <a:pt x="4217703" y="1146973"/>
                    <a:pt x="4343140" y="1146973"/>
                  </a:cubicBezTo>
                  <a:cubicBezTo>
                    <a:pt x="4384952" y="1146973"/>
                    <a:pt x="4424681" y="1158175"/>
                    <a:pt x="4455291" y="1185724"/>
                  </a:cubicBezTo>
                  <a:lnTo>
                    <a:pt x="4455291" y="1031761"/>
                  </a:lnTo>
                  <a:lnTo>
                    <a:pt x="4579686" y="969564"/>
                  </a:lnTo>
                  <a:lnTo>
                    <a:pt x="4579686" y="1638365"/>
                  </a:lnTo>
                  <a:close/>
                  <a:moveTo>
                    <a:pt x="4455356" y="1489547"/>
                  </a:moveTo>
                  <a:lnTo>
                    <a:pt x="4455356" y="1306016"/>
                  </a:lnTo>
                  <a:cubicBezTo>
                    <a:pt x="4428849" y="1277490"/>
                    <a:pt x="4403384" y="1264204"/>
                    <a:pt x="4368670" y="1264204"/>
                  </a:cubicBezTo>
                  <a:cubicBezTo>
                    <a:pt x="4296313" y="1264204"/>
                    <a:pt x="4278924" y="1321321"/>
                    <a:pt x="4278924" y="1389575"/>
                  </a:cubicBezTo>
                  <a:cubicBezTo>
                    <a:pt x="4278924" y="1467078"/>
                    <a:pt x="4301328" y="1531294"/>
                    <a:pt x="4371731" y="1531294"/>
                  </a:cubicBezTo>
                  <a:cubicBezTo>
                    <a:pt x="4406380" y="1531294"/>
                    <a:pt x="4430868" y="1515989"/>
                    <a:pt x="4455356" y="1489482"/>
                  </a:cubicBezTo>
                  <a:close/>
                  <a:moveTo>
                    <a:pt x="3945532" y="1157198"/>
                  </a:moveTo>
                  <a:lnTo>
                    <a:pt x="3945532" y="1638430"/>
                  </a:lnTo>
                  <a:lnTo>
                    <a:pt x="4069927" y="1638430"/>
                  </a:lnTo>
                  <a:lnTo>
                    <a:pt x="4069927" y="1157198"/>
                  </a:lnTo>
                  <a:lnTo>
                    <a:pt x="3945532" y="1157198"/>
                  </a:lnTo>
                  <a:close/>
                  <a:moveTo>
                    <a:pt x="3873175" y="985911"/>
                  </a:moveTo>
                  <a:lnTo>
                    <a:pt x="3873175" y="1085817"/>
                  </a:lnTo>
                  <a:cubicBezTo>
                    <a:pt x="3854809" y="1079695"/>
                    <a:pt x="3830386" y="1076634"/>
                    <a:pt x="3812019" y="1076634"/>
                  </a:cubicBezTo>
                  <a:cubicBezTo>
                    <a:pt x="3776329" y="1076634"/>
                    <a:pt x="3760047" y="1087836"/>
                    <a:pt x="3760047" y="1118447"/>
                  </a:cubicBezTo>
                  <a:lnTo>
                    <a:pt x="3760047" y="1157198"/>
                  </a:lnTo>
                  <a:lnTo>
                    <a:pt x="3863015" y="1157198"/>
                  </a:lnTo>
                  <a:lnTo>
                    <a:pt x="3863015" y="1273452"/>
                  </a:lnTo>
                  <a:lnTo>
                    <a:pt x="3760047" y="1273452"/>
                  </a:lnTo>
                  <a:lnTo>
                    <a:pt x="3760047" y="1638430"/>
                  </a:lnTo>
                  <a:lnTo>
                    <a:pt x="3635652" y="1638430"/>
                  </a:lnTo>
                  <a:lnTo>
                    <a:pt x="3635652" y="1273452"/>
                  </a:lnTo>
                  <a:lnTo>
                    <a:pt x="3568375" y="1273452"/>
                  </a:lnTo>
                  <a:lnTo>
                    <a:pt x="3568375" y="1157198"/>
                  </a:lnTo>
                  <a:lnTo>
                    <a:pt x="3635652" y="1157198"/>
                  </a:lnTo>
                  <a:lnTo>
                    <a:pt x="3635652" y="1099104"/>
                  </a:lnTo>
                  <a:cubicBezTo>
                    <a:pt x="3635652" y="1009357"/>
                    <a:pt x="3691727" y="972690"/>
                    <a:pt x="3782451" y="972690"/>
                  </a:cubicBezTo>
                  <a:cubicBezTo>
                    <a:pt x="3808958" y="972690"/>
                    <a:pt x="3847710" y="975751"/>
                    <a:pt x="3873175" y="985976"/>
                  </a:cubicBezTo>
                  <a:close/>
                  <a:moveTo>
                    <a:pt x="3507154" y="1638365"/>
                  </a:moveTo>
                  <a:lnTo>
                    <a:pt x="3382759" y="1638365"/>
                  </a:lnTo>
                  <a:lnTo>
                    <a:pt x="3382759" y="1376355"/>
                  </a:lnTo>
                  <a:cubicBezTo>
                    <a:pt x="3382759" y="1309077"/>
                    <a:pt x="3367454" y="1264204"/>
                    <a:pt x="3300177" y="1264204"/>
                  </a:cubicBezTo>
                  <a:cubicBezTo>
                    <a:pt x="3236937" y="1264204"/>
                    <a:pt x="3216552" y="1301913"/>
                    <a:pt x="3216552" y="1373293"/>
                  </a:cubicBezTo>
                  <a:lnTo>
                    <a:pt x="3216552" y="1638365"/>
                  </a:lnTo>
                  <a:lnTo>
                    <a:pt x="3092157" y="1638365"/>
                  </a:lnTo>
                  <a:lnTo>
                    <a:pt x="3092157" y="1157133"/>
                  </a:lnTo>
                  <a:lnTo>
                    <a:pt x="3216552" y="1157133"/>
                  </a:lnTo>
                  <a:lnTo>
                    <a:pt x="3216552" y="1189762"/>
                  </a:lnTo>
                  <a:cubicBezTo>
                    <a:pt x="3242017" y="1164297"/>
                    <a:pt x="3279792" y="1146973"/>
                    <a:pt x="3333783" y="1146973"/>
                  </a:cubicBezTo>
                  <a:cubicBezTo>
                    <a:pt x="3464300" y="1146973"/>
                    <a:pt x="3507089" y="1247922"/>
                    <a:pt x="3507089" y="1366195"/>
                  </a:cubicBezTo>
                  <a:lnTo>
                    <a:pt x="3507089" y="1638430"/>
                  </a:lnTo>
                  <a:close/>
                  <a:moveTo>
                    <a:pt x="2792437" y="1146973"/>
                  </a:moveTo>
                  <a:cubicBezTo>
                    <a:pt x="2653779" y="1146973"/>
                    <a:pt x="2567094" y="1256063"/>
                    <a:pt x="2567094" y="1397782"/>
                  </a:cubicBezTo>
                  <a:cubicBezTo>
                    <a:pt x="2567094" y="1546665"/>
                    <a:pt x="2661920" y="1648590"/>
                    <a:pt x="2792437" y="1648590"/>
                  </a:cubicBezTo>
                  <a:cubicBezTo>
                    <a:pt x="2922954" y="1648590"/>
                    <a:pt x="3017781" y="1546665"/>
                    <a:pt x="3017781" y="1397782"/>
                  </a:cubicBezTo>
                  <a:cubicBezTo>
                    <a:pt x="3017781" y="1248899"/>
                    <a:pt x="2931095" y="1146973"/>
                    <a:pt x="2792437" y="1146973"/>
                  </a:cubicBezTo>
                  <a:close/>
                  <a:moveTo>
                    <a:pt x="2792437" y="1528299"/>
                  </a:moveTo>
                  <a:cubicBezTo>
                    <a:pt x="2712916" y="1528299"/>
                    <a:pt x="2695592" y="1451838"/>
                    <a:pt x="2695592" y="1397782"/>
                  </a:cubicBezTo>
                  <a:cubicBezTo>
                    <a:pt x="2695592" y="1323340"/>
                    <a:pt x="2726202" y="1266288"/>
                    <a:pt x="2792437" y="1266288"/>
                  </a:cubicBezTo>
                  <a:cubicBezTo>
                    <a:pt x="2858673" y="1266288"/>
                    <a:pt x="2889283" y="1323405"/>
                    <a:pt x="2889283" y="1397782"/>
                  </a:cubicBezTo>
                  <a:cubicBezTo>
                    <a:pt x="2889283" y="1451838"/>
                    <a:pt x="2871959" y="1528299"/>
                    <a:pt x="2792437" y="1528299"/>
                  </a:cubicBezTo>
                  <a:close/>
                  <a:moveTo>
                    <a:pt x="2446802" y="1467143"/>
                  </a:moveTo>
                  <a:lnTo>
                    <a:pt x="2526323" y="1542561"/>
                  </a:lnTo>
                  <a:cubicBezTo>
                    <a:pt x="2485553" y="1594534"/>
                    <a:pt x="2429478" y="1648590"/>
                    <a:pt x="2334651" y="1648590"/>
                  </a:cubicBezTo>
                  <a:cubicBezTo>
                    <a:pt x="2203157" y="1648590"/>
                    <a:pt x="2106246" y="1543604"/>
                    <a:pt x="2106246" y="1398823"/>
                  </a:cubicBezTo>
                  <a:cubicBezTo>
                    <a:pt x="2106246" y="1266288"/>
                    <a:pt x="2186810" y="1146973"/>
                    <a:pt x="2336670" y="1146973"/>
                  </a:cubicBezTo>
                  <a:cubicBezTo>
                    <a:pt x="2422314" y="1146973"/>
                    <a:pt x="2481450" y="1185724"/>
                    <a:pt x="2525281" y="1250983"/>
                  </a:cubicBezTo>
                  <a:lnTo>
                    <a:pt x="2443741" y="1333565"/>
                  </a:lnTo>
                  <a:cubicBezTo>
                    <a:pt x="2415215" y="1295856"/>
                    <a:pt x="2384604" y="1266288"/>
                    <a:pt x="2335693" y="1266288"/>
                  </a:cubicBezTo>
                  <a:cubicBezTo>
                    <a:pt x="2269393" y="1266288"/>
                    <a:pt x="2234744" y="1322363"/>
                    <a:pt x="2234744" y="1396804"/>
                  </a:cubicBezTo>
                  <a:cubicBezTo>
                    <a:pt x="2234744" y="1466101"/>
                    <a:pt x="2265355" y="1528299"/>
                    <a:pt x="2336670" y="1528299"/>
                  </a:cubicBezTo>
                  <a:cubicBezTo>
                    <a:pt x="2380501" y="1528299"/>
                    <a:pt x="2417234" y="1504852"/>
                    <a:pt x="2446802" y="1467143"/>
                  </a:cubicBezTo>
                  <a:close/>
                  <a:moveTo>
                    <a:pt x="1803530" y="1638365"/>
                  </a:moveTo>
                  <a:lnTo>
                    <a:pt x="1679135" y="1638365"/>
                  </a:lnTo>
                  <a:lnTo>
                    <a:pt x="1679135" y="1376355"/>
                  </a:lnTo>
                  <a:cubicBezTo>
                    <a:pt x="1679135" y="1309077"/>
                    <a:pt x="1663830" y="1264204"/>
                    <a:pt x="1596553" y="1264204"/>
                  </a:cubicBezTo>
                  <a:cubicBezTo>
                    <a:pt x="1533314" y="1264204"/>
                    <a:pt x="1511951" y="1301913"/>
                    <a:pt x="1511951" y="1373293"/>
                  </a:cubicBezTo>
                  <a:lnTo>
                    <a:pt x="1511951" y="1638365"/>
                  </a:lnTo>
                  <a:lnTo>
                    <a:pt x="1387557" y="1638365"/>
                  </a:lnTo>
                  <a:lnTo>
                    <a:pt x="1387557" y="1031761"/>
                  </a:lnTo>
                  <a:lnTo>
                    <a:pt x="1511951" y="969564"/>
                  </a:lnTo>
                  <a:lnTo>
                    <a:pt x="1511951" y="1189762"/>
                  </a:lnTo>
                  <a:cubicBezTo>
                    <a:pt x="1535398" y="1161236"/>
                    <a:pt x="1584309" y="1146973"/>
                    <a:pt x="1632243" y="1146973"/>
                  </a:cubicBezTo>
                  <a:cubicBezTo>
                    <a:pt x="1758657" y="1146973"/>
                    <a:pt x="1803530" y="1246880"/>
                    <a:pt x="1803530" y="1366195"/>
                  </a:cubicBezTo>
                  <a:lnTo>
                    <a:pt x="1803530" y="1638430"/>
                  </a:lnTo>
                  <a:close/>
                  <a:moveTo>
                    <a:pt x="1311031" y="1493650"/>
                  </a:moveTo>
                  <a:lnTo>
                    <a:pt x="1292665" y="1619022"/>
                  </a:lnTo>
                  <a:cubicBezTo>
                    <a:pt x="1267200" y="1639407"/>
                    <a:pt x="1205979" y="1648590"/>
                    <a:pt x="1173350" y="1648590"/>
                  </a:cubicBezTo>
                  <a:cubicBezTo>
                    <a:pt x="1097931" y="1648590"/>
                    <a:pt x="1043875" y="1588412"/>
                    <a:pt x="1043875" y="1504852"/>
                  </a:cubicBezTo>
                  <a:lnTo>
                    <a:pt x="1043875" y="1273387"/>
                  </a:lnTo>
                  <a:lnTo>
                    <a:pt x="960250" y="1273387"/>
                  </a:lnTo>
                  <a:lnTo>
                    <a:pt x="960250" y="1157133"/>
                  </a:lnTo>
                  <a:lnTo>
                    <a:pt x="1043875" y="1157133"/>
                  </a:lnTo>
                  <a:lnTo>
                    <a:pt x="1043875" y="1031761"/>
                  </a:lnTo>
                  <a:lnTo>
                    <a:pt x="1168270" y="969564"/>
                  </a:lnTo>
                  <a:lnTo>
                    <a:pt x="1168270" y="1157133"/>
                  </a:lnTo>
                  <a:lnTo>
                    <a:pt x="1308947" y="1157133"/>
                  </a:lnTo>
                  <a:lnTo>
                    <a:pt x="1308947" y="1273387"/>
                  </a:lnTo>
                  <a:lnTo>
                    <a:pt x="1168270" y="1273387"/>
                  </a:lnTo>
                  <a:lnTo>
                    <a:pt x="1168270" y="1471181"/>
                  </a:lnTo>
                  <a:cubicBezTo>
                    <a:pt x="1168270" y="1515012"/>
                    <a:pt x="1184552" y="1529275"/>
                    <a:pt x="1214120" y="1529275"/>
                  </a:cubicBezTo>
                  <a:cubicBezTo>
                    <a:pt x="1243688" y="1529275"/>
                    <a:pt x="1289539" y="1513970"/>
                    <a:pt x="1310966" y="1493585"/>
                  </a:cubicBezTo>
                  <a:close/>
                  <a:moveTo>
                    <a:pt x="767666" y="1157198"/>
                  </a:moveTo>
                  <a:lnTo>
                    <a:pt x="767666" y="1638430"/>
                  </a:lnTo>
                  <a:lnTo>
                    <a:pt x="892061" y="1638430"/>
                  </a:lnTo>
                  <a:lnTo>
                    <a:pt x="892061" y="1157198"/>
                  </a:lnTo>
                  <a:lnTo>
                    <a:pt x="767666" y="1157198"/>
                  </a:lnTo>
                  <a:close/>
                  <a:moveTo>
                    <a:pt x="702408" y="1157198"/>
                  </a:moveTo>
                  <a:lnTo>
                    <a:pt x="550529" y="1638430"/>
                  </a:lnTo>
                  <a:lnTo>
                    <a:pt x="436359" y="1638430"/>
                  </a:lnTo>
                  <a:lnTo>
                    <a:pt x="354819" y="1345809"/>
                  </a:lnTo>
                  <a:lnTo>
                    <a:pt x="272236" y="1638430"/>
                  </a:lnTo>
                  <a:lnTo>
                    <a:pt x="158066" y="1638430"/>
                  </a:lnTo>
                  <a:lnTo>
                    <a:pt x="7099" y="1157198"/>
                  </a:lnTo>
                  <a:lnTo>
                    <a:pt x="145757" y="1157198"/>
                  </a:lnTo>
                  <a:lnTo>
                    <a:pt x="218114" y="1436533"/>
                  </a:lnTo>
                  <a:lnTo>
                    <a:pt x="299655" y="1157198"/>
                  </a:lnTo>
                  <a:lnTo>
                    <a:pt x="412848" y="1157198"/>
                  </a:lnTo>
                  <a:lnTo>
                    <a:pt x="494388" y="1436533"/>
                  </a:lnTo>
                  <a:lnTo>
                    <a:pt x="567788" y="1157198"/>
                  </a:lnTo>
                  <a:lnTo>
                    <a:pt x="702343" y="1157198"/>
                  </a:lnTo>
                  <a:close/>
                  <a:moveTo>
                    <a:pt x="4436990" y="16282"/>
                  </a:moveTo>
                  <a:lnTo>
                    <a:pt x="4436990" y="115147"/>
                  </a:lnTo>
                  <a:cubicBezTo>
                    <a:pt x="4409441" y="107983"/>
                    <a:pt x="4391139" y="104921"/>
                    <a:pt x="4374792" y="104921"/>
                  </a:cubicBezTo>
                  <a:cubicBezTo>
                    <a:pt x="4332003" y="104921"/>
                    <a:pt x="4322820" y="120227"/>
                    <a:pt x="4322820" y="144715"/>
                  </a:cubicBezTo>
                  <a:lnTo>
                    <a:pt x="4322820" y="186527"/>
                  </a:lnTo>
                  <a:lnTo>
                    <a:pt x="4404361" y="186527"/>
                  </a:lnTo>
                  <a:lnTo>
                    <a:pt x="4404361" y="302781"/>
                  </a:lnTo>
                  <a:lnTo>
                    <a:pt x="4322820" y="302781"/>
                  </a:lnTo>
                  <a:lnTo>
                    <a:pt x="4322820" y="667759"/>
                  </a:lnTo>
                  <a:lnTo>
                    <a:pt x="4202528" y="667759"/>
                  </a:lnTo>
                  <a:lnTo>
                    <a:pt x="4202528" y="302781"/>
                  </a:lnTo>
                  <a:lnTo>
                    <a:pt x="4143392" y="302781"/>
                  </a:lnTo>
                  <a:lnTo>
                    <a:pt x="4143392" y="186527"/>
                  </a:lnTo>
                  <a:lnTo>
                    <a:pt x="4202528" y="186527"/>
                  </a:lnTo>
                  <a:lnTo>
                    <a:pt x="4202528" y="128433"/>
                  </a:lnTo>
                  <a:cubicBezTo>
                    <a:pt x="4202528" y="44808"/>
                    <a:pt x="4246360" y="2019"/>
                    <a:pt x="4348350" y="2019"/>
                  </a:cubicBezTo>
                  <a:cubicBezTo>
                    <a:pt x="4380980" y="2019"/>
                    <a:pt x="4407487" y="8141"/>
                    <a:pt x="4437055" y="16282"/>
                  </a:cubicBezTo>
                  <a:close/>
                  <a:moveTo>
                    <a:pt x="2957602" y="527083"/>
                  </a:moveTo>
                  <a:lnTo>
                    <a:pt x="2940278" y="649458"/>
                  </a:lnTo>
                  <a:cubicBezTo>
                    <a:pt x="2915790" y="668802"/>
                    <a:pt x="2873001" y="677984"/>
                    <a:pt x="2843433" y="677984"/>
                  </a:cubicBezTo>
                  <a:cubicBezTo>
                    <a:pt x="2770033" y="677984"/>
                    <a:pt x="2712916" y="622951"/>
                    <a:pt x="2712916" y="535224"/>
                  </a:cubicBezTo>
                  <a:lnTo>
                    <a:pt x="2712916" y="301739"/>
                  </a:lnTo>
                  <a:lnTo>
                    <a:pt x="2629291" y="301739"/>
                  </a:lnTo>
                  <a:lnTo>
                    <a:pt x="2629291" y="186527"/>
                  </a:lnTo>
                  <a:lnTo>
                    <a:pt x="2712916" y="186527"/>
                  </a:lnTo>
                  <a:lnTo>
                    <a:pt x="2712916" y="61155"/>
                  </a:lnTo>
                  <a:lnTo>
                    <a:pt x="2833208" y="0"/>
                  </a:lnTo>
                  <a:lnTo>
                    <a:pt x="2833208" y="186592"/>
                  </a:lnTo>
                  <a:lnTo>
                    <a:pt x="2945358" y="186592"/>
                  </a:lnTo>
                  <a:lnTo>
                    <a:pt x="2945358" y="301804"/>
                  </a:lnTo>
                  <a:lnTo>
                    <a:pt x="2833208" y="301804"/>
                  </a:lnTo>
                  <a:lnTo>
                    <a:pt x="2833208" y="503701"/>
                  </a:lnTo>
                  <a:cubicBezTo>
                    <a:pt x="2833208" y="545514"/>
                    <a:pt x="2850532" y="560819"/>
                    <a:pt x="2880100" y="560819"/>
                  </a:cubicBezTo>
                  <a:cubicBezTo>
                    <a:pt x="2909668" y="560819"/>
                    <a:pt x="2938194" y="545514"/>
                    <a:pt x="2957602" y="527148"/>
                  </a:cubicBezTo>
                  <a:close/>
                  <a:moveTo>
                    <a:pt x="2397891" y="426134"/>
                  </a:moveTo>
                  <a:cubicBezTo>
                    <a:pt x="2397891" y="441439"/>
                    <a:pt x="2396849" y="460782"/>
                    <a:pt x="2395872" y="467946"/>
                  </a:cubicBezTo>
                  <a:lnTo>
                    <a:pt x="2114453" y="467946"/>
                  </a:lnTo>
                  <a:cubicBezTo>
                    <a:pt x="2119533" y="535224"/>
                    <a:pt x="2166425" y="562773"/>
                    <a:pt x="2218462" y="562773"/>
                  </a:cubicBezTo>
                  <a:cubicBezTo>
                    <a:pt x="2249073" y="562773"/>
                    <a:pt x="2276557" y="553590"/>
                    <a:pt x="2301045" y="529102"/>
                  </a:cubicBezTo>
                  <a:lnTo>
                    <a:pt x="2386689" y="601459"/>
                  </a:lnTo>
                  <a:cubicBezTo>
                    <a:pt x="2346895" y="654473"/>
                    <a:pt x="2274538" y="677919"/>
                    <a:pt x="2210321" y="677919"/>
                  </a:cubicBezTo>
                  <a:cubicBezTo>
                    <a:pt x="2072705" y="677919"/>
                    <a:pt x="1991100" y="569872"/>
                    <a:pt x="1991100" y="429130"/>
                  </a:cubicBezTo>
                  <a:cubicBezTo>
                    <a:pt x="1991100" y="288388"/>
                    <a:pt x="2079804" y="176302"/>
                    <a:pt x="2205176" y="176302"/>
                  </a:cubicBezTo>
                  <a:cubicBezTo>
                    <a:pt x="2339731" y="176302"/>
                    <a:pt x="2397891" y="298678"/>
                    <a:pt x="2397891" y="426069"/>
                  </a:cubicBezTo>
                  <a:close/>
                  <a:moveTo>
                    <a:pt x="2116472" y="374162"/>
                  </a:moveTo>
                  <a:lnTo>
                    <a:pt x="2287759" y="374162"/>
                  </a:lnTo>
                  <a:cubicBezTo>
                    <a:pt x="2282679" y="320105"/>
                    <a:pt x="2251027" y="283438"/>
                    <a:pt x="2199054" y="283438"/>
                  </a:cubicBezTo>
                  <a:cubicBezTo>
                    <a:pt x="2144021" y="283438"/>
                    <a:pt x="2119533" y="334433"/>
                    <a:pt x="2116472" y="374162"/>
                  </a:cubicBezTo>
                  <a:close/>
                  <a:moveTo>
                    <a:pt x="1933982" y="428218"/>
                  </a:moveTo>
                  <a:cubicBezTo>
                    <a:pt x="1933982" y="551571"/>
                    <a:pt x="1882987" y="677984"/>
                    <a:pt x="1746413" y="677984"/>
                  </a:cubicBezTo>
                  <a:cubicBezTo>
                    <a:pt x="1693399" y="677984"/>
                    <a:pt x="1660769" y="658642"/>
                    <a:pt x="1639342" y="638191"/>
                  </a:cubicBezTo>
                  <a:lnTo>
                    <a:pt x="1639342" y="784990"/>
                  </a:lnTo>
                  <a:lnTo>
                    <a:pt x="1519050" y="845169"/>
                  </a:lnTo>
                  <a:lnTo>
                    <a:pt x="1519050" y="186527"/>
                  </a:lnTo>
                  <a:lnTo>
                    <a:pt x="1639342" y="186527"/>
                  </a:lnTo>
                  <a:lnTo>
                    <a:pt x="1639342" y="219157"/>
                  </a:lnTo>
                  <a:cubicBezTo>
                    <a:pt x="1670929" y="190630"/>
                    <a:pt x="1703559" y="176367"/>
                    <a:pt x="1748432" y="176367"/>
                  </a:cubicBezTo>
                  <a:cubicBezTo>
                    <a:pt x="1877907" y="176367"/>
                    <a:pt x="1933982" y="298743"/>
                    <a:pt x="1933982" y="428218"/>
                  </a:cubicBezTo>
                  <a:close/>
                  <a:moveTo>
                    <a:pt x="1809587" y="434340"/>
                  </a:moveTo>
                  <a:cubicBezTo>
                    <a:pt x="1809587" y="364002"/>
                    <a:pt x="1791221" y="292621"/>
                    <a:pt x="1718864" y="292621"/>
                  </a:cubicBezTo>
                  <a:cubicBezTo>
                    <a:pt x="1685193" y="292621"/>
                    <a:pt x="1658685" y="307926"/>
                    <a:pt x="1639342" y="335410"/>
                  </a:cubicBezTo>
                  <a:lnTo>
                    <a:pt x="1639342" y="518942"/>
                  </a:lnTo>
                  <a:cubicBezTo>
                    <a:pt x="1658685" y="546491"/>
                    <a:pt x="1691315" y="562773"/>
                    <a:pt x="1726028" y="562773"/>
                  </a:cubicBezTo>
                  <a:cubicBezTo>
                    <a:pt x="1793305" y="562773"/>
                    <a:pt x="1809652" y="501618"/>
                    <a:pt x="1809652" y="434340"/>
                  </a:cubicBezTo>
                  <a:close/>
                  <a:moveTo>
                    <a:pt x="1435426" y="667825"/>
                  </a:moveTo>
                  <a:lnTo>
                    <a:pt x="1315134" y="667825"/>
                  </a:lnTo>
                  <a:lnTo>
                    <a:pt x="1315134" y="634153"/>
                  </a:lnTo>
                  <a:cubicBezTo>
                    <a:pt x="1286608" y="662680"/>
                    <a:pt x="1249876" y="677984"/>
                    <a:pt x="1202983" y="677984"/>
                  </a:cubicBezTo>
                  <a:cubicBezTo>
                    <a:pt x="1108157" y="677984"/>
                    <a:pt x="1033715" y="616829"/>
                    <a:pt x="1033715" y="510800"/>
                  </a:cubicBezTo>
                  <a:cubicBezTo>
                    <a:pt x="1033715" y="404772"/>
                    <a:pt x="1106072" y="348696"/>
                    <a:pt x="1221284" y="348696"/>
                  </a:cubicBezTo>
                  <a:cubicBezTo>
                    <a:pt x="1251894" y="348696"/>
                    <a:pt x="1283482" y="352799"/>
                    <a:pt x="1315069" y="368040"/>
                  </a:cubicBezTo>
                  <a:lnTo>
                    <a:pt x="1315069" y="342574"/>
                  </a:lnTo>
                  <a:cubicBezTo>
                    <a:pt x="1315069" y="297701"/>
                    <a:pt x="1285501" y="279335"/>
                    <a:pt x="1232486" y="279335"/>
                  </a:cubicBezTo>
                  <a:cubicBezTo>
                    <a:pt x="1194777" y="279335"/>
                    <a:pt x="1159087" y="288518"/>
                    <a:pt x="1121378" y="310922"/>
                  </a:cubicBezTo>
                  <a:lnTo>
                    <a:pt x="1073443" y="225278"/>
                  </a:lnTo>
                  <a:cubicBezTo>
                    <a:pt x="1125416" y="192649"/>
                    <a:pt x="1175369" y="176367"/>
                    <a:pt x="1239650" y="176367"/>
                  </a:cubicBezTo>
                  <a:cubicBezTo>
                    <a:pt x="1360984" y="176367"/>
                    <a:pt x="1435426" y="235503"/>
                    <a:pt x="1435426" y="344593"/>
                  </a:cubicBezTo>
                  <a:lnTo>
                    <a:pt x="1435426" y="667759"/>
                  </a:lnTo>
                  <a:close/>
                  <a:moveTo>
                    <a:pt x="1315134" y="527083"/>
                  </a:moveTo>
                  <a:lnTo>
                    <a:pt x="1315134" y="465927"/>
                  </a:lnTo>
                  <a:cubicBezTo>
                    <a:pt x="1290646" y="450622"/>
                    <a:pt x="1259059" y="445542"/>
                    <a:pt x="1234570" y="445542"/>
                  </a:cubicBezTo>
                  <a:cubicBezTo>
                    <a:pt x="1181556" y="445542"/>
                    <a:pt x="1156091" y="468988"/>
                    <a:pt x="1156091" y="507740"/>
                  </a:cubicBezTo>
                  <a:cubicBezTo>
                    <a:pt x="1156091" y="544472"/>
                    <a:pt x="1179537" y="574040"/>
                    <a:pt x="1224410" y="574040"/>
                  </a:cubicBezTo>
                  <a:cubicBezTo>
                    <a:pt x="1247857" y="574040"/>
                    <a:pt x="1288627" y="565899"/>
                    <a:pt x="1315134" y="527148"/>
                  </a:cubicBezTo>
                  <a:close/>
                  <a:moveTo>
                    <a:pt x="967480" y="667825"/>
                  </a:moveTo>
                  <a:lnTo>
                    <a:pt x="847188" y="667825"/>
                  </a:lnTo>
                  <a:lnTo>
                    <a:pt x="847188" y="405814"/>
                  </a:lnTo>
                  <a:cubicBezTo>
                    <a:pt x="847188" y="340555"/>
                    <a:pt x="832925" y="292621"/>
                    <a:pt x="765647" y="292621"/>
                  </a:cubicBezTo>
                  <a:cubicBezTo>
                    <a:pt x="698370" y="292621"/>
                    <a:pt x="683065" y="336452"/>
                    <a:pt x="683065" y="402753"/>
                  </a:cubicBezTo>
                  <a:lnTo>
                    <a:pt x="683065" y="667825"/>
                  </a:lnTo>
                  <a:lnTo>
                    <a:pt x="562773" y="667825"/>
                  </a:lnTo>
                  <a:lnTo>
                    <a:pt x="562773" y="61221"/>
                  </a:lnTo>
                  <a:lnTo>
                    <a:pt x="683065" y="65"/>
                  </a:lnTo>
                  <a:lnTo>
                    <a:pt x="683065" y="220264"/>
                  </a:lnTo>
                  <a:cubicBezTo>
                    <a:pt x="709572" y="193756"/>
                    <a:pt x="742201" y="176432"/>
                    <a:pt x="796258" y="176432"/>
                  </a:cubicBezTo>
                  <a:cubicBezTo>
                    <a:pt x="923713" y="176432"/>
                    <a:pt x="967545" y="274320"/>
                    <a:pt x="967545" y="396631"/>
                  </a:cubicBezTo>
                  <a:lnTo>
                    <a:pt x="967545" y="667825"/>
                  </a:lnTo>
                  <a:close/>
                  <a:moveTo>
                    <a:pt x="496472" y="475110"/>
                  </a:moveTo>
                  <a:cubicBezTo>
                    <a:pt x="496472" y="619890"/>
                    <a:pt x="386341" y="677984"/>
                    <a:pt x="255889" y="677984"/>
                  </a:cubicBezTo>
                  <a:cubicBezTo>
                    <a:pt x="162104" y="677984"/>
                    <a:pt x="58094" y="648416"/>
                    <a:pt x="0" y="562773"/>
                  </a:cubicBezTo>
                  <a:lnTo>
                    <a:pt x="89747" y="483251"/>
                  </a:lnTo>
                  <a:cubicBezTo>
                    <a:pt x="131559" y="533205"/>
                    <a:pt x="191672" y="556651"/>
                    <a:pt x="252893" y="556651"/>
                  </a:cubicBezTo>
                  <a:cubicBezTo>
                    <a:pt x="325250" y="556651"/>
                    <a:pt x="367063" y="524022"/>
                    <a:pt x="367063" y="478171"/>
                  </a:cubicBezTo>
                  <a:cubicBezTo>
                    <a:pt x="367063" y="459805"/>
                    <a:pt x="359899" y="441439"/>
                    <a:pt x="329353" y="426199"/>
                  </a:cubicBezTo>
                  <a:cubicBezTo>
                    <a:pt x="306949" y="414997"/>
                    <a:pt x="279400" y="407833"/>
                    <a:pt x="225344" y="394612"/>
                  </a:cubicBezTo>
                  <a:cubicBezTo>
                    <a:pt x="191672" y="386471"/>
                    <a:pt x="122376" y="370124"/>
                    <a:pt x="79522" y="335475"/>
                  </a:cubicBezTo>
                  <a:cubicBezTo>
                    <a:pt x="36732" y="300827"/>
                    <a:pt x="24488" y="250874"/>
                    <a:pt x="24488" y="207042"/>
                  </a:cubicBezTo>
                  <a:cubicBezTo>
                    <a:pt x="24488" y="71445"/>
                    <a:pt x="140742" y="16412"/>
                    <a:pt x="254912" y="16412"/>
                  </a:cubicBezTo>
                  <a:cubicBezTo>
                    <a:pt x="353776" y="16412"/>
                    <a:pt x="425157" y="57182"/>
                    <a:pt x="482274" y="115277"/>
                  </a:cubicBezTo>
                  <a:lnTo>
                    <a:pt x="392528" y="202939"/>
                  </a:lnTo>
                  <a:cubicBezTo>
                    <a:pt x="350715" y="161127"/>
                    <a:pt x="309945" y="137681"/>
                    <a:pt x="246706" y="137681"/>
                  </a:cubicBezTo>
                  <a:cubicBezTo>
                    <a:pt x="192649" y="137681"/>
                    <a:pt x="152921" y="155005"/>
                    <a:pt x="152921" y="199878"/>
                  </a:cubicBezTo>
                  <a:cubicBezTo>
                    <a:pt x="152921" y="219221"/>
                    <a:pt x="160085" y="232508"/>
                    <a:pt x="179428" y="243710"/>
                  </a:cubicBezTo>
                  <a:cubicBezTo>
                    <a:pt x="201832" y="255954"/>
                    <a:pt x="233485" y="265137"/>
                    <a:pt x="282396" y="277381"/>
                  </a:cubicBezTo>
                  <a:cubicBezTo>
                    <a:pt x="340490" y="292686"/>
                    <a:pt x="394547" y="305907"/>
                    <a:pt x="438378" y="341598"/>
                  </a:cubicBezTo>
                  <a:cubicBezTo>
                    <a:pt x="477129" y="373185"/>
                    <a:pt x="496472" y="414997"/>
                    <a:pt x="496472" y="475176"/>
                  </a:cubicBezTo>
                  <a:close/>
                  <a:moveTo>
                    <a:pt x="6100885" y="208996"/>
                  </a:moveTo>
                  <a:lnTo>
                    <a:pt x="6051778" y="329288"/>
                  </a:lnTo>
                  <a:cubicBezTo>
                    <a:pt x="6033413" y="311964"/>
                    <a:pt x="6011985" y="299720"/>
                    <a:pt x="5982482" y="299720"/>
                  </a:cubicBezTo>
                  <a:cubicBezTo>
                    <a:pt x="5925365" y="299720"/>
                    <a:pt x="5911232" y="347654"/>
                    <a:pt x="5911232" y="405749"/>
                  </a:cubicBezTo>
                  <a:lnTo>
                    <a:pt x="5911232" y="667759"/>
                  </a:lnTo>
                  <a:lnTo>
                    <a:pt x="5790940" y="667759"/>
                  </a:lnTo>
                  <a:lnTo>
                    <a:pt x="5790940" y="186527"/>
                  </a:lnTo>
                  <a:lnTo>
                    <a:pt x="5911232" y="186527"/>
                  </a:lnTo>
                  <a:lnTo>
                    <a:pt x="5911232" y="220198"/>
                  </a:lnTo>
                  <a:cubicBezTo>
                    <a:pt x="5938781" y="192649"/>
                    <a:pt x="5973429" y="176367"/>
                    <a:pt x="6012181" y="176367"/>
                  </a:cubicBezTo>
                  <a:cubicBezTo>
                    <a:pt x="6045852" y="176367"/>
                    <a:pt x="6075420" y="186592"/>
                    <a:pt x="6100885" y="208996"/>
                  </a:cubicBezTo>
                  <a:close/>
                </a:path>
              </a:pathLst>
            </a:custGeom>
            <a:solidFill>
              <a:schemeClr val="bg1"/>
            </a:solidFill>
            <a:ln w="6506" cap="flat">
              <a:noFill/>
              <a:prstDash val="solid"/>
              <a:miter/>
            </a:ln>
          </p:spPr>
          <p:txBody>
            <a:bodyPr rtlCol="0" anchor="ctr"/>
            <a:lstStyle/>
            <a:p>
              <a:endParaRPr lang="en-US" sz="1799" dirty="0"/>
            </a:p>
          </p:txBody>
        </p:sp>
      </p:grpSp>
      <p:sp>
        <p:nvSpPr>
          <p:cNvPr id="22" name="Rectangle 21">
            <a:extLst>
              <a:ext uri="{FF2B5EF4-FFF2-40B4-BE49-F238E27FC236}">
                <a16:creationId xmlns:a16="http://schemas.microsoft.com/office/drawing/2014/main" id="{FCCAD800-9F6D-9A57-6D19-74041B1C469D}"/>
              </a:ext>
              <a:ext uri="{C183D7F6-B498-43B3-948B-1728B52AA6E4}">
                <adec:decorative xmlns:adec="http://schemas.microsoft.com/office/drawing/2017/decorative" val="1"/>
              </a:ext>
            </a:extLst>
          </p:cNvPr>
          <p:cNvSpPr/>
          <p:nvPr userDrawn="1"/>
        </p:nvSpPr>
        <p:spPr>
          <a:xfrm>
            <a:off x="0" y="0"/>
            <a:ext cx="8381988" cy="6858000"/>
          </a:xfrm>
          <a:prstGeom prst="rect">
            <a:avLst/>
          </a:prstGeom>
          <a:gradFill flip="none" rotWithShape="1">
            <a:gsLst>
              <a:gs pos="0">
                <a:schemeClr val="tx1">
                  <a:lumMod val="0"/>
                  <a:alpha val="0"/>
                </a:schemeClr>
              </a:gs>
              <a:gs pos="95000">
                <a:srgbClr val="000000">
                  <a:alpha val="70000"/>
                </a:srgb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199" b="1" dirty="0">
              <a:solidFill>
                <a:schemeClr val="tx1"/>
              </a:solidFill>
            </a:endParaRPr>
          </a:p>
        </p:txBody>
      </p:sp>
      <p:grpSp>
        <p:nvGrpSpPr>
          <p:cNvPr id="23" name="Group 22">
            <a:extLst>
              <a:ext uri="{FF2B5EF4-FFF2-40B4-BE49-F238E27FC236}">
                <a16:creationId xmlns:a16="http://schemas.microsoft.com/office/drawing/2014/main" id="{28CBAD62-B3C1-8DE9-BAB7-69AADCBDA0B2}"/>
              </a:ext>
            </a:extLst>
          </p:cNvPr>
          <p:cNvGrpSpPr/>
          <p:nvPr userDrawn="1"/>
        </p:nvGrpSpPr>
        <p:grpSpPr>
          <a:xfrm>
            <a:off x="590445" y="6086528"/>
            <a:ext cx="4938363" cy="318770"/>
            <a:chOff x="485775" y="6164633"/>
            <a:chExt cx="4940935" cy="318770"/>
          </a:xfrm>
        </p:grpSpPr>
        <p:sp>
          <p:nvSpPr>
            <p:cNvPr id="24" name="Freeform 23">
              <a:extLst>
                <a:ext uri="{FF2B5EF4-FFF2-40B4-BE49-F238E27FC236}">
                  <a16:creationId xmlns:a16="http://schemas.microsoft.com/office/drawing/2014/main" id="{913C6707-139D-7228-3871-A7120A9204CF}"/>
                </a:ext>
              </a:extLst>
            </p:cNvPr>
            <p:cNvSpPr/>
            <p:nvPr userDrawn="1"/>
          </p:nvSpPr>
          <p:spPr>
            <a:xfrm>
              <a:off x="485775" y="6164633"/>
              <a:ext cx="405765" cy="81280"/>
            </a:xfrm>
            <a:custGeom>
              <a:avLst/>
              <a:gdLst>
                <a:gd name="connsiteX0" fmla="*/ 324485 w 405765"/>
                <a:gd name="connsiteY0" fmla="*/ 0 h 81280"/>
                <a:gd name="connsiteX1" fmla="*/ 405765 w 405765"/>
                <a:gd name="connsiteY1" fmla="*/ 0 h 81280"/>
                <a:gd name="connsiteX2" fmla="*/ 405765 w 405765"/>
                <a:gd name="connsiteY2" fmla="*/ 81280 h 81280"/>
                <a:gd name="connsiteX3" fmla="*/ 324485 w 405765"/>
                <a:gd name="connsiteY3" fmla="*/ 81280 h 81280"/>
                <a:gd name="connsiteX4" fmla="*/ 161925 w 405765"/>
                <a:gd name="connsiteY4" fmla="*/ 0 h 81280"/>
                <a:gd name="connsiteX5" fmla="*/ 243205 w 405765"/>
                <a:gd name="connsiteY5" fmla="*/ 0 h 81280"/>
                <a:gd name="connsiteX6" fmla="*/ 243205 w 405765"/>
                <a:gd name="connsiteY6" fmla="*/ 81280 h 81280"/>
                <a:gd name="connsiteX7" fmla="*/ 161925 w 405765"/>
                <a:gd name="connsiteY7" fmla="*/ 81280 h 81280"/>
                <a:gd name="connsiteX8" fmla="*/ 0 w 405765"/>
                <a:gd name="connsiteY8" fmla="*/ 0 h 81280"/>
                <a:gd name="connsiteX9" fmla="*/ 81280 w 405765"/>
                <a:gd name="connsiteY9" fmla="*/ 0 h 81280"/>
                <a:gd name="connsiteX10" fmla="*/ 81280 w 405765"/>
                <a:gd name="connsiteY10" fmla="*/ 81280 h 81280"/>
                <a:gd name="connsiteX11" fmla="*/ 0 w 405765"/>
                <a:gd name="connsiteY11" fmla="*/ 81280 h 8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765" h="81280">
                  <a:moveTo>
                    <a:pt x="324485" y="0"/>
                  </a:moveTo>
                  <a:lnTo>
                    <a:pt x="405765" y="0"/>
                  </a:lnTo>
                  <a:lnTo>
                    <a:pt x="405765" y="81280"/>
                  </a:lnTo>
                  <a:lnTo>
                    <a:pt x="324485" y="81280"/>
                  </a:lnTo>
                  <a:close/>
                  <a:moveTo>
                    <a:pt x="161925" y="0"/>
                  </a:moveTo>
                  <a:lnTo>
                    <a:pt x="243205" y="0"/>
                  </a:lnTo>
                  <a:lnTo>
                    <a:pt x="243205" y="81280"/>
                  </a:lnTo>
                  <a:lnTo>
                    <a:pt x="161925" y="81280"/>
                  </a:lnTo>
                  <a:close/>
                  <a:moveTo>
                    <a:pt x="0" y="0"/>
                  </a:moveTo>
                  <a:lnTo>
                    <a:pt x="81280" y="0"/>
                  </a:lnTo>
                  <a:lnTo>
                    <a:pt x="81280" y="81280"/>
                  </a:lnTo>
                  <a:lnTo>
                    <a:pt x="0" y="81280"/>
                  </a:lnTo>
                  <a:close/>
                </a:path>
              </a:pathLst>
            </a:custGeom>
            <a:solidFill>
              <a:srgbClr val="FFE600"/>
            </a:solidFill>
            <a:ln w="63500" cap="flat">
              <a:noFill/>
              <a:prstDash val="solid"/>
              <a:miter/>
            </a:ln>
          </p:spPr>
          <p:txBody>
            <a:bodyPr rtlCol="0" anchor="ctr"/>
            <a:lstStyle/>
            <a:p>
              <a:endParaRPr lang="en-US" sz="1799" dirty="0"/>
            </a:p>
          </p:txBody>
        </p:sp>
        <p:sp>
          <p:nvSpPr>
            <p:cNvPr id="25" name="Freeform 24">
              <a:extLst>
                <a:ext uri="{FF2B5EF4-FFF2-40B4-BE49-F238E27FC236}">
                  <a16:creationId xmlns:a16="http://schemas.microsoft.com/office/drawing/2014/main" id="{3D37B947-2C58-FE08-43DC-0C7AB7C5BAA3}"/>
                </a:ext>
              </a:extLst>
            </p:cNvPr>
            <p:cNvSpPr/>
            <p:nvPr userDrawn="1"/>
          </p:nvSpPr>
          <p:spPr bwMode="black">
            <a:xfrm>
              <a:off x="485779" y="6344974"/>
              <a:ext cx="4940931" cy="138429"/>
            </a:xfrm>
            <a:custGeom>
              <a:avLst/>
              <a:gdLst>
                <a:gd name="connsiteX0" fmla="*/ 1032512 w 4940931"/>
                <a:gd name="connsiteY0" fmla="*/ 137477 h 138429"/>
                <a:gd name="connsiteX1" fmla="*/ 1032512 w 4940931"/>
                <a:gd name="connsiteY1" fmla="*/ 137794 h 138429"/>
                <a:gd name="connsiteX2" fmla="*/ 1030607 w 4940931"/>
                <a:gd name="connsiteY2" fmla="*/ 138429 h 138429"/>
                <a:gd name="connsiteX3" fmla="*/ 4929501 w 4940931"/>
                <a:gd name="connsiteY3" fmla="*/ 87629 h 138429"/>
                <a:gd name="connsiteX4" fmla="*/ 4933946 w 4940931"/>
                <a:gd name="connsiteY4" fmla="*/ 88264 h 138429"/>
                <a:gd name="connsiteX5" fmla="*/ 4937756 w 4940931"/>
                <a:gd name="connsiteY5" fmla="*/ 90804 h 138429"/>
                <a:gd name="connsiteX6" fmla="*/ 4940296 w 4940931"/>
                <a:gd name="connsiteY6" fmla="*/ 94614 h 138429"/>
                <a:gd name="connsiteX7" fmla="*/ 4940931 w 4940931"/>
                <a:gd name="connsiteY7" fmla="*/ 99059 h 138429"/>
                <a:gd name="connsiteX8" fmla="*/ 4940296 w 4940931"/>
                <a:gd name="connsiteY8" fmla="*/ 103504 h 138429"/>
                <a:gd name="connsiteX9" fmla="*/ 4937756 w 4940931"/>
                <a:gd name="connsiteY9" fmla="*/ 107314 h 138429"/>
                <a:gd name="connsiteX10" fmla="*/ 4933946 w 4940931"/>
                <a:gd name="connsiteY10" fmla="*/ 109854 h 138429"/>
                <a:gd name="connsiteX11" fmla="*/ 4929501 w 4940931"/>
                <a:gd name="connsiteY11" fmla="*/ 110489 h 138429"/>
                <a:gd name="connsiteX12" fmla="*/ 4925056 w 4940931"/>
                <a:gd name="connsiteY12" fmla="*/ 109854 h 138429"/>
                <a:gd name="connsiteX13" fmla="*/ 4921246 w 4940931"/>
                <a:gd name="connsiteY13" fmla="*/ 107314 h 138429"/>
                <a:gd name="connsiteX14" fmla="*/ 4918706 w 4940931"/>
                <a:gd name="connsiteY14" fmla="*/ 103504 h 138429"/>
                <a:gd name="connsiteX15" fmla="*/ 4918071 w 4940931"/>
                <a:gd name="connsiteY15" fmla="*/ 99059 h 138429"/>
                <a:gd name="connsiteX16" fmla="*/ 4918706 w 4940931"/>
                <a:gd name="connsiteY16" fmla="*/ 94614 h 138429"/>
                <a:gd name="connsiteX17" fmla="*/ 4921246 w 4940931"/>
                <a:gd name="connsiteY17" fmla="*/ 90804 h 138429"/>
                <a:gd name="connsiteX18" fmla="*/ 4925056 w 4940931"/>
                <a:gd name="connsiteY18" fmla="*/ 88264 h 138429"/>
                <a:gd name="connsiteX19" fmla="*/ 4929501 w 4940931"/>
                <a:gd name="connsiteY19" fmla="*/ 87629 h 138429"/>
                <a:gd name="connsiteX20" fmla="*/ 3079110 w 4940931"/>
                <a:gd name="connsiteY20" fmla="*/ 87629 h 138429"/>
                <a:gd name="connsiteX21" fmla="*/ 3083555 w 4940931"/>
                <a:gd name="connsiteY21" fmla="*/ 88264 h 138429"/>
                <a:gd name="connsiteX22" fmla="*/ 3087365 w 4940931"/>
                <a:gd name="connsiteY22" fmla="*/ 90804 h 138429"/>
                <a:gd name="connsiteX23" fmla="*/ 3089905 w 4940931"/>
                <a:gd name="connsiteY23" fmla="*/ 94614 h 138429"/>
                <a:gd name="connsiteX24" fmla="*/ 3090540 w 4940931"/>
                <a:gd name="connsiteY24" fmla="*/ 99059 h 138429"/>
                <a:gd name="connsiteX25" fmla="*/ 3089905 w 4940931"/>
                <a:gd name="connsiteY25" fmla="*/ 103504 h 138429"/>
                <a:gd name="connsiteX26" fmla="*/ 3087365 w 4940931"/>
                <a:gd name="connsiteY26" fmla="*/ 107314 h 138429"/>
                <a:gd name="connsiteX27" fmla="*/ 3083555 w 4940931"/>
                <a:gd name="connsiteY27" fmla="*/ 109854 h 138429"/>
                <a:gd name="connsiteX28" fmla="*/ 3079110 w 4940931"/>
                <a:gd name="connsiteY28" fmla="*/ 110489 h 138429"/>
                <a:gd name="connsiteX29" fmla="*/ 3074665 w 4940931"/>
                <a:gd name="connsiteY29" fmla="*/ 109854 h 138429"/>
                <a:gd name="connsiteX30" fmla="*/ 3070855 w 4940931"/>
                <a:gd name="connsiteY30" fmla="*/ 107314 h 138429"/>
                <a:gd name="connsiteX31" fmla="*/ 3068315 w 4940931"/>
                <a:gd name="connsiteY31" fmla="*/ 103504 h 138429"/>
                <a:gd name="connsiteX32" fmla="*/ 3067680 w 4940931"/>
                <a:gd name="connsiteY32" fmla="*/ 99059 h 138429"/>
                <a:gd name="connsiteX33" fmla="*/ 3068315 w 4940931"/>
                <a:gd name="connsiteY33" fmla="*/ 94614 h 138429"/>
                <a:gd name="connsiteX34" fmla="*/ 3070855 w 4940931"/>
                <a:gd name="connsiteY34" fmla="*/ 90804 h 138429"/>
                <a:gd name="connsiteX35" fmla="*/ 3074665 w 4940931"/>
                <a:gd name="connsiteY35" fmla="*/ 88264 h 138429"/>
                <a:gd name="connsiteX36" fmla="*/ 3079110 w 4940931"/>
                <a:gd name="connsiteY36" fmla="*/ 87629 h 138429"/>
                <a:gd name="connsiteX37" fmla="*/ 1565275 w 4940931"/>
                <a:gd name="connsiteY37" fmla="*/ 87629 h 138429"/>
                <a:gd name="connsiteX38" fmla="*/ 1569720 w 4940931"/>
                <a:gd name="connsiteY38" fmla="*/ 88264 h 138429"/>
                <a:gd name="connsiteX39" fmla="*/ 1573529 w 4940931"/>
                <a:gd name="connsiteY39" fmla="*/ 90804 h 138429"/>
                <a:gd name="connsiteX40" fmla="*/ 1576069 w 4940931"/>
                <a:gd name="connsiteY40" fmla="*/ 94614 h 138429"/>
                <a:gd name="connsiteX41" fmla="*/ 1576705 w 4940931"/>
                <a:gd name="connsiteY41" fmla="*/ 99059 h 138429"/>
                <a:gd name="connsiteX42" fmla="*/ 1576069 w 4940931"/>
                <a:gd name="connsiteY42" fmla="*/ 103504 h 138429"/>
                <a:gd name="connsiteX43" fmla="*/ 1573529 w 4940931"/>
                <a:gd name="connsiteY43" fmla="*/ 107314 h 138429"/>
                <a:gd name="connsiteX44" fmla="*/ 1569720 w 4940931"/>
                <a:gd name="connsiteY44" fmla="*/ 109854 h 138429"/>
                <a:gd name="connsiteX45" fmla="*/ 1565275 w 4940931"/>
                <a:gd name="connsiteY45" fmla="*/ 110489 h 138429"/>
                <a:gd name="connsiteX46" fmla="*/ 1560830 w 4940931"/>
                <a:gd name="connsiteY46" fmla="*/ 109854 h 138429"/>
                <a:gd name="connsiteX47" fmla="*/ 1557020 w 4940931"/>
                <a:gd name="connsiteY47" fmla="*/ 107314 h 138429"/>
                <a:gd name="connsiteX48" fmla="*/ 1554479 w 4940931"/>
                <a:gd name="connsiteY48" fmla="*/ 103504 h 138429"/>
                <a:gd name="connsiteX49" fmla="*/ 1553844 w 4940931"/>
                <a:gd name="connsiteY49" fmla="*/ 99059 h 138429"/>
                <a:gd name="connsiteX50" fmla="*/ 1554479 w 4940931"/>
                <a:gd name="connsiteY50" fmla="*/ 94614 h 138429"/>
                <a:gd name="connsiteX51" fmla="*/ 1557020 w 4940931"/>
                <a:gd name="connsiteY51" fmla="*/ 90804 h 138429"/>
                <a:gd name="connsiteX52" fmla="*/ 1560830 w 4940931"/>
                <a:gd name="connsiteY52" fmla="*/ 88264 h 138429"/>
                <a:gd name="connsiteX53" fmla="*/ 1565275 w 4940931"/>
                <a:gd name="connsiteY53" fmla="*/ 87629 h 138429"/>
                <a:gd name="connsiteX54" fmla="*/ 2642230 w 4940931"/>
                <a:gd name="connsiteY54" fmla="*/ 73024 h 138429"/>
                <a:gd name="connsiteX55" fmla="*/ 2630800 w 4940931"/>
                <a:gd name="connsiteY55" fmla="*/ 76199 h 138429"/>
                <a:gd name="connsiteX56" fmla="*/ 2626355 w 4940931"/>
                <a:gd name="connsiteY56" fmla="*/ 84454 h 138429"/>
                <a:gd name="connsiteX57" fmla="*/ 2627625 w 4940931"/>
                <a:gd name="connsiteY57" fmla="*/ 90169 h 138429"/>
                <a:gd name="connsiteX58" fmla="*/ 2630800 w 4940931"/>
                <a:gd name="connsiteY58" fmla="*/ 93979 h 138429"/>
                <a:gd name="connsiteX59" fmla="*/ 2635245 w 4940931"/>
                <a:gd name="connsiteY59" fmla="*/ 96519 h 138429"/>
                <a:gd name="connsiteX60" fmla="*/ 2641595 w 4940931"/>
                <a:gd name="connsiteY60" fmla="*/ 97154 h 138429"/>
                <a:gd name="connsiteX61" fmla="*/ 2647310 w 4940931"/>
                <a:gd name="connsiteY61" fmla="*/ 96519 h 138429"/>
                <a:gd name="connsiteX62" fmla="*/ 2652390 w 4940931"/>
                <a:gd name="connsiteY62" fmla="*/ 93979 h 138429"/>
                <a:gd name="connsiteX63" fmla="*/ 2656835 w 4940931"/>
                <a:gd name="connsiteY63" fmla="*/ 90804 h 138429"/>
                <a:gd name="connsiteX64" fmla="*/ 2660010 w 4940931"/>
                <a:gd name="connsiteY64" fmla="*/ 86994 h 138429"/>
                <a:gd name="connsiteX65" fmla="*/ 2660010 w 4940931"/>
                <a:gd name="connsiteY65" fmla="*/ 75564 h 138429"/>
                <a:gd name="connsiteX66" fmla="*/ 2656200 w 4940931"/>
                <a:gd name="connsiteY66" fmla="*/ 74294 h 138429"/>
                <a:gd name="connsiteX67" fmla="*/ 2652390 w 4940931"/>
                <a:gd name="connsiteY67" fmla="*/ 73659 h 138429"/>
                <a:gd name="connsiteX68" fmla="*/ 2647945 w 4940931"/>
                <a:gd name="connsiteY68" fmla="*/ 73024 h 138429"/>
                <a:gd name="connsiteX69" fmla="*/ 2642230 w 4940931"/>
                <a:gd name="connsiteY69" fmla="*/ 73024 h 138429"/>
                <a:gd name="connsiteX70" fmla="*/ 4664706 w 4940931"/>
                <a:gd name="connsiteY70" fmla="*/ 43814 h 138429"/>
                <a:gd name="connsiteX71" fmla="*/ 4657086 w 4940931"/>
                <a:gd name="connsiteY71" fmla="*/ 45719 h 138429"/>
                <a:gd name="connsiteX72" fmla="*/ 4651371 w 4940931"/>
                <a:gd name="connsiteY72" fmla="*/ 50799 h 138429"/>
                <a:gd name="connsiteX73" fmla="*/ 4647561 w 4940931"/>
                <a:gd name="connsiteY73" fmla="*/ 59054 h 138429"/>
                <a:gd name="connsiteX74" fmla="*/ 4646291 w 4940931"/>
                <a:gd name="connsiteY74" fmla="*/ 69849 h 138429"/>
                <a:gd name="connsiteX75" fmla="*/ 4647561 w 4940931"/>
                <a:gd name="connsiteY75" fmla="*/ 81279 h 138429"/>
                <a:gd name="connsiteX76" fmla="*/ 4651371 w 4940931"/>
                <a:gd name="connsiteY76" fmla="*/ 89534 h 138429"/>
                <a:gd name="connsiteX77" fmla="*/ 4657721 w 4940931"/>
                <a:gd name="connsiteY77" fmla="*/ 94614 h 138429"/>
                <a:gd name="connsiteX78" fmla="*/ 4665341 w 4940931"/>
                <a:gd name="connsiteY78" fmla="*/ 96519 h 138429"/>
                <a:gd name="connsiteX79" fmla="*/ 4672961 w 4940931"/>
                <a:gd name="connsiteY79" fmla="*/ 94614 h 138429"/>
                <a:gd name="connsiteX80" fmla="*/ 4678676 w 4940931"/>
                <a:gd name="connsiteY80" fmla="*/ 88899 h 138429"/>
                <a:gd name="connsiteX81" fmla="*/ 4682486 w 4940931"/>
                <a:gd name="connsiteY81" fmla="*/ 80644 h 138429"/>
                <a:gd name="connsiteX82" fmla="*/ 4683756 w 4940931"/>
                <a:gd name="connsiteY82" fmla="*/ 70484 h 138429"/>
                <a:gd name="connsiteX83" fmla="*/ 4684391 w 4940931"/>
                <a:gd name="connsiteY83" fmla="*/ 69849 h 138429"/>
                <a:gd name="connsiteX84" fmla="*/ 4683121 w 4940931"/>
                <a:gd name="connsiteY84" fmla="*/ 59054 h 138429"/>
                <a:gd name="connsiteX85" fmla="*/ 4679311 w 4940931"/>
                <a:gd name="connsiteY85" fmla="*/ 50799 h 138429"/>
                <a:gd name="connsiteX86" fmla="*/ 4672961 w 4940931"/>
                <a:gd name="connsiteY86" fmla="*/ 45719 h 138429"/>
                <a:gd name="connsiteX87" fmla="*/ 4664706 w 4940931"/>
                <a:gd name="connsiteY87" fmla="*/ 43814 h 138429"/>
                <a:gd name="connsiteX88" fmla="*/ 4264020 w 4940931"/>
                <a:gd name="connsiteY88" fmla="*/ 43814 h 138429"/>
                <a:gd name="connsiteX89" fmla="*/ 4256400 w 4940931"/>
                <a:gd name="connsiteY89" fmla="*/ 45719 h 138429"/>
                <a:gd name="connsiteX90" fmla="*/ 4250685 w 4940931"/>
                <a:gd name="connsiteY90" fmla="*/ 50799 h 138429"/>
                <a:gd name="connsiteX91" fmla="*/ 4246875 w 4940931"/>
                <a:gd name="connsiteY91" fmla="*/ 59054 h 138429"/>
                <a:gd name="connsiteX92" fmla="*/ 4245605 w 4940931"/>
                <a:gd name="connsiteY92" fmla="*/ 69849 h 138429"/>
                <a:gd name="connsiteX93" fmla="*/ 4246875 w 4940931"/>
                <a:gd name="connsiteY93" fmla="*/ 81279 h 138429"/>
                <a:gd name="connsiteX94" fmla="*/ 4250685 w 4940931"/>
                <a:gd name="connsiteY94" fmla="*/ 89534 h 138429"/>
                <a:gd name="connsiteX95" fmla="*/ 4257035 w 4940931"/>
                <a:gd name="connsiteY95" fmla="*/ 94614 h 138429"/>
                <a:gd name="connsiteX96" fmla="*/ 4264655 w 4940931"/>
                <a:gd name="connsiteY96" fmla="*/ 96519 h 138429"/>
                <a:gd name="connsiteX97" fmla="*/ 4272275 w 4940931"/>
                <a:gd name="connsiteY97" fmla="*/ 94614 h 138429"/>
                <a:gd name="connsiteX98" fmla="*/ 4277990 w 4940931"/>
                <a:gd name="connsiteY98" fmla="*/ 88899 h 138429"/>
                <a:gd name="connsiteX99" fmla="*/ 4281800 w 4940931"/>
                <a:gd name="connsiteY99" fmla="*/ 80644 h 138429"/>
                <a:gd name="connsiteX100" fmla="*/ 4283070 w 4940931"/>
                <a:gd name="connsiteY100" fmla="*/ 70484 h 138429"/>
                <a:gd name="connsiteX101" fmla="*/ 4283705 w 4940931"/>
                <a:gd name="connsiteY101" fmla="*/ 69849 h 138429"/>
                <a:gd name="connsiteX102" fmla="*/ 4282435 w 4940931"/>
                <a:gd name="connsiteY102" fmla="*/ 59054 h 138429"/>
                <a:gd name="connsiteX103" fmla="*/ 4278625 w 4940931"/>
                <a:gd name="connsiteY103" fmla="*/ 50799 h 138429"/>
                <a:gd name="connsiteX104" fmla="*/ 4272275 w 4940931"/>
                <a:gd name="connsiteY104" fmla="*/ 45719 h 138429"/>
                <a:gd name="connsiteX105" fmla="*/ 4264020 w 4940931"/>
                <a:gd name="connsiteY105" fmla="*/ 43814 h 138429"/>
                <a:gd name="connsiteX106" fmla="*/ 1420495 w 4940931"/>
                <a:gd name="connsiteY106" fmla="*/ 43814 h 138429"/>
                <a:gd name="connsiteX107" fmla="*/ 1412875 w 4940931"/>
                <a:gd name="connsiteY107" fmla="*/ 45719 h 138429"/>
                <a:gd name="connsiteX108" fmla="*/ 1407160 w 4940931"/>
                <a:gd name="connsiteY108" fmla="*/ 50799 h 138429"/>
                <a:gd name="connsiteX109" fmla="*/ 1403350 w 4940931"/>
                <a:gd name="connsiteY109" fmla="*/ 59054 h 138429"/>
                <a:gd name="connsiteX110" fmla="*/ 1402080 w 4940931"/>
                <a:gd name="connsiteY110" fmla="*/ 69849 h 138429"/>
                <a:gd name="connsiteX111" fmla="*/ 1403350 w 4940931"/>
                <a:gd name="connsiteY111" fmla="*/ 81279 h 138429"/>
                <a:gd name="connsiteX112" fmla="*/ 1407160 w 4940931"/>
                <a:gd name="connsiteY112" fmla="*/ 89534 h 138429"/>
                <a:gd name="connsiteX113" fmla="*/ 1413510 w 4940931"/>
                <a:gd name="connsiteY113" fmla="*/ 94614 h 138429"/>
                <a:gd name="connsiteX114" fmla="*/ 1421130 w 4940931"/>
                <a:gd name="connsiteY114" fmla="*/ 96519 h 138429"/>
                <a:gd name="connsiteX115" fmla="*/ 1428750 w 4940931"/>
                <a:gd name="connsiteY115" fmla="*/ 94614 h 138429"/>
                <a:gd name="connsiteX116" fmla="*/ 1434465 w 4940931"/>
                <a:gd name="connsiteY116" fmla="*/ 88899 h 138429"/>
                <a:gd name="connsiteX117" fmla="*/ 1438275 w 4940931"/>
                <a:gd name="connsiteY117" fmla="*/ 80644 h 138429"/>
                <a:gd name="connsiteX118" fmla="*/ 1439545 w 4940931"/>
                <a:gd name="connsiteY118" fmla="*/ 70484 h 138429"/>
                <a:gd name="connsiteX119" fmla="*/ 1440180 w 4940931"/>
                <a:gd name="connsiteY119" fmla="*/ 69849 h 138429"/>
                <a:gd name="connsiteX120" fmla="*/ 1438910 w 4940931"/>
                <a:gd name="connsiteY120" fmla="*/ 59054 h 138429"/>
                <a:gd name="connsiteX121" fmla="*/ 1435100 w 4940931"/>
                <a:gd name="connsiteY121" fmla="*/ 50799 h 138429"/>
                <a:gd name="connsiteX122" fmla="*/ 1428750 w 4940931"/>
                <a:gd name="connsiteY122" fmla="*/ 45719 h 138429"/>
                <a:gd name="connsiteX123" fmla="*/ 1420495 w 4940931"/>
                <a:gd name="connsiteY123" fmla="*/ 43814 h 138429"/>
                <a:gd name="connsiteX124" fmla="*/ 4041770 w 4940931"/>
                <a:gd name="connsiteY124" fmla="*/ 43180 h 138429"/>
                <a:gd name="connsiteX125" fmla="*/ 4034785 w 4940931"/>
                <a:gd name="connsiteY125" fmla="*/ 44450 h 138429"/>
                <a:gd name="connsiteX126" fmla="*/ 4029705 w 4940931"/>
                <a:gd name="connsiteY126" fmla="*/ 48260 h 138429"/>
                <a:gd name="connsiteX127" fmla="*/ 4025895 w 4940931"/>
                <a:gd name="connsiteY127" fmla="*/ 54610 h 138429"/>
                <a:gd name="connsiteX128" fmla="*/ 4023990 w 4940931"/>
                <a:gd name="connsiteY128" fmla="*/ 62865 h 138429"/>
                <a:gd name="connsiteX129" fmla="*/ 4060185 w 4940931"/>
                <a:gd name="connsiteY129" fmla="*/ 62865 h 138429"/>
                <a:gd name="connsiteX130" fmla="*/ 4058915 w 4940931"/>
                <a:gd name="connsiteY130" fmla="*/ 55245 h 138429"/>
                <a:gd name="connsiteX131" fmla="*/ 4055740 w 4940931"/>
                <a:gd name="connsiteY131" fmla="*/ 48895 h 138429"/>
                <a:gd name="connsiteX132" fmla="*/ 4050025 w 4940931"/>
                <a:gd name="connsiteY132" fmla="*/ 44450 h 138429"/>
                <a:gd name="connsiteX133" fmla="*/ 4041770 w 4940931"/>
                <a:gd name="connsiteY133" fmla="*/ 43180 h 138429"/>
                <a:gd name="connsiteX134" fmla="*/ 3728081 w 4940931"/>
                <a:gd name="connsiteY134" fmla="*/ 43180 h 138429"/>
                <a:gd name="connsiteX135" fmla="*/ 3721096 w 4940931"/>
                <a:gd name="connsiteY135" fmla="*/ 44450 h 138429"/>
                <a:gd name="connsiteX136" fmla="*/ 3716016 w 4940931"/>
                <a:gd name="connsiteY136" fmla="*/ 48260 h 138429"/>
                <a:gd name="connsiteX137" fmla="*/ 3712206 w 4940931"/>
                <a:gd name="connsiteY137" fmla="*/ 54610 h 138429"/>
                <a:gd name="connsiteX138" fmla="*/ 3710301 w 4940931"/>
                <a:gd name="connsiteY138" fmla="*/ 62865 h 138429"/>
                <a:gd name="connsiteX139" fmla="*/ 3746496 w 4940931"/>
                <a:gd name="connsiteY139" fmla="*/ 62865 h 138429"/>
                <a:gd name="connsiteX140" fmla="*/ 3745226 w 4940931"/>
                <a:gd name="connsiteY140" fmla="*/ 55245 h 138429"/>
                <a:gd name="connsiteX141" fmla="*/ 3742051 w 4940931"/>
                <a:gd name="connsiteY141" fmla="*/ 48895 h 138429"/>
                <a:gd name="connsiteX142" fmla="*/ 3736336 w 4940931"/>
                <a:gd name="connsiteY142" fmla="*/ 44450 h 138429"/>
                <a:gd name="connsiteX143" fmla="*/ 3728081 w 4940931"/>
                <a:gd name="connsiteY143" fmla="*/ 43180 h 138429"/>
                <a:gd name="connsiteX144" fmla="*/ 3541391 w 4940931"/>
                <a:gd name="connsiteY144" fmla="*/ 43180 h 138429"/>
                <a:gd name="connsiteX145" fmla="*/ 3534406 w 4940931"/>
                <a:gd name="connsiteY145" fmla="*/ 44450 h 138429"/>
                <a:gd name="connsiteX146" fmla="*/ 3529326 w 4940931"/>
                <a:gd name="connsiteY146" fmla="*/ 48260 h 138429"/>
                <a:gd name="connsiteX147" fmla="*/ 3525516 w 4940931"/>
                <a:gd name="connsiteY147" fmla="*/ 54610 h 138429"/>
                <a:gd name="connsiteX148" fmla="*/ 3523611 w 4940931"/>
                <a:gd name="connsiteY148" fmla="*/ 62865 h 138429"/>
                <a:gd name="connsiteX149" fmla="*/ 3559806 w 4940931"/>
                <a:gd name="connsiteY149" fmla="*/ 62865 h 138429"/>
                <a:gd name="connsiteX150" fmla="*/ 3558536 w 4940931"/>
                <a:gd name="connsiteY150" fmla="*/ 55245 h 138429"/>
                <a:gd name="connsiteX151" fmla="*/ 3555361 w 4940931"/>
                <a:gd name="connsiteY151" fmla="*/ 48895 h 138429"/>
                <a:gd name="connsiteX152" fmla="*/ 3549646 w 4940931"/>
                <a:gd name="connsiteY152" fmla="*/ 44450 h 138429"/>
                <a:gd name="connsiteX153" fmla="*/ 3541391 w 4940931"/>
                <a:gd name="connsiteY153" fmla="*/ 43180 h 138429"/>
                <a:gd name="connsiteX154" fmla="*/ 3463285 w 4940931"/>
                <a:gd name="connsiteY154" fmla="*/ 43180 h 138429"/>
                <a:gd name="connsiteX155" fmla="*/ 3458205 w 4940931"/>
                <a:gd name="connsiteY155" fmla="*/ 43815 h 138429"/>
                <a:gd name="connsiteX156" fmla="*/ 3453125 w 4940931"/>
                <a:gd name="connsiteY156" fmla="*/ 45720 h 138429"/>
                <a:gd name="connsiteX157" fmla="*/ 3448680 w 4940931"/>
                <a:gd name="connsiteY157" fmla="*/ 48895 h 138429"/>
                <a:gd name="connsiteX158" fmla="*/ 3445505 w 4940931"/>
                <a:gd name="connsiteY158" fmla="*/ 52705 h 138429"/>
                <a:gd name="connsiteX159" fmla="*/ 3445505 w 4940931"/>
                <a:gd name="connsiteY159" fmla="*/ 85725 h 138429"/>
                <a:gd name="connsiteX160" fmla="*/ 3448680 w 4940931"/>
                <a:gd name="connsiteY160" fmla="*/ 89535 h 138429"/>
                <a:gd name="connsiteX161" fmla="*/ 3453125 w 4940931"/>
                <a:gd name="connsiteY161" fmla="*/ 92710 h 138429"/>
                <a:gd name="connsiteX162" fmla="*/ 3458205 w 4940931"/>
                <a:gd name="connsiteY162" fmla="*/ 95250 h 138429"/>
                <a:gd name="connsiteX163" fmla="*/ 3463920 w 4940931"/>
                <a:gd name="connsiteY163" fmla="*/ 95885 h 138429"/>
                <a:gd name="connsiteX164" fmla="*/ 3476620 w 4940931"/>
                <a:gd name="connsiteY164" fmla="*/ 89535 h 138429"/>
                <a:gd name="connsiteX165" fmla="*/ 3481065 w 4940931"/>
                <a:gd name="connsiteY165" fmla="*/ 71120 h 138429"/>
                <a:gd name="connsiteX166" fmla="*/ 3480430 w 4940931"/>
                <a:gd name="connsiteY166" fmla="*/ 71755 h 138429"/>
                <a:gd name="connsiteX167" fmla="*/ 3475985 w 4940931"/>
                <a:gd name="connsiteY167" fmla="*/ 50165 h 138429"/>
                <a:gd name="connsiteX168" fmla="*/ 3463285 w 4940931"/>
                <a:gd name="connsiteY168" fmla="*/ 43180 h 138429"/>
                <a:gd name="connsiteX169" fmla="*/ 3343271 w 4940931"/>
                <a:gd name="connsiteY169" fmla="*/ 43180 h 138429"/>
                <a:gd name="connsiteX170" fmla="*/ 3336286 w 4940931"/>
                <a:gd name="connsiteY170" fmla="*/ 44450 h 138429"/>
                <a:gd name="connsiteX171" fmla="*/ 3331206 w 4940931"/>
                <a:gd name="connsiteY171" fmla="*/ 48260 h 138429"/>
                <a:gd name="connsiteX172" fmla="*/ 3327396 w 4940931"/>
                <a:gd name="connsiteY172" fmla="*/ 54610 h 138429"/>
                <a:gd name="connsiteX173" fmla="*/ 3325491 w 4940931"/>
                <a:gd name="connsiteY173" fmla="*/ 62865 h 138429"/>
                <a:gd name="connsiteX174" fmla="*/ 3361686 w 4940931"/>
                <a:gd name="connsiteY174" fmla="*/ 62865 h 138429"/>
                <a:gd name="connsiteX175" fmla="*/ 3360416 w 4940931"/>
                <a:gd name="connsiteY175" fmla="*/ 55245 h 138429"/>
                <a:gd name="connsiteX176" fmla="*/ 3357241 w 4940931"/>
                <a:gd name="connsiteY176" fmla="*/ 48895 h 138429"/>
                <a:gd name="connsiteX177" fmla="*/ 3351526 w 4940931"/>
                <a:gd name="connsiteY177" fmla="*/ 44450 h 138429"/>
                <a:gd name="connsiteX178" fmla="*/ 3343271 w 4940931"/>
                <a:gd name="connsiteY178" fmla="*/ 43180 h 138429"/>
                <a:gd name="connsiteX179" fmla="*/ 2976876 w 4940931"/>
                <a:gd name="connsiteY179" fmla="*/ 43180 h 138429"/>
                <a:gd name="connsiteX180" fmla="*/ 2969891 w 4940931"/>
                <a:gd name="connsiteY180" fmla="*/ 44450 h 138429"/>
                <a:gd name="connsiteX181" fmla="*/ 2964811 w 4940931"/>
                <a:gd name="connsiteY181" fmla="*/ 48260 h 138429"/>
                <a:gd name="connsiteX182" fmla="*/ 2961001 w 4940931"/>
                <a:gd name="connsiteY182" fmla="*/ 54610 h 138429"/>
                <a:gd name="connsiteX183" fmla="*/ 2959096 w 4940931"/>
                <a:gd name="connsiteY183" fmla="*/ 62865 h 138429"/>
                <a:gd name="connsiteX184" fmla="*/ 2995291 w 4940931"/>
                <a:gd name="connsiteY184" fmla="*/ 62865 h 138429"/>
                <a:gd name="connsiteX185" fmla="*/ 2994021 w 4940931"/>
                <a:gd name="connsiteY185" fmla="*/ 55245 h 138429"/>
                <a:gd name="connsiteX186" fmla="*/ 2990846 w 4940931"/>
                <a:gd name="connsiteY186" fmla="*/ 48895 h 138429"/>
                <a:gd name="connsiteX187" fmla="*/ 2985131 w 4940931"/>
                <a:gd name="connsiteY187" fmla="*/ 44450 h 138429"/>
                <a:gd name="connsiteX188" fmla="*/ 2976876 w 4940931"/>
                <a:gd name="connsiteY188" fmla="*/ 43180 h 138429"/>
                <a:gd name="connsiteX189" fmla="*/ 2527930 w 4940931"/>
                <a:gd name="connsiteY189" fmla="*/ 43180 h 138429"/>
                <a:gd name="connsiteX190" fmla="*/ 2520945 w 4940931"/>
                <a:gd name="connsiteY190" fmla="*/ 44450 h 138429"/>
                <a:gd name="connsiteX191" fmla="*/ 2515865 w 4940931"/>
                <a:gd name="connsiteY191" fmla="*/ 48260 h 138429"/>
                <a:gd name="connsiteX192" fmla="*/ 2512055 w 4940931"/>
                <a:gd name="connsiteY192" fmla="*/ 54610 h 138429"/>
                <a:gd name="connsiteX193" fmla="*/ 2510150 w 4940931"/>
                <a:gd name="connsiteY193" fmla="*/ 62865 h 138429"/>
                <a:gd name="connsiteX194" fmla="*/ 2546345 w 4940931"/>
                <a:gd name="connsiteY194" fmla="*/ 62865 h 138429"/>
                <a:gd name="connsiteX195" fmla="*/ 2545075 w 4940931"/>
                <a:gd name="connsiteY195" fmla="*/ 55245 h 138429"/>
                <a:gd name="connsiteX196" fmla="*/ 2541900 w 4940931"/>
                <a:gd name="connsiteY196" fmla="*/ 48895 h 138429"/>
                <a:gd name="connsiteX197" fmla="*/ 2536185 w 4940931"/>
                <a:gd name="connsiteY197" fmla="*/ 44450 h 138429"/>
                <a:gd name="connsiteX198" fmla="*/ 2527930 w 4940931"/>
                <a:gd name="connsiteY198" fmla="*/ 43180 h 138429"/>
                <a:gd name="connsiteX199" fmla="*/ 2214240 w 4940931"/>
                <a:gd name="connsiteY199" fmla="*/ 43180 h 138429"/>
                <a:gd name="connsiteX200" fmla="*/ 2207255 w 4940931"/>
                <a:gd name="connsiteY200" fmla="*/ 44450 h 138429"/>
                <a:gd name="connsiteX201" fmla="*/ 2202175 w 4940931"/>
                <a:gd name="connsiteY201" fmla="*/ 48260 h 138429"/>
                <a:gd name="connsiteX202" fmla="*/ 2198365 w 4940931"/>
                <a:gd name="connsiteY202" fmla="*/ 54610 h 138429"/>
                <a:gd name="connsiteX203" fmla="*/ 2196460 w 4940931"/>
                <a:gd name="connsiteY203" fmla="*/ 62865 h 138429"/>
                <a:gd name="connsiteX204" fmla="*/ 2232655 w 4940931"/>
                <a:gd name="connsiteY204" fmla="*/ 62865 h 138429"/>
                <a:gd name="connsiteX205" fmla="*/ 2231385 w 4940931"/>
                <a:gd name="connsiteY205" fmla="*/ 55245 h 138429"/>
                <a:gd name="connsiteX206" fmla="*/ 2228210 w 4940931"/>
                <a:gd name="connsiteY206" fmla="*/ 48895 h 138429"/>
                <a:gd name="connsiteX207" fmla="*/ 2222495 w 4940931"/>
                <a:gd name="connsiteY207" fmla="*/ 44450 h 138429"/>
                <a:gd name="connsiteX208" fmla="*/ 2214240 w 4940931"/>
                <a:gd name="connsiteY208" fmla="*/ 43180 h 138429"/>
                <a:gd name="connsiteX209" fmla="*/ 2027551 w 4940931"/>
                <a:gd name="connsiteY209" fmla="*/ 43180 h 138429"/>
                <a:gd name="connsiteX210" fmla="*/ 2020566 w 4940931"/>
                <a:gd name="connsiteY210" fmla="*/ 44450 h 138429"/>
                <a:gd name="connsiteX211" fmla="*/ 2015486 w 4940931"/>
                <a:gd name="connsiteY211" fmla="*/ 48260 h 138429"/>
                <a:gd name="connsiteX212" fmla="*/ 2011676 w 4940931"/>
                <a:gd name="connsiteY212" fmla="*/ 54610 h 138429"/>
                <a:gd name="connsiteX213" fmla="*/ 2009771 w 4940931"/>
                <a:gd name="connsiteY213" fmla="*/ 62865 h 138429"/>
                <a:gd name="connsiteX214" fmla="*/ 2045966 w 4940931"/>
                <a:gd name="connsiteY214" fmla="*/ 62865 h 138429"/>
                <a:gd name="connsiteX215" fmla="*/ 2044696 w 4940931"/>
                <a:gd name="connsiteY215" fmla="*/ 55245 h 138429"/>
                <a:gd name="connsiteX216" fmla="*/ 2041521 w 4940931"/>
                <a:gd name="connsiteY216" fmla="*/ 48895 h 138429"/>
                <a:gd name="connsiteX217" fmla="*/ 2035806 w 4940931"/>
                <a:gd name="connsiteY217" fmla="*/ 44450 h 138429"/>
                <a:gd name="connsiteX218" fmla="*/ 2027551 w 4940931"/>
                <a:gd name="connsiteY218" fmla="*/ 43180 h 138429"/>
                <a:gd name="connsiteX219" fmla="*/ 1949445 w 4940931"/>
                <a:gd name="connsiteY219" fmla="*/ 43180 h 138429"/>
                <a:gd name="connsiteX220" fmla="*/ 1944365 w 4940931"/>
                <a:gd name="connsiteY220" fmla="*/ 43815 h 138429"/>
                <a:gd name="connsiteX221" fmla="*/ 1939285 w 4940931"/>
                <a:gd name="connsiteY221" fmla="*/ 45720 h 138429"/>
                <a:gd name="connsiteX222" fmla="*/ 1934840 w 4940931"/>
                <a:gd name="connsiteY222" fmla="*/ 48895 h 138429"/>
                <a:gd name="connsiteX223" fmla="*/ 1931665 w 4940931"/>
                <a:gd name="connsiteY223" fmla="*/ 52705 h 138429"/>
                <a:gd name="connsiteX224" fmla="*/ 1931665 w 4940931"/>
                <a:gd name="connsiteY224" fmla="*/ 85725 h 138429"/>
                <a:gd name="connsiteX225" fmla="*/ 1934840 w 4940931"/>
                <a:gd name="connsiteY225" fmla="*/ 89535 h 138429"/>
                <a:gd name="connsiteX226" fmla="*/ 1939285 w 4940931"/>
                <a:gd name="connsiteY226" fmla="*/ 92710 h 138429"/>
                <a:gd name="connsiteX227" fmla="*/ 1944365 w 4940931"/>
                <a:gd name="connsiteY227" fmla="*/ 95250 h 138429"/>
                <a:gd name="connsiteX228" fmla="*/ 1950080 w 4940931"/>
                <a:gd name="connsiteY228" fmla="*/ 95885 h 138429"/>
                <a:gd name="connsiteX229" fmla="*/ 1962780 w 4940931"/>
                <a:gd name="connsiteY229" fmla="*/ 89535 h 138429"/>
                <a:gd name="connsiteX230" fmla="*/ 1967225 w 4940931"/>
                <a:gd name="connsiteY230" fmla="*/ 71120 h 138429"/>
                <a:gd name="connsiteX231" fmla="*/ 1966590 w 4940931"/>
                <a:gd name="connsiteY231" fmla="*/ 71755 h 138429"/>
                <a:gd name="connsiteX232" fmla="*/ 1962145 w 4940931"/>
                <a:gd name="connsiteY232" fmla="*/ 50165 h 138429"/>
                <a:gd name="connsiteX233" fmla="*/ 1949445 w 4940931"/>
                <a:gd name="connsiteY233" fmla="*/ 43180 h 138429"/>
                <a:gd name="connsiteX234" fmla="*/ 1829431 w 4940931"/>
                <a:gd name="connsiteY234" fmla="*/ 43180 h 138429"/>
                <a:gd name="connsiteX235" fmla="*/ 1822446 w 4940931"/>
                <a:gd name="connsiteY235" fmla="*/ 44450 h 138429"/>
                <a:gd name="connsiteX236" fmla="*/ 1817366 w 4940931"/>
                <a:gd name="connsiteY236" fmla="*/ 48260 h 138429"/>
                <a:gd name="connsiteX237" fmla="*/ 1813556 w 4940931"/>
                <a:gd name="connsiteY237" fmla="*/ 54610 h 138429"/>
                <a:gd name="connsiteX238" fmla="*/ 1811651 w 4940931"/>
                <a:gd name="connsiteY238" fmla="*/ 62865 h 138429"/>
                <a:gd name="connsiteX239" fmla="*/ 1847846 w 4940931"/>
                <a:gd name="connsiteY239" fmla="*/ 62865 h 138429"/>
                <a:gd name="connsiteX240" fmla="*/ 1846576 w 4940931"/>
                <a:gd name="connsiteY240" fmla="*/ 55245 h 138429"/>
                <a:gd name="connsiteX241" fmla="*/ 1843401 w 4940931"/>
                <a:gd name="connsiteY241" fmla="*/ 48895 h 138429"/>
                <a:gd name="connsiteX242" fmla="*/ 1837686 w 4940931"/>
                <a:gd name="connsiteY242" fmla="*/ 44450 h 138429"/>
                <a:gd name="connsiteX243" fmla="*/ 1829431 w 4940931"/>
                <a:gd name="connsiteY243" fmla="*/ 43180 h 138429"/>
                <a:gd name="connsiteX244" fmla="*/ 1178561 w 4940931"/>
                <a:gd name="connsiteY244" fmla="*/ 43180 h 138429"/>
                <a:gd name="connsiteX245" fmla="*/ 1171576 w 4940931"/>
                <a:gd name="connsiteY245" fmla="*/ 44450 h 138429"/>
                <a:gd name="connsiteX246" fmla="*/ 1166496 w 4940931"/>
                <a:gd name="connsiteY246" fmla="*/ 48260 h 138429"/>
                <a:gd name="connsiteX247" fmla="*/ 1162686 w 4940931"/>
                <a:gd name="connsiteY247" fmla="*/ 54610 h 138429"/>
                <a:gd name="connsiteX248" fmla="*/ 1160781 w 4940931"/>
                <a:gd name="connsiteY248" fmla="*/ 62865 h 138429"/>
                <a:gd name="connsiteX249" fmla="*/ 1196976 w 4940931"/>
                <a:gd name="connsiteY249" fmla="*/ 62865 h 138429"/>
                <a:gd name="connsiteX250" fmla="*/ 1195706 w 4940931"/>
                <a:gd name="connsiteY250" fmla="*/ 55245 h 138429"/>
                <a:gd name="connsiteX251" fmla="*/ 1192531 w 4940931"/>
                <a:gd name="connsiteY251" fmla="*/ 48895 h 138429"/>
                <a:gd name="connsiteX252" fmla="*/ 1186816 w 4940931"/>
                <a:gd name="connsiteY252" fmla="*/ 44450 h 138429"/>
                <a:gd name="connsiteX253" fmla="*/ 1178561 w 4940931"/>
                <a:gd name="connsiteY253" fmla="*/ 43180 h 138429"/>
                <a:gd name="connsiteX254" fmla="*/ 898525 w 4940931"/>
                <a:gd name="connsiteY254" fmla="*/ 43180 h 138429"/>
                <a:gd name="connsiteX255" fmla="*/ 891540 w 4940931"/>
                <a:gd name="connsiteY255" fmla="*/ 44450 h 138429"/>
                <a:gd name="connsiteX256" fmla="*/ 886460 w 4940931"/>
                <a:gd name="connsiteY256" fmla="*/ 48260 h 138429"/>
                <a:gd name="connsiteX257" fmla="*/ 882650 w 4940931"/>
                <a:gd name="connsiteY257" fmla="*/ 54610 h 138429"/>
                <a:gd name="connsiteX258" fmla="*/ 880745 w 4940931"/>
                <a:gd name="connsiteY258" fmla="*/ 62865 h 138429"/>
                <a:gd name="connsiteX259" fmla="*/ 916940 w 4940931"/>
                <a:gd name="connsiteY259" fmla="*/ 62865 h 138429"/>
                <a:gd name="connsiteX260" fmla="*/ 915670 w 4940931"/>
                <a:gd name="connsiteY260" fmla="*/ 55245 h 138429"/>
                <a:gd name="connsiteX261" fmla="*/ 912495 w 4940931"/>
                <a:gd name="connsiteY261" fmla="*/ 48895 h 138429"/>
                <a:gd name="connsiteX262" fmla="*/ 906780 w 4940931"/>
                <a:gd name="connsiteY262" fmla="*/ 44450 h 138429"/>
                <a:gd name="connsiteX263" fmla="*/ 898525 w 4940931"/>
                <a:gd name="connsiteY263" fmla="*/ 43180 h 138429"/>
                <a:gd name="connsiteX264" fmla="*/ 584834 w 4940931"/>
                <a:gd name="connsiteY264" fmla="*/ 43180 h 138429"/>
                <a:gd name="connsiteX265" fmla="*/ 577849 w 4940931"/>
                <a:gd name="connsiteY265" fmla="*/ 44450 h 138429"/>
                <a:gd name="connsiteX266" fmla="*/ 572769 w 4940931"/>
                <a:gd name="connsiteY266" fmla="*/ 48260 h 138429"/>
                <a:gd name="connsiteX267" fmla="*/ 568959 w 4940931"/>
                <a:gd name="connsiteY267" fmla="*/ 54610 h 138429"/>
                <a:gd name="connsiteX268" fmla="*/ 567054 w 4940931"/>
                <a:gd name="connsiteY268" fmla="*/ 62865 h 138429"/>
                <a:gd name="connsiteX269" fmla="*/ 603249 w 4940931"/>
                <a:gd name="connsiteY269" fmla="*/ 62865 h 138429"/>
                <a:gd name="connsiteX270" fmla="*/ 601979 w 4940931"/>
                <a:gd name="connsiteY270" fmla="*/ 55245 h 138429"/>
                <a:gd name="connsiteX271" fmla="*/ 598804 w 4940931"/>
                <a:gd name="connsiteY271" fmla="*/ 48895 h 138429"/>
                <a:gd name="connsiteX272" fmla="*/ 593089 w 4940931"/>
                <a:gd name="connsiteY272" fmla="*/ 44450 h 138429"/>
                <a:gd name="connsiteX273" fmla="*/ 584834 w 4940931"/>
                <a:gd name="connsiteY273" fmla="*/ 43180 h 138429"/>
                <a:gd name="connsiteX274" fmla="*/ 398145 w 4940931"/>
                <a:gd name="connsiteY274" fmla="*/ 43180 h 138429"/>
                <a:gd name="connsiteX275" fmla="*/ 391160 w 4940931"/>
                <a:gd name="connsiteY275" fmla="*/ 44450 h 138429"/>
                <a:gd name="connsiteX276" fmla="*/ 386080 w 4940931"/>
                <a:gd name="connsiteY276" fmla="*/ 48260 h 138429"/>
                <a:gd name="connsiteX277" fmla="*/ 382270 w 4940931"/>
                <a:gd name="connsiteY277" fmla="*/ 54610 h 138429"/>
                <a:gd name="connsiteX278" fmla="*/ 380365 w 4940931"/>
                <a:gd name="connsiteY278" fmla="*/ 62865 h 138429"/>
                <a:gd name="connsiteX279" fmla="*/ 416560 w 4940931"/>
                <a:gd name="connsiteY279" fmla="*/ 62865 h 138429"/>
                <a:gd name="connsiteX280" fmla="*/ 415290 w 4940931"/>
                <a:gd name="connsiteY280" fmla="*/ 55245 h 138429"/>
                <a:gd name="connsiteX281" fmla="*/ 412115 w 4940931"/>
                <a:gd name="connsiteY281" fmla="*/ 48895 h 138429"/>
                <a:gd name="connsiteX282" fmla="*/ 406400 w 4940931"/>
                <a:gd name="connsiteY282" fmla="*/ 44450 h 138429"/>
                <a:gd name="connsiteX283" fmla="*/ 398145 w 4940931"/>
                <a:gd name="connsiteY283" fmla="*/ 43180 h 138429"/>
                <a:gd name="connsiteX284" fmla="*/ 320039 w 4940931"/>
                <a:gd name="connsiteY284" fmla="*/ 43180 h 138429"/>
                <a:gd name="connsiteX285" fmla="*/ 314959 w 4940931"/>
                <a:gd name="connsiteY285" fmla="*/ 43815 h 138429"/>
                <a:gd name="connsiteX286" fmla="*/ 309879 w 4940931"/>
                <a:gd name="connsiteY286" fmla="*/ 45720 h 138429"/>
                <a:gd name="connsiteX287" fmla="*/ 305434 w 4940931"/>
                <a:gd name="connsiteY287" fmla="*/ 48895 h 138429"/>
                <a:gd name="connsiteX288" fmla="*/ 302259 w 4940931"/>
                <a:gd name="connsiteY288" fmla="*/ 52705 h 138429"/>
                <a:gd name="connsiteX289" fmla="*/ 302259 w 4940931"/>
                <a:gd name="connsiteY289" fmla="*/ 85725 h 138429"/>
                <a:gd name="connsiteX290" fmla="*/ 305434 w 4940931"/>
                <a:gd name="connsiteY290" fmla="*/ 89535 h 138429"/>
                <a:gd name="connsiteX291" fmla="*/ 309879 w 4940931"/>
                <a:gd name="connsiteY291" fmla="*/ 92710 h 138429"/>
                <a:gd name="connsiteX292" fmla="*/ 314959 w 4940931"/>
                <a:gd name="connsiteY292" fmla="*/ 95250 h 138429"/>
                <a:gd name="connsiteX293" fmla="*/ 320674 w 4940931"/>
                <a:gd name="connsiteY293" fmla="*/ 95885 h 138429"/>
                <a:gd name="connsiteX294" fmla="*/ 333374 w 4940931"/>
                <a:gd name="connsiteY294" fmla="*/ 89535 h 138429"/>
                <a:gd name="connsiteX295" fmla="*/ 337819 w 4940931"/>
                <a:gd name="connsiteY295" fmla="*/ 71120 h 138429"/>
                <a:gd name="connsiteX296" fmla="*/ 337184 w 4940931"/>
                <a:gd name="connsiteY296" fmla="*/ 71755 h 138429"/>
                <a:gd name="connsiteX297" fmla="*/ 332739 w 4940931"/>
                <a:gd name="connsiteY297" fmla="*/ 50165 h 138429"/>
                <a:gd name="connsiteX298" fmla="*/ 320039 w 4940931"/>
                <a:gd name="connsiteY298" fmla="*/ 43180 h 138429"/>
                <a:gd name="connsiteX299" fmla="*/ 200025 w 4940931"/>
                <a:gd name="connsiteY299" fmla="*/ 43180 h 138429"/>
                <a:gd name="connsiteX300" fmla="*/ 193040 w 4940931"/>
                <a:gd name="connsiteY300" fmla="*/ 44450 h 138429"/>
                <a:gd name="connsiteX301" fmla="*/ 187960 w 4940931"/>
                <a:gd name="connsiteY301" fmla="*/ 48260 h 138429"/>
                <a:gd name="connsiteX302" fmla="*/ 184150 w 4940931"/>
                <a:gd name="connsiteY302" fmla="*/ 54610 h 138429"/>
                <a:gd name="connsiteX303" fmla="*/ 182245 w 4940931"/>
                <a:gd name="connsiteY303" fmla="*/ 62865 h 138429"/>
                <a:gd name="connsiteX304" fmla="*/ 218440 w 4940931"/>
                <a:gd name="connsiteY304" fmla="*/ 62865 h 138429"/>
                <a:gd name="connsiteX305" fmla="*/ 217170 w 4940931"/>
                <a:gd name="connsiteY305" fmla="*/ 55245 h 138429"/>
                <a:gd name="connsiteX306" fmla="*/ 213995 w 4940931"/>
                <a:gd name="connsiteY306" fmla="*/ 48895 h 138429"/>
                <a:gd name="connsiteX307" fmla="*/ 208280 w 4940931"/>
                <a:gd name="connsiteY307" fmla="*/ 44450 h 138429"/>
                <a:gd name="connsiteX308" fmla="*/ 200025 w 4940931"/>
                <a:gd name="connsiteY308" fmla="*/ 43180 h 138429"/>
                <a:gd name="connsiteX309" fmla="*/ 4439281 w 4940931"/>
                <a:gd name="connsiteY309" fmla="*/ 43179 h 138429"/>
                <a:gd name="connsiteX310" fmla="*/ 4426581 w 4940931"/>
                <a:gd name="connsiteY310" fmla="*/ 49529 h 138429"/>
                <a:gd name="connsiteX311" fmla="*/ 4422136 w 4940931"/>
                <a:gd name="connsiteY311" fmla="*/ 67944 h 138429"/>
                <a:gd name="connsiteX312" fmla="*/ 4423406 w 4940931"/>
                <a:gd name="connsiteY312" fmla="*/ 80644 h 138429"/>
                <a:gd name="connsiteX313" fmla="*/ 4426581 w 4940931"/>
                <a:gd name="connsiteY313" fmla="*/ 89534 h 138429"/>
                <a:gd name="connsiteX314" fmla="*/ 4432296 w 4940931"/>
                <a:gd name="connsiteY314" fmla="*/ 94614 h 138429"/>
                <a:gd name="connsiteX315" fmla="*/ 4439916 w 4940931"/>
                <a:gd name="connsiteY315" fmla="*/ 96519 h 138429"/>
                <a:gd name="connsiteX316" fmla="*/ 4444996 w 4940931"/>
                <a:gd name="connsiteY316" fmla="*/ 95884 h 138429"/>
                <a:gd name="connsiteX317" fmla="*/ 4450076 w 4940931"/>
                <a:gd name="connsiteY317" fmla="*/ 93344 h 138429"/>
                <a:gd name="connsiteX318" fmla="*/ 4454521 w 4940931"/>
                <a:gd name="connsiteY318" fmla="*/ 90169 h 138429"/>
                <a:gd name="connsiteX319" fmla="*/ 4457696 w 4940931"/>
                <a:gd name="connsiteY319" fmla="*/ 86359 h 138429"/>
                <a:gd name="connsiteX320" fmla="*/ 4457696 w 4940931"/>
                <a:gd name="connsiteY320" fmla="*/ 53339 h 138429"/>
                <a:gd name="connsiteX321" fmla="*/ 4454521 w 4940931"/>
                <a:gd name="connsiteY321" fmla="*/ 49529 h 138429"/>
                <a:gd name="connsiteX322" fmla="*/ 4450076 w 4940931"/>
                <a:gd name="connsiteY322" fmla="*/ 46354 h 138429"/>
                <a:gd name="connsiteX323" fmla="*/ 4444996 w 4940931"/>
                <a:gd name="connsiteY323" fmla="*/ 43814 h 138429"/>
                <a:gd name="connsiteX324" fmla="*/ 4439281 w 4940931"/>
                <a:gd name="connsiteY324" fmla="*/ 43179 h 138429"/>
                <a:gd name="connsiteX325" fmla="*/ 1014731 w 4940931"/>
                <a:gd name="connsiteY325" fmla="*/ 43179 h 138429"/>
                <a:gd name="connsiteX326" fmla="*/ 1002032 w 4940931"/>
                <a:gd name="connsiteY326" fmla="*/ 49529 h 138429"/>
                <a:gd name="connsiteX327" fmla="*/ 997587 w 4940931"/>
                <a:gd name="connsiteY327" fmla="*/ 67944 h 138429"/>
                <a:gd name="connsiteX328" fmla="*/ 1002032 w 4940931"/>
                <a:gd name="connsiteY328" fmla="*/ 88899 h 138429"/>
                <a:gd name="connsiteX329" fmla="*/ 1015367 w 4940931"/>
                <a:gd name="connsiteY329" fmla="*/ 95884 h 138429"/>
                <a:gd name="connsiteX330" fmla="*/ 1024891 w 4940931"/>
                <a:gd name="connsiteY330" fmla="*/ 93344 h 138429"/>
                <a:gd name="connsiteX331" fmla="*/ 1033147 w 4940931"/>
                <a:gd name="connsiteY331" fmla="*/ 86359 h 138429"/>
                <a:gd name="connsiteX332" fmla="*/ 1033147 w 4940931"/>
                <a:gd name="connsiteY332" fmla="*/ 53339 h 138429"/>
                <a:gd name="connsiteX333" fmla="*/ 1029971 w 4940931"/>
                <a:gd name="connsiteY333" fmla="*/ 49529 h 138429"/>
                <a:gd name="connsiteX334" fmla="*/ 1025526 w 4940931"/>
                <a:gd name="connsiteY334" fmla="*/ 46354 h 138429"/>
                <a:gd name="connsiteX335" fmla="*/ 1020446 w 4940931"/>
                <a:gd name="connsiteY335" fmla="*/ 43814 h 138429"/>
                <a:gd name="connsiteX336" fmla="*/ 1014731 w 4940931"/>
                <a:gd name="connsiteY336" fmla="*/ 43179 h 138429"/>
                <a:gd name="connsiteX337" fmla="*/ 4524370 w 4940931"/>
                <a:gd name="connsiteY337" fmla="*/ 31114 h 138429"/>
                <a:gd name="connsiteX338" fmla="*/ 4538975 w 4940931"/>
                <a:gd name="connsiteY338" fmla="*/ 31114 h 138429"/>
                <a:gd name="connsiteX339" fmla="*/ 4552310 w 4940931"/>
                <a:gd name="connsiteY339" fmla="*/ 84454 h 138429"/>
                <a:gd name="connsiteX340" fmla="*/ 4566915 w 4940931"/>
                <a:gd name="connsiteY340" fmla="*/ 31114 h 138429"/>
                <a:gd name="connsiteX341" fmla="*/ 4579615 w 4940931"/>
                <a:gd name="connsiteY341" fmla="*/ 31114 h 138429"/>
                <a:gd name="connsiteX342" fmla="*/ 4594220 w 4940931"/>
                <a:gd name="connsiteY342" fmla="*/ 84454 h 138429"/>
                <a:gd name="connsiteX343" fmla="*/ 4606920 w 4940931"/>
                <a:gd name="connsiteY343" fmla="*/ 31114 h 138429"/>
                <a:gd name="connsiteX344" fmla="*/ 4622160 w 4940931"/>
                <a:gd name="connsiteY344" fmla="*/ 31114 h 138429"/>
                <a:gd name="connsiteX345" fmla="*/ 4600570 w 4940931"/>
                <a:gd name="connsiteY345" fmla="*/ 108584 h 138429"/>
                <a:gd name="connsiteX346" fmla="*/ 4587235 w 4940931"/>
                <a:gd name="connsiteY346" fmla="*/ 108584 h 138429"/>
                <a:gd name="connsiteX347" fmla="*/ 4572630 w 4940931"/>
                <a:gd name="connsiteY347" fmla="*/ 54609 h 138429"/>
                <a:gd name="connsiteX348" fmla="*/ 4558660 w 4940931"/>
                <a:gd name="connsiteY348" fmla="*/ 108584 h 138429"/>
                <a:gd name="connsiteX349" fmla="*/ 4545325 w 4940931"/>
                <a:gd name="connsiteY349" fmla="*/ 108584 h 138429"/>
                <a:gd name="connsiteX350" fmla="*/ 4123686 w 4940931"/>
                <a:gd name="connsiteY350" fmla="*/ 31114 h 138429"/>
                <a:gd name="connsiteX351" fmla="*/ 4138926 w 4940931"/>
                <a:gd name="connsiteY351" fmla="*/ 31114 h 138429"/>
                <a:gd name="connsiteX352" fmla="*/ 4152261 w 4940931"/>
                <a:gd name="connsiteY352" fmla="*/ 84454 h 138429"/>
                <a:gd name="connsiteX353" fmla="*/ 4166866 w 4940931"/>
                <a:gd name="connsiteY353" fmla="*/ 31114 h 138429"/>
                <a:gd name="connsiteX354" fmla="*/ 4178931 w 4940931"/>
                <a:gd name="connsiteY354" fmla="*/ 31114 h 138429"/>
                <a:gd name="connsiteX355" fmla="*/ 4193536 w 4940931"/>
                <a:gd name="connsiteY355" fmla="*/ 84454 h 138429"/>
                <a:gd name="connsiteX356" fmla="*/ 4206871 w 4940931"/>
                <a:gd name="connsiteY356" fmla="*/ 31114 h 138429"/>
                <a:gd name="connsiteX357" fmla="*/ 4222111 w 4940931"/>
                <a:gd name="connsiteY357" fmla="*/ 31114 h 138429"/>
                <a:gd name="connsiteX358" fmla="*/ 4200521 w 4940931"/>
                <a:gd name="connsiteY358" fmla="*/ 108584 h 138429"/>
                <a:gd name="connsiteX359" fmla="*/ 4187186 w 4940931"/>
                <a:gd name="connsiteY359" fmla="*/ 108584 h 138429"/>
                <a:gd name="connsiteX360" fmla="*/ 4172581 w 4940931"/>
                <a:gd name="connsiteY360" fmla="*/ 54609 h 138429"/>
                <a:gd name="connsiteX361" fmla="*/ 4157976 w 4940931"/>
                <a:gd name="connsiteY361" fmla="*/ 108584 h 138429"/>
                <a:gd name="connsiteX362" fmla="*/ 4145276 w 4940931"/>
                <a:gd name="connsiteY362" fmla="*/ 108584 h 138429"/>
                <a:gd name="connsiteX363" fmla="*/ 2837811 w 4940931"/>
                <a:gd name="connsiteY363" fmla="*/ 31114 h 138429"/>
                <a:gd name="connsiteX364" fmla="*/ 2852416 w 4940931"/>
                <a:gd name="connsiteY364" fmla="*/ 31114 h 138429"/>
                <a:gd name="connsiteX365" fmla="*/ 2865751 w 4940931"/>
                <a:gd name="connsiteY365" fmla="*/ 84454 h 138429"/>
                <a:gd name="connsiteX366" fmla="*/ 2880356 w 4940931"/>
                <a:gd name="connsiteY366" fmla="*/ 31114 h 138429"/>
                <a:gd name="connsiteX367" fmla="*/ 2893056 w 4940931"/>
                <a:gd name="connsiteY367" fmla="*/ 31114 h 138429"/>
                <a:gd name="connsiteX368" fmla="*/ 2907661 w 4940931"/>
                <a:gd name="connsiteY368" fmla="*/ 84454 h 138429"/>
                <a:gd name="connsiteX369" fmla="*/ 2920361 w 4940931"/>
                <a:gd name="connsiteY369" fmla="*/ 31114 h 138429"/>
                <a:gd name="connsiteX370" fmla="*/ 2935601 w 4940931"/>
                <a:gd name="connsiteY370" fmla="*/ 31114 h 138429"/>
                <a:gd name="connsiteX371" fmla="*/ 2914011 w 4940931"/>
                <a:gd name="connsiteY371" fmla="*/ 108584 h 138429"/>
                <a:gd name="connsiteX372" fmla="*/ 2900676 w 4940931"/>
                <a:gd name="connsiteY372" fmla="*/ 108584 h 138429"/>
                <a:gd name="connsiteX373" fmla="*/ 2886706 w 4940931"/>
                <a:gd name="connsiteY373" fmla="*/ 54609 h 138429"/>
                <a:gd name="connsiteX374" fmla="*/ 2872101 w 4940931"/>
                <a:gd name="connsiteY374" fmla="*/ 108584 h 138429"/>
                <a:gd name="connsiteX375" fmla="*/ 2858766 w 4940931"/>
                <a:gd name="connsiteY375" fmla="*/ 108584 h 138429"/>
                <a:gd name="connsiteX376" fmla="*/ 1354455 w 4940931"/>
                <a:gd name="connsiteY376" fmla="*/ 31114 h 138429"/>
                <a:gd name="connsiteX377" fmla="*/ 1369695 w 4940931"/>
                <a:gd name="connsiteY377" fmla="*/ 31114 h 138429"/>
                <a:gd name="connsiteX378" fmla="*/ 1369695 w 4940931"/>
                <a:gd name="connsiteY378" fmla="*/ 109219 h 138429"/>
                <a:gd name="connsiteX379" fmla="*/ 1354455 w 4940931"/>
                <a:gd name="connsiteY379" fmla="*/ 109219 h 138429"/>
                <a:gd name="connsiteX380" fmla="*/ 2646040 w 4940931"/>
                <a:gd name="connsiteY380" fmla="*/ 29844 h 138429"/>
                <a:gd name="connsiteX381" fmla="*/ 2658105 w 4940931"/>
                <a:gd name="connsiteY381" fmla="*/ 31749 h 138429"/>
                <a:gd name="connsiteX382" fmla="*/ 2667630 w 4940931"/>
                <a:gd name="connsiteY382" fmla="*/ 36829 h 138429"/>
                <a:gd name="connsiteX383" fmla="*/ 2673345 w 4940931"/>
                <a:gd name="connsiteY383" fmla="*/ 45084 h 138429"/>
                <a:gd name="connsiteX384" fmla="*/ 2675250 w 4940931"/>
                <a:gd name="connsiteY384" fmla="*/ 56514 h 138429"/>
                <a:gd name="connsiteX385" fmla="*/ 2675250 w 4940931"/>
                <a:gd name="connsiteY385" fmla="*/ 109854 h 138429"/>
                <a:gd name="connsiteX386" fmla="*/ 2660010 w 4940931"/>
                <a:gd name="connsiteY386" fmla="*/ 109854 h 138429"/>
                <a:gd name="connsiteX387" fmla="*/ 2660010 w 4940931"/>
                <a:gd name="connsiteY387" fmla="*/ 108584 h 138429"/>
                <a:gd name="connsiteX388" fmla="*/ 2660010 w 4940931"/>
                <a:gd name="connsiteY388" fmla="*/ 100964 h 138429"/>
                <a:gd name="connsiteX389" fmla="*/ 2654930 w 4940931"/>
                <a:gd name="connsiteY389" fmla="*/ 104774 h 138429"/>
                <a:gd name="connsiteX390" fmla="*/ 2651120 w 4940931"/>
                <a:gd name="connsiteY390" fmla="*/ 107314 h 138429"/>
                <a:gd name="connsiteX391" fmla="*/ 2646040 w 4940931"/>
                <a:gd name="connsiteY391" fmla="*/ 109219 h 138429"/>
                <a:gd name="connsiteX392" fmla="*/ 2639055 w 4940931"/>
                <a:gd name="connsiteY392" fmla="*/ 109854 h 138429"/>
                <a:gd name="connsiteX393" fmla="*/ 2629530 w 4940931"/>
                <a:gd name="connsiteY393" fmla="*/ 108584 h 138429"/>
                <a:gd name="connsiteX394" fmla="*/ 2620640 w 4940931"/>
                <a:gd name="connsiteY394" fmla="*/ 104139 h 138429"/>
                <a:gd name="connsiteX395" fmla="*/ 2614290 w 4940931"/>
                <a:gd name="connsiteY395" fmla="*/ 95884 h 138429"/>
                <a:gd name="connsiteX396" fmla="*/ 2611750 w 4940931"/>
                <a:gd name="connsiteY396" fmla="*/ 83819 h 138429"/>
                <a:gd name="connsiteX397" fmla="*/ 2614290 w 4940931"/>
                <a:gd name="connsiteY397" fmla="*/ 72389 h 138429"/>
                <a:gd name="connsiteX398" fmla="*/ 2620640 w 4940931"/>
                <a:gd name="connsiteY398" fmla="*/ 64769 h 138429"/>
                <a:gd name="connsiteX399" fmla="*/ 2630800 w 4940931"/>
                <a:gd name="connsiteY399" fmla="*/ 60324 h 138429"/>
                <a:gd name="connsiteX400" fmla="*/ 2642865 w 4940931"/>
                <a:gd name="connsiteY400" fmla="*/ 59054 h 138429"/>
                <a:gd name="connsiteX401" fmla="*/ 2653025 w 4940931"/>
                <a:gd name="connsiteY401" fmla="*/ 59689 h 138429"/>
                <a:gd name="connsiteX402" fmla="*/ 2660010 w 4940931"/>
                <a:gd name="connsiteY402" fmla="*/ 61594 h 138429"/>
                <a:gd name="connsiteX403" fmla="*/ 2660010 w 4940931"/>
                <a:gd name="connsiteY403" fmla="*/ 55879 h 138429"/>
                <a:gd name="connsiteX404" fmla="*/ 2656200 w 4940931"/>
                <a:gd name="connsiteY404" fmla="*/ 46354 h 138429"/>
                <a:gd name="connsiteX405" fmla="*/ 2645405 w 4940931"/>
                <a:gd name="connsiteY405" fmla="*/ 43179 h 138429"/>
                <a:gd name="connsiteX406" fmla="*/ 2634610 w 4940931"/>
                <a:gd name="connsiteY406" fmla="*/ 44449 h 138429"/>
                <a:gd name="connsiteX407" fmla="*/ 2625085 w 4940931"/>
                <a:gd name="connsiteY407" fmla="*/ 48259 h 138429"/>
                <a:gd name="connsiteX408" fmla="*/ 2619370 w 4940931"/>
                <a:gd name="connsiteY408" fmla="*/ 36829 h 138429"/>
                <a:gd name="connsiteX409" fmla="*/ 2631435 w 4940931"/>
                <a:gd name="connsiteY409" fmla="*/ 31749 h 138429"/>
                <a:gd name="connsiteX410" fmla="*/ 2646040 w 4940931"/>
                <a:gd name="connsiteY410" fmla="*/ 29844 h 138429"/>
                <a:gd name="connsiteX411" fmla="*/ 1114426 w 4940931"/>
                <a:gd name="connsiteY411" fmla="*/ 29844 h 138429"/>
                <a:gd name="connsiteX412" fmla="*/ 1129666 w 4940931"/>
                <a:gd name="connsiteY412" fmla="*/ 29844 h 138429"/>
                <a:gd name="connsiteX413" fmla="*/ 1129666 w 4940931"/>
                <a:gd name="connsiteY413" fmla="*/ 107949 h 138429"/>
                <a:gd name="connsiteX414" fmla="*/ 1114426 w 4940931"/>
                <a:gd name="connsiteY414" fmla="*/ 107949 h 138429"/>
                <a:gd name="connsiteX415" fmla="*/ 1114426 w 4940931"/>
                <a:gd name="connsiteY415" fmla="*/ 100964 h 138429"/>
                <a:gd name="connsiteX416" fmla="*/ 1106171 w 4940931"/>
                <a:gd name="connsiteY416" fmla="*/ 107314 h 138429"/>
                <a:gd name="connsiteX417" fmla="*/ 1094741 w 4940931"/>
                <a:gd name="connsiteY417" fmla="*/ 109854 h 138429"/>
                <a:gd name="connsiteX418" fmla="*/ 1073786 w 4940931"/>
                <a:gd name="connsiteY418" fmla="*/ 100964 h 138429"/>
                <a:gd name="connsiteX419" fmla="*/ 1066800 w 4940931"/>
                <a:gd name="connsiteY419" fmla="*/ 74929 h 138429"/>
                <a:gd name="connsiteX420" fmla="*/ 1066800 w 4940931"/>
                <a:gd name="connsiteY420" fmla="*/ 30479 h 138429"/>
                <a:gd name="connsiteX421" fmla="*/ 1082040 w 4940931"/>
                <a:gd name="connsiteY421" fmla="*/ 30479 h 138429"/>
                <a:gd name="connsiteX422" fmla="*/ 1082040 w 4940931"/>
                <a:gd name="connsiteY422" fmla="*/ 74294 h 138429"/>
                <a:gd name="connsiteX423" fmla="*/ 1085851 w 4940931"/>
                <a:gd name="connsiteY423" fmla="*/ 90169 h 138429"/>
                <a:gd name="connsiteX424" fmla="*/ 1097916 w 4940931"/>
                <a:gd name="connsiteY424" fmla="*/ 95249 h 138429"/>
                <a:gd name="connsiteX425" fmla="*/ 1109981 w 4940931"/>
                <a:gd name="connsiteY425" fmla="*/ 90169 h 138429"/>
                <a:gd name="connsiteX426" fmla="*/ 1114426 w 4940931"/>
                <a:gd name="connsiteY426" fmla="*/ 75564 h 138429"/>
                <a:gd name="connsiteX427" fmla="*/ 1011556 w 4940931"/>
                <a:gd name="connsiteY427" fmla="*/ 29844 h 138429"/>
                <a:gd name="connsiteX428" fmla="*/ 1017272 w 4940931"/>
                <a:gd name="connsiteY428" fmla="*/ 30479 h 138429"/>
                <a:gd name="connsiteX429" fmla="*/ 1022352 w 4940931"/>
                <a:gd name="connsiteY429" fmla="*/ 32384 h 138429"/>
                <a:gd name="connsiteX430" fmla="*/ 1026797 w 4940931"/>
                <a:gd name="connsiteY430" fmla="*/ 35559 h 138429"/>
                <a:gd name="connsiteX431" fmla="*/ 1030607 w 4940931"/>
                <a:gd name="connsiteY431" fmla="*/ 38734 h 138429"/>
                <a:gd name="connsiteX432" fmla="*/ 1030607 w 4940931"/>
                <a:gd name="connsiteY432" fmla="*/ 31749 h 138429"/>
                <a:gd name="connsiteX433" fmla="*/ 1045847 w 4940931"/>
                <a:gd name="connsiteY433" fmla="*/ 31749 h 138429"/>
                <a:gd name="connsiteX434" fmla="*/ 1045847 w 4940931"/>
                <a:gd name="connsiteY434" fmla="*/ 130809 h 138429"/>
                <a:gd name="connsiteX435" fmla="*/ 1032512 w 4940931"/>
                <a:gd name="connsiteY435" fmla="*/ 137477 h 138429"/>
                <a:gd name="connsiteX436" fmla="*/ 1032512 w 4940931"/>
                <a:gd name="connsiteY436" fmla="*/ 101599 h 138429"/>
                <a:gd name="connsiteX437" fmla="*/ 1022986 w 4940931"/>
                <a:gd name="connsiteY437" fmla="*/ 107949 h 138429"/>
                <a:gd name="connsiteX438" fmla="*/ 1011556 w 4940931"/>
                <a:gd name="connsiteY438" fmla="*/ 110489 h 138429"/>
                <a:gd name="connsiteX439" fmla="*/ 999491 w 4940931"/>
                <a:gd name="connsiteY439" fmla="*/ 107949 h 138429"/>
                <a:gd name="connsiteX440" fmla="*/ 989966 w 4940931"/>
                <a:gd name="connsiteY440" fmla="*/ 100329 h 138429"/>
                <a:gd name="connsiteX441" fmla="*/ 983616 w 4940931"/>
                <a:gd name="connsiteY441" fmla="*/ 87629 h 138429"/>
                <a:gd name="connsiteX442" fmla="*/ 981076 w 4940931"/>
                <a:gd name="connsiteY442" fmla="*/ 68579 h 138429"/>
                <a:gd name="connsiteX443" fmla="*/ 983616 w 4940931"/>
                <a:gd name="connsiteY443" fmla="*/ 51434 h 138429"/>
                <a:gd name="connsiteX444" fmla="*/ 990601 w 4940931"/>
                <a:gd name="connsiteY444" fmla="*/ 39369 h 138429"/>
                <a:gd name="connsiteX445" fmla="*/ 1000126 w 4940931"/>
                <a:gd name="connsiteY445" fmla="*/ 32384 h 138429"/>
                <a:gd name="connsiteX446" fmla="*/ 1011556 w 4940931"/>
                <a:gd name="connsiteY446" fmla="*/ 29844 h 138429"/>
                <a:gd name="connsiteX447" fmla="*/ 4871716 w 4940931"/>
                <a:gd name="connsiteY447" fmla="*/ 29210 h 138429"/>
                <a:gd name="connsiteX448" fmla="*/ 4885686 w 4940931"/>
                <a:gd name="connsiteY448" fmla="*/ 31750 h 138429"/>
                <a:gd name="connsiteX449" fmla="*/ 4897751 w 4940931"/>
                <a:gd name="connsiteY449" fmla="*/ 38100 h 138429"/>
                <a:gd name="connsiteX450" fmla="*/ 4899021 w 4940931"/>
                <a:gd name="connsiteY450" fmla="*/ 38100 h 138429"/>
                <a:gd name="connsiteX451" fmla="*/ 4892036 w 4940931"/>
                <a:gd name="connsiteY451" fmla="*/ 50165 h 138429"/>
                <a:gd name="connsiteX452" fmla="*/ 4882511 w 4940931"/>
                <a:gd name="connsiteY452" fmla="*/ 45085 h 138429"/>
                <a:gd name="connsiteX453" fmla="*/ 4872351 w 4940931"/>
                <a:gd name="connsiteY453" fmla="*/ 43180 h 138429"/>
                <a:gd name="connsiteX454" fmla="*/ 4864096 w 4940931"/>
                <a:gd name="connsiteY454" fmla="*/ 45085 h 138429"/>
                <a:gd name="connsiteX455" fmla="*/ 4861556 w 4940931"/>
                <a:gd name="connsiteY455" fmla="*/ 50165 h 138429"/>
                <a:gd name="connsiteX456" fmla="*/ 4861556 w 4940931"/>
                <a:gd name="connsiteY456" fmla="*/ 52705 h 138429"/>
                <a:gd name="connsiteX457" fmla="*/ 4863461 w 4940931"/>
                <a:gd name="connsiteY457" fmla="*/ 55245 h 138429"/>
                <a:gd name="connsiteX458" fmla="*/ 4867906 w 4940931"/>
                <a:gd name="connsiteY458" fmla="*/ 57785 h 138429"/>
                <a:gd name="connsiteX459" fmla="*/ 4874891 w 4940931"/>
                <a:gd name="connsiteY459" fmla="*/ 60960 h 138429"/>
                <a:gd name="connsiteX460" fmla="*/ 4886321 w 4940931"/>
                <a:gd name="connsiteY460" fmla="*/ 66040 h 138429"/>
                <a:gd name="connsiteX461" fmla="*/ 4894576 w 4940931"/>
                <a:gd name="connsiteY461" fmla="*/ 71120 h 138429"/>
                <a:gd name="connsiteX462" fmla="*/ 4899656 w 4940931"/>
                <a:gd name="connsiteY462" fmla="*/ 78105 h 138429"/>
                <a:gd name="connsiteX463" fmla="*/ 4901561 w 4940931"/>
                <a:gd name="connsiteY463" fmla="*/ 87630 h 138429"/>
                <a:gd name="connsiteX464" fmla="*/ 4899021 w 4940931"/>
                <a:gd name="connsiteY464" fmla="*/ 98425 h 138429"/>
                <a:gd name="connsiteX465" fmla="*/ 4892671 w 4940931"/>
                <a:gd name="connsiteY465" fmla="*/ 105410 h 138429"/>
                <a:gd name="connsiteX466" fmla="*/ 4883146 w 4940931"/>
                <a:gd name="connsiteY466" fmla="*/ 109220 h 138429"/>
                <a:gd name="connsiteX467" fmla="*/ 4872351 w 4940931"/>
                <a:gd name="connsiteY467" fmla="*/ 110490 h 138429"/>
                <a:gd name="connsiteX468" fmla="*/ 4857111 w 4940931"/>
                <a:gd name="connsiteY468" fmla="*/ 107950 h 138429"/>
                <a:gd name="connsiteX469" fmla="*/ 4842506 w 4940931"/>
                <a:gd name="connsiteY469" fmla="*/ 100965 h 138429"/>
                <a:gd name="connsiteX470" fmla="*/ 4849491 w 4940931"/>
                <a:gd name="connsiteY470" fmla="*/ 89535 h 138429"/>
                <a:gd name="connsiteX471" fmla="*/ 4860921 w 4940931"/>
                <a:gd name="connsiteY471" fmla="*/ 95250 h 138429"/>
                <a:gd name="connsiteX472" fmla="*/ 4872351 w 4940931"/>
                <a:gd name="connsiteY472" fmla="*/ 97155 h 138429"/>
                <a:gd name="connsiteX473" fmla="*/ 4883146 w 4940931"/>
                <a:gd name="connsiteY473" fmla="*/ 94615 h 138429"/>
                <a:gd name="connsiteX474" fmla="*/ 4886321 w 4940931"/>
                <a:gd name="connsiteY474" fmla="*/ 88265 h 138429"/>
                <a:gd name="connsiteX475" fmla="*/ 4885051 w 4940931"/>
                <a:gd name="connsiteY475" fmla="*/ 84455 h 138429"/>
                <a:gd name="connsiteX476" fmla="*/ 4881241 w 4940931"/>
                <a:gd name="connsiteY476" fmla="*/ 81280 h 138429"/>
                <a:gd name="connsiteX477" fmla="*/ 4875526 w 4940931"/>
                <a:gd name="connsiteY477" fmla="*/ 78105 h 138429"/>
                <a:gd name="connsiteX478" fmla="*/ 4867906 w 4940931"/>
                <a:gd name="connsiteY478" fmla="*/ 74930 h 138429"/>
                <a:gd name="connsiteX479" fmla="*/ 4857111 w 4940931"/>
                <a:gd name="connsiteY479" fmla="*/ 69850 h 138429"/>
                <a:gd name="connsiteX480" fmla="*/ 4850126 w 4940931"/>
                <a:gd name="connsiteY480" fmla="*/ 64770 h 138429"/>
                <a:gd name="connsiteX481" fmla="*/ 4846316 w 4940931"/>
                <a:gd name="connsiteY481" fmla="*/ 58420 h 138429"/>
                <a:gd name="connsiteX482" fmla="*/ 4845046 w 4940931"/>
                <a:gd name="connsiteY482" fmla="*/ 50165 h 138429"/>
                <a:gd name="connsiteX483" fmla="*/ 4846951 w 4940931"/>
                <a:gd name="connsiteY483" fmla="*/ 40640 h 138429"/>
                <a:gd name="connsiteX484" fmla="*/ 4852666 w 4940931"/>
                <a:gd name="connsiteY484" fmla="*/ 34290 h 138429"/>
                <a:gd name="connsiteX485" fmla="*/ 4860921 w 4940931"/>
                <a:gd name="connsiteY485" fmla="*/ 30480 h 138429"/>
                <a:gd name="connsiteX486" fmla="*/ 4871716 w 4940931"/>
                <a:gd name="connsiteY486" fmla="*/ 29210 h 138429"/>
                <a:gd name="connsiteX487" fmla="*/ 4749796 w 4940931"/>
                <a:gd name="connsiteY487" fmla="*/ 29210 h 138429"/>
                <a:gd name="connsiteX488" fmla="*/ 4757416 w 4940931"/>
                <a:gd name="connsiteY488" fmla="*/ 29845 h 138429"/>
                <a:gd name="connsiteX489" fmla="*/ 4763131 w 4940931"/>
                <a:gd name="connsiteY489" fmla="*/ 32385 h 138429"/>
                <a:gd name="connsiteX490" fmla="*/ 4759321 w 4940931"/>
                <a:gd name="connsiteY490" fmla="*/ 46990 h 138429"/>
                <a:gd name="connsiteX491" fmla="*/ 4758051 w 4940931"/>
                <a:gd name="connsiteY491" fmla="*/ 46990 h 138429"/>
                <a:gd name="connsiteX492" fmla="*/ 4752971 w 4940931"/>
                <a:gd name="connsiteY492" fmla="*/ 45085 h 138429"/>
                <a:gd name="connsiteX493" fmla="*/ 4746621 w 4940931"/>
                <a:gd name="connsiteY493" fmla="*/ 44450 h 138429"/>
                <a:gd name="connsiteX494" fmla="*/ 4735191 w 4940931"/>
                <a:gd name="connsiteY494" fmla="*/ 49530 h 138429"/>
                <a:gd name="connsiteX495" fmla="*/ 4731381 w 4940931"/>
                <a:gd name="connsiteY495" fmla="*/ 64770 h 138429"/>
                <a:gd name="connsiteX496" fmla="*/ 4731381 w 4940931"/>
                <a:gd name="connsiteY496" fmla="*/ 109220 h 138429"/>
                <a:gd name="connsiteX497" fmla="*/ 4716141 w 4940931"/>
                <a:gd name="connsiteY497" fmla="*/ 109220 h 138429"/>
                <a:gd name="connsiteX498" fmla="*/ 4716141 w 4940931"/>
                <a:gd name="connsiteY498" fmla="*/ 31115 h 138429"/>
                <a:gd name="connsiteX499" fmla="*/ 4731381 w 4940931"/>
                <a:gd name="connsiteY499" fmla="*/ 31115 h 138429"/>
                <a:gd name="connsiteX500" fmla="*/ 4731381 w 4940931"/>
                <a:gd name="connsiteY500" fmla="*/ 38735 h 138429"/>
                <a:gd name="connsiteX501" fmla="*/ 4734556 w 4940931"/>
                <a:gd name="connsiteY501" fmla="*/ 34925 h 138429"/>
                <a:gd name="connsiteX502" fmla="*/ 4739001 w 4940931"/>
                <a:gd name="connsiteY502" fmla="*/ 31750 h 138429"/>
                <a:gd name="connsiteX503" fmla="*/ 4744081 w 4940931"/>
                <a:gd name="connsiteY503" fmla="*/ 29845 h 138429"/>
                <a:gd name="connsiteX504" fmla="*/ 4749796 w 4940931"/>
                <a:gd name="connsiteY504" fmla="*/ 29210 h 138429"/>
                <a:gd name="connsiteX505" fmla="*/ 4349110 w 4940931"/>
                <a:gd name="connsiteY505" fmla="*/ 29210 h 138429"/>
                <a:gd name="connsiteX506" fmla="*/ 4356730 w 4940931"/>
                <a:gd name="connsiteY506" fmla="*/ 29845 h 138429"/>
                <a:gd name="connsiteX507" fmla="*/ 4362445 w 4940931"/>
                <a:gd name="connsiteY507" fmla="*/ 32385 h 138429"/>
                <a:gd name="connsiteX508" fmla="*/ 4358635 w 4940931"/>
                <a:gd name="connsiteY508" fmla="*/ 46990 h 138429"/>
                <a:gd name="connsiteX509" fmla="*/ 4357365 w 4940931"/>
                <a:gd name="connsiteY509" fmla="*/ 46990 h 138429"/>
                <a:gd name="connsiteX510" fmla="*/ 4352285 w 4940931"/>
                <a:gd name="connsiteY510" fmla="*/ 45085 h 138429"/>
                <a:gd name="connsiteX511" fmla="*/ 4345935 w 4940931"/>
                <a:gd name="connsiteY511" fmla="*/ 44450 h 138429"/>
                <a:gd name="connsiteX512" fmla="*/ 4334505 w 4940931"/>
                <a:gd name="connsiteY512" fmla="*/ 49530 h 138429"/>
                <a:gd name="connsiteX513" fmla="*/ 4330695 w 4940931"/>
                <a:gd name="connsiteY513" fmla="*/ 64770 h 138429"/>
                <a:gd name="connsiteX514" fmla="*/ 4330695 w 4940931"/>
                <a:gd name="connsiteY514" fmla="*/ 109220 h 138429"/>
                <a:gd name="connsiteX515" fmla="*/ 4315455 w 4940931"/>
                <a:gd name="connsiteY515" fmla="*/ 109220 h 138429"/>
                <a:gd name="connsiteX516" fmla="*/ 4315455 w 4940931"/>
                <a:gd name="connsiteY516" fmla="*/ 31115 h 138429"/>
                <a:gd name="connsiteX517" fmla="*/ 4330695 w 4940931"/>
                <a:gd name="connsiteY517" fmla="*/ 31115 h 138429"/>
                <a:gd name="connsiteX518" fmla="*/ 4330695 w 4940931"/>
                <a:gd name="connsiteY518" fmla="*/ 38735 h 138429"/>
                <a:gd name="connsiteX519" fmla="*/ 4333870 w 4940931"/>
                <a:gd name="connsiteY519" fmla="*/ 34925 h 138429"/>
                <a:gd name="connsiteX520" fmla="*/ 4338315 w 4940931"/>
                <a:gd name="connsiteY520" fmla="*/ 31750 h 138429"/>
                <a:gd name="connsiteX521" fmla="*/ 4343395 w 4940931"/>
                <a:gd name="connsiteY521" fmla="*/ 29845 h 138429"/>
                <a:gd name="connsiteX522" fmla="*/ 4349110 w 4940931"/>
                <a:gd name="connsiteY522" fmla="*/ 29210 h 138429"/>
                <a:gd name="connsiteX523" fmla="*/ 4044310 w 4940931"/>
                <a:gd name="connsiteY523" fmla="*/ 29210 h 138429"/>
                <a:gd name="connsiteX524" fmla="*/ 4058915 w 4940931"/>
                <a:gd name="connsiteY524" fmla="*/ 32385 h 138429"/>
                <a:gd name="connsiteX525" fmla="*/ 4069075 w 4940931"/>
                <a:gd name="connsiteY525" fmla="*/ 40640 h 138429"/>
                <a:gd name="connsiteX526" fmla="*/ 4075425 w 4940931"/>
                <a:gd name="connsiteY526" fmla="*/ 53340 h 138429"/>
                <a:gd name="connsiteX527" fmla="*/ 4077330 w 4940931"/>
                <a:gd name="connsiteY527" fmla="*/ 68580 h 138429"/>
                <a:gd name="connsiteX528" fmla="*/ 4076060 w 4940931"/>
                <a:gd name="connsiteY528" fmla="*/ 68580 h 138429"/>
                <a:gd name="connsiteX529" fmla="*/ 4076060 w 4940931"/>
                <a:gd name="connsiteY529" fmla="*/ 72390 h 138429"/>
                <a:gd name="connsiteX530" fmla="*/ 4076060 w 4940931"/>
                <a:gd name="connsiteY530" fmla="*/ 75565 h 138429"/>
                <a:gd name="connsiteX531" fmla="*/ 4024625 w 4940931"/>
                <a:gd name="connsiteY531" fmla="*/ 75565 h 138429"/>
                <a:gd name="connsiteX532" fmla="*/ 4027165 w 4940931"/>
                <a:gd name="connsiteY532" fmla="*/ 85090 h 138429"/>
                <a:gd name="connsiteX533" fmla="*/ 4031610 w 4940931"/>
                <a:gd name="connsiteY533" fmla="*/ 91440 h 138429"/>
                <a:gd name="connsiteX534" fmla="*/ 4037325 w 4940931"/>
                <a:gd name="connsiteY534" fmla="*/ 95250 h 138429"/>
                <a:gd name="connsiteX535" fmla="*/ 4044310 w 4940931"/>
                <a:gd name="connsiteY535" fmla="*/ 96520 h 138429"/>
                <a:gd name="connsiteX536" fmla="*/ 4049390 w 4940931"/>
                <a:gd name="connsiteY536" fmla="*/ 96520 h 138429"/>
                <a:gd name="connsiteX537" fmla="*/ 4053835 w 4940931"/>
                <a:gd name="connsiteY537" fmla="*/ 95250 h 138429"/>
                <a:gd name="connsiteX538" fmla="*/ 4057645 w 4940931"/>
                <a:gd name="connsiteY538" fmla="*/ 93345 h 138429"/>
                <a:gd name="connsiteX539" fmla="*/ 4062090 w 4940931"/>
                <a:gd name="connsiteY539" fmla="*/ 90805 h 138429"/>
                <a:gd name="connsiteX540" fmla="*/ 4070980 w 4940931"/>
                <a:gd name="connsiteY540" fmla="*/ 100330 h 138429"/>
                <a:gd name="connsiteX541" fmla="*/ 4065265 w 4940931"/>
                <a:gd name="connsiteY541" fmla="*/ 104775 h 138429"/>
                <a:gd name="connsiteX542" fmla="*/ 4059550 w 4940931"/>
                <a:gd name="connsiteY542" fmla="*/ 107950 h 138429"/>
                <a:gd name="connsiteX543" fmla="*/ 4052565 w 4940931"/>
                <a:gd name="connsiteY543" fmla="*/ 109855 h 138429"/>
                <a:gd name="connsiteX544" fmla="*/ 4043675 w 4940931"/>
                <a:gd name="connsiteY544" fmla="*/ 110490 h 138429"/>
                <a:gd name="connsiteX545" fmla="*/ 4034150 w 4940931"/>
                <a:gd name="connsiteY545" fmla="*/ 109220 h 138429"/>
                <a:gd name="connsiteX546" fmla="*/ 4026530 w 4940931"/>
                <a:gd name="connsiteY546" fmla="*/ 105410 h 138429"/>
                <a:gd name="connsiteX547" fmla="*/ 4020180 w 4940931"/>
                <a:gd name="connsiteY547" fmla="*/ 100330 h 138429"/>
                <a:gd name="connsiteX548" fmla="*/ 4015100 w 4940931"/>
                <a:gd name="connsiteY548" fmla="*/ 92710 h 138429"/>
                <a:gd name="connsiteX549" fmla="*/ 4011290 w 4940931"/>
                <a:gd name="connsiteY549" fmla="*/ 82550 h 138429"/>
                <a:gd name="connsiteX550" fmla="*/ 4010020 w 4940931"/>
                <a:gd name="connsiteY550" fmla="*/ 69850 h 138429"/>
                <a:gd name="connsiteX551" fmla="*/ 4012560 w 4940931"/>
                <a:gd name="connsiteY551" fmla="*/ 52070 h 138429"/>
                <a:gd name="connsiteX552" fmla="*/ 4019545 w 4940931"/>
                <a:gd name="connsiteY552" fmla="*/ 39370 h 138429"/>
                <a:gd name="connsiteX553" fmla="*/ 4030340 w 4940931"/>
                <a:gd name="connsiteY553" fmla="*/ 31750 h 138429"/>
                <a:gd name="connsiteX554" fmla="*/ 4044310 w 4940931"/>
                <a:gd name="connsiteY554" fmla="*/ 29210 h 138429"/>
                <a:gd name="connsiteX555" fmla="*/ 3811900 w 4940931"/>
                <a:gd name="connsiteY555" fmla="*/ 29210 h 138429"/>
                <a:gd name="connsiteX556" fmla="*/ 3819520 w 4940931"/>
                <a:gd name="connsiteY556" fmla="*/ 29845 h 138429"/>
                <a:gd name="connsiteX557" fmla="*/ 3825235 w 4940931"/>
                <a:gd name="connsiteY557" fmla="*/ 32385 h 138429"/>
                <a:gd name="connsiteX558" fmla="*/ 3821425 w 4940931"/>
                <a:gd name="connsiteY558" fmla="*/ 46990 h 138429"/>
                <a:gd name="connsiteX559" fmla="*/ 3820155 w 4940931"/>
                <a:gd name="connsiteY559" fmla="*/ 46990 h 138429"/>
                <a:gd name="connsiteX560" fmla="*/ 3815075 w 4940931"/>
                <a:gd name="connsiteY560" fmla="*/ 45085 h 138429"/>
                <a:gd name="connsiteX561" fmla="*/ 3808725 w 4940931"/>
                <a:gd name="connsiteY561" fmla="*/ 44450 h 138429"/>
                <a:gd name="connsiteX562" fmla="*/ 3797295 w 4940931"/>
                <a:gd name="connsiteY562" fmla="*/ 49530 h 138429"/>
                <a:gd name="connsiteX563" fmla="*/ 3793485 w 4940931"/>
                <a:gd name="connsiteY563" fmla="*/ 64770 h 138429"/>
                <a:gd name="connsiteX564" fmla="*/ 3793485 w 4940931"/>
                <a:gd name="connsiteY564" fmla="*/ 109220 h 138429"/>
                <a:gd name="connsiteX565" fmla="*/ 3778245 w 4940931"/>
                <a:gd name="connsiteY565" fmla="*/ 109220 h 138429"/>
                <a:gd name="connsiteX566" fmla="*/ 3778245 w 4940931"/>
                <a:gd name="connsiteY566" fmla="*/ 31115 h 138429"/>
                <a:gd name="connsiteX567" fmla="*/ 3793485 w 4940931"/>
                <a:gd name="connsiteY567" fmla="*/ 31115 h 138429"/>
                <a:gd name="connsiteX568" fmla="*/ 3793485 w 4940931"/>
                <a:gd name="connsiteY568" fmla="*/ 38735 h 138429"/>
                <a:gd name="connsiteX569" fmla="*/ 3796660 w 4940931"/>
                <a:gd name="connsiteY569" fmla="*/ 34925 h 138429"/>
                <a:gd name="connsiteX570" fmla="*/ 3801105 w 4940931"/>
                <a:gd name="connsiteY570" fmla="*/ 31750 h 138429"/>
                <a:gd name="connsiteX571" fmla="*/ 3806185 w 4940931"/>
                <a:gd name="connsiteY571" fmla="*/ 29845 h 138429"/>
                <a:gd name="connsiteX572" fmla="*/ 3811900 w 4940931"/>
                <a:gd name="connsiteY572" fmla="*/ 29210 h 138429"/>
                <a:gd name="connsiteX573" fmla="*/ 3729986 w 4940931"/>
                <a:gd name="connsiteY573" fmla="*/ 29210 h 138429"/>
                <a:gd name="connsiteX574" fmla="*/ 3744591 w 4940931"/>
                <a:gd name="connsiteY574" fmla="*/ 32385 h 138429"/>
                <a:gd name="connsiteX575" fmla="*/ 3754751 w 4940931"/>
                <a:gd name="connsiteY575" fmla="*/ 40640 h 138429"/>
                <a:gd name="connsiteX576" fmla="*/ 3761101 w 4940931"/>
                <a:gd name="connsiteY576" fmla="*/ 53340 h 138429"/>
                <a:gd name="connsiteX577" fmla="*/ 3763006 w 4940931"/>
                <a:gd name="connsiteY577" fmla="*/ 68580 h 138429"/>
                <a:gd name="connsiteX578" fmla="*/ 3761736 w 4940931"/>
                <a:gd name="connsiteY578" fmla="*/ 68580 h 138429"/>
                <a:gd name="connsiteX579" fmla="*/ 3761736 w 4940931"/>
                <a:gd name="connsiteY579" fmla="*/ 72390 h 138429"/>
                <a:gd name="connsiteX580" fmla="*/ 3761736 w 4940931"/>
                <a:gd name="connsiteY580" fmla="*/ 75565 h 138429"/>
                <a:gd name="connsiteX581" fmla="*/ 3710301 w 4940931"/>
                <a:gd name="connsiteY581" fmla="*/ 75565 h 138429"/>
                <a:gd name="connsiteX582" fmla="*/ 3712841 w 4940931"/>
                <a:gd name="connsiteY582" fmla="*/ 85090 h 138429"/>
                <a:gd name="connsiteX583" fmla="*/ 3717286 w 4940931"/>
                <a:gd name="connsiteY583" fmla="*/ 91440 h 138429"/>
                <a:gd name="connsiteX584" fmla="*/ 3723001 w 4940931"/>
                <a:gd name="connsiteY584" fmla="*/ 95250 h 138429"/>
                <a:gd name="connsiteX585" fmla="*/ 3729986 w 4940931"/>
                <a:gd name="connsiteY585" fmla="*/ 96520 h 138429"/>
                <a:gd name="connsiteX586" fmla="*/ 3735066 w 4940931"/>
                <a:gd name="connsiteY586" fmla="*/ 96520 h 138429"/>
                <a:gd name="connsiteX587" fmla="*/ 3739511 w 4940931"/>
                <a:gd name="connsiteY587" fmla="*/ 95250 h 138429"/>
                <a:gd name="connsiteX588" fmla="*/ 3743321 w 4940931"/>
                <a:gd name="connsiteY588" fmla="*/ 93345 h 138429"/>
                <a:gd name="connsiteX589" fmla="*/ 3747766 w 4940931"/>
                <a:gd name="connsiteY589" fmla="*/ 90805 h 138429"/>
                <a:gd name="connsiteX590" fmla="*/ 3756656 w 4940931"/>
                <a:gd name="connsiteY590" fmla="*/ 100330 h 138429"/>
                <a:gd name="connsiteX591" fmla="*/ 3750941 w 4940931"/>
                <a:gd name="connsiteY591" fmla="*/ 104775 h 138429"/>
                <a:gd name="connsiteX592" fmla="*/ 3745226 w 4940931"/>
                <a:gd name="connsiteY592" fmla="*/ 107950 h 138429"/>
                <a:gd name="connsiteX593" fmla="*/ 3738241 w 4940931"/>
                <a:gd name="connsiteY593" fmla="*/ 109855 h 138429"/>
                <a:gd name="connsiteX594" fmla="*/ 3729351 w 4940931"/>
                <a:gd name="connsiteY594" fmla="*/ 110490 h 138429"/>
                <a:gd name="connsiteX595" fmla="*/ 3719826 w 4940931"/>
                <a:gd name="connsiteY595" fmla="*/ 109220 h 138429"/>
                <a:gd name="connsiteX596" fmla="*/ 3712206 w 4940931"/>
                <a:gd name="connsiteY596" fmla="*/ 105410 h 138429"/>
                <a:gd name="connsiteX597" fmla="*/ 3705856 w 4940931"/>
                <a:gd name="connsiteY597" fmla="*/ 100330 h 138429"/>
                <a:gd name="connsiteX598" fmla="*/ 3700776 w 4940931"/>
                <a:gd name="connsiteY598" fmla="*/ 92710 h 138429"/>
                <a:gd name="connsiteX599" fmla="*/ 3696966 w 4940931"/>
                <a:gd name="connsiteY599" fmla="*/ 82550 h 138429"/>
                <a:gd name="connsiteX600" fmla="*/ 3695696 w 4940931"/>
                <a:gd name="connsiteY600" fmla="*/ 69850 h 138429"/>
                <a:gd name="connsiteX601" fmla="*/ 3698236 w 4940931"/>
                <a:gd name="connsiteY601" fmla="*/ 52070 h 138429"/>
                <a:gd name="connsiteX602" fmla="*/ 3705221 w 4940931"/>
                <a:gd name="connsiteY602" fmla="*/ 39370 h 138429"/>
                <a:gd name="connsiteX603" fmla="*/ 3716016 w 4940931"/>
                <a:gd name="connsiteY603" fmla="*/ 31750 h 138429"/>
                <a:gd name="connsiteX604" fmla="*/ 3729986 w 4940931"/>
                <a:gd name="connsiteY604" fmla="*/ 29210 h 138429"/>
                <a:gd name="connsiteX605" fmla="*/ 3543296 w 4940931"/>
                <a:gd name="connsiteY605" fmla="*/ 29210 h 138429"/>
                <a:gd name="connsiteX606" fmla="*/ 3557901 w 4940931"/>
                <a:gd name="connsiteY606" fmla="*/ 32385 h 138429"/>
                <a:gd name="connsiteX607" fmla="*/ 3568061 w 4940931"/>
                <a:gd name="connsiteY607" fmla="*/ 40640 h 138429"/>
                <a:gd name="connsiteX608" fmla="*/ 3574411 w 4940931"/>
                <a:gd name="connsiteY608" fmla="*/ 53340 h 138429"/>
                <a:gd name="connsiteX609" fmla="*/ 3576316 w 4940931"/>
                <a:gd name="connsiteY609" fmla="*/ 68580 h 138429"/>
                <a:gd name="connsiteX610" fmla="*/ 3575046 w 4940931"/>
                <a:gd name="connsiteY610" fmla="*/ 68580 h 138429"/>
                <a:gd name="connsiteX611" fmla="*/ 3575046 w 4940931"/>
                <a:gd name="connsiteY611" fmla="*/ 72390 h 138429"/>
                <a:gd name="connsiteX612" fmla="*/ 3575046 w 4940931"/>
                <a:gd name="connsiteY612" fmla="*/ 75565 h 138429"/>
                <a:gd name="connsiteX613" fmla="*/ 3523611 w 4940931"/>
                <a:gd name="connsiteY613" fmla="*/ 75565 h 138429"/>
                <a:gd name="connsiteX614" fmla="*/ 3526151 w 4940931"/>
                <a:gd name="connsiteY614" fmla="*/ 85090 h 138429"/>
                <a:gd name="connsiteX615" fmla="*/ 3530596 w 4940931"/>
                <a:gd name="connsiteY615" fmla="*/ 91440 h 138429"/>
                <a:gd name="connsiteX616" fmla="*/ 3536311 w 4940931"/>
                <a:gd name="connsiteY616" fmla="*/ 95250 h 138429"/>
                <a:gd name="connsiteX617" fmla="*/ 3543296 w 4940931"/>
                <a:gd name="connsiteY617" fmla="*/ 96520 h 138429"/>
                <a:gd name="connsiteX618" fmla="*/ 3548376 w 4940931"/>
                <a:gd name="connsiteY618" fmla="*/ 96520 h 138429"/>
                <a:gd name="connsiteX619" fmla="*/ 3552821 w 4940931"/>
                <a:gd name="connsiteY619" fmla="*/ 95250 h 138429"/>
                <a:gd name="connsiteX620" fmla="*/ 3556631 w 4940931"/>
                <a:gd name="connsiteY620" fmla="*/ 93345 h 138429"/>
                <a:gd name="connsiteX621" fmla="*/ 3561076 w 4940931"/>
                <a:gd name="connsiteY621" fmla="*/ 90805 h 138429"/>
                <a:gd name="connsiteX622" fmla="*/ 3569966 w 4940931"/>
                <a:gd name="connsiteY622" fmla="*/ 100330 h 138429"/>
                <a:gd name="connsiteX623" fmla="*/ 3564251 w 4940931"/>
                <a:gd name="connsiteY623" fmla="*/ 104775 h 138429"/>
                <a:gd name="connsiteX624" fmla="*/ 3558536 w 4940931"/>
                <a:gd name="connsiteY624" fmla="*/ 107950 h 138429"/>
                <a:gd name="connsiteX625" fmla="*/ 3551551 w 4940931"/>
                <a:gd name="connsiteY625" fmla="*/ 109855 h 138429"/>
                <a:gd name="connsiteX626" fmla="*/ 3542661 w 4940931"/>
                <a:gd name="connsiteY626" fmla="*/ 110490 h 138429"/>
                <a:gd name="connsiteX627" fmla="*/ 3533136 w 4940931"/>
                <a:gd name="connsiteY627" fmla="*/ 109220 h 138429"/>
                <a:gd name="connsiteX628" fmla="*/ 3525516 w 4940931"/>
                <a:gd name="connsiteY628" fmla="*/ 105410 h 138429"/>
                <a:gd name="connsiteX629" fmla="*/ 3519166 w 4940931"/>
                <a:gd name="connsiteY629" fmla="*/ 100330 h 138429"/>
                <a:gd name="connsiteX630" fmla="*/ 3514086 w 4940931"/>
                <a:gd name="connsiteY630" fmla="*/ 92710 h 138429"/>
                <a:gd name="connsiteX631" fmla="*/ 3510276 w 4940931"/>
                <a:gd name="connsiteY631" fmla="*/ 82550 h 138429"/>
                <a:gd name="connsiteX632" fmla="*/ 3509006 w 4940931"/>
                <a:gd name="connsiteY632" fmla="*/ 69850 h 138429"/>
                <a:gd name="connsiteX633" fmla="*/ 3511546 w 4940931"/>
                <a:gd name="connsiteY633" fmla="*/ 52070 h 138429"/>
                <a:gd name="connsiteX634" fmla="*/ 3518531 w 4940931"/>
                <a:gd name="connsiteY634" fmla="*/ 39370 h 138429"/>
                <a:gd name="connsiteX635" fmla="*/ 3529326 w 4940931"/>
                <a:gd name="connsiteY635" fmla="*/ 31750 h 138429"/>
                <a:gd name="connsiteX636" fmla="*/ 3543296 w 4940931"/>
                <a:gd name="connsiteY636" fmla="*/ 29210 h 138429"/>
                <a:gd name="connsiteX637" fmla="*/ 3345176 w 4940931"/>
                <a:gd name="connsiteY637" fmla="*/ 29210 h 138429"/>
                <a:gd name="connsiteX638" fmla="*/ 3359781 w 4940931"/>
                <a:gd name="connsiteY638" fmla="*/ 32385 h 138429"/>
                <a:gd name="connsiteX639" fmla="*/ 3369941 w 4940931"/>
                <a:gd name="connsiteY639" fmla="*/ 40640 h 138429"/>
                <a:gd name="connsiteX640" fmla="*/ 3376291 w 4940931"/>
                <a:gd name="connsiteY640" fmla="*/ 53340 h 138429"/>
                <a:gd name="connsiteX641" fmla="*/ 3378196 w 4940931"/>
                <a:gd name="connsiteY641" fmla="*/ 68580 h 138429"/>
                <a:gd name="connsiteX642" fmla="*/ 3376926 w 4940931"/>
                <a:gd name="connsiteY642" fmla="*/ 68580 h 138429"/>
                <a:gd name="connsiteX643" fmla="*/ 3376926 w 4940931"/>
                <a:gd name="connsiteY643" fmla="*/ 72390 h 138429"/>
                <a:gd name="connsiteX644" fmla="*/ 3376926 w 4940931"/>
                <a:gd name="connsiteY644" fmla="*/ 75565 h 138429"/>
                <a:gd name="connsiteX645" fmla="*/ 3325491 w 4940931"/>
                <a:gd name="connsiteY645" fmla="*/ 75565 h 138429"/>
                <a:gd name="connsiteX646" fmla="*/ 3328031 w 4940931"/>
                <a:gd name="connsiteY646" fmla="*/ 85090 h 138429"/>
                <a:gd name="connsiteX647" fmla="*/ 3332476 w 4940931"/>
                <a:gd name="connsiteY647" fmla="*/ 91440 h 138429"/>
                <a:gd name="connsiteX648" fmla="*/ 3338191 w 4940931"/>
                <a:gd name="connsiteY648" fmla="*/ 95250 h 138429"/>
                <a:gd name="connsiteX649" fmla="*/ 3345176 w 4940931"/>
                <a:gd name="connsiteY649" fmla="*/ 96520 h 138429"/>
                <a:gd name="connsiteX650" fmla="*/ 3350256 w 4940931"/>
                <a:gd name="connsiteY650" fmla="*/ 96520 h 138429"/>
                <a:gd name="connsiteX651" fmla="*/ 3354701 w 4940931"/>
                <a:gd name="connsiteY651" fmla="*/ 95250 h 138429"/>
                <a:gd name="connsiteX652" fmla="*/ 3358511 w 4940931"/>
                <a:gd name="connsiteY652" fmla="*/ 93345 h 138429"/>
                <a:gd name="connsiteX653" fmla="*/ 3362956 w 4940931"/>
                <a:gd name="connsiteY653" fmla="*/ 90805 h 138429"/>
                <a:gd name="connsiteX654" fmla="*/ 3371846 w 4940931"/>
                <a:gd name="connsiteY654" fmla="*/ 100330 h 138429"/>
                <a:gd name="connsiteX655" fmla="*/ 3366131 w 4940931"/>
                <a:gd name="connsiteY655" fmla="*/ 104775 h 138429"/>
                <a:gd name="connsiteX656" fmla="*/ 3360416 w 4940931"/>
                <a:gd name="connsiteY656" fmla="*/ 107950 h 138429"/>
                <a:gd name="connsiteX657" fmla="*/ 3353431 w 4940931"/>
                <a:gd name="connsiteY657" fmla="*/ 109855 h 138429"/>
                <a:gd name="connsiteX658" fmla="*/ 3344541 w 4940931"/>
                <a:gd name="connsiteY658" fmla="*/ 110490 h 138429"/>
                <a:gd name="connsiteX659" fmla="*/ 3335016 w 4940931"/>
                <a:gd name="connsiteY659" fmla="*/ 109220 h 138429"/>
                <a:gd name="connsiteX660" fmla="*/ 3327396 w 4940931"/>
                <a:gd name="connsiteY660" fmla="*/ 105410 h 138429"/>
                <a:gd name="connsiteX661" fmla="*/ 3321046 w 4940931"/>
                <a:gd name="connsiteY661" fmla="*/ 100330 h 138429"/>
                <a:gd name="connsiteX662" fmla="*/ 3315966 w 4940931"/>
                <a:gd name="connsiteY662" fmla="*/ 92710 h 138429"/>
                <a:gd name="connsiteX663" fmla="*/ 3312156 w 4940931"/>
                <a:gd name="connsiteY663" fmla="*/ 82550 h 138429"/>
                <a:gd name="connsiteX664" fmla="*/ 3310886 w 4940931"/>
                <a:gd name="connsiteY664" fmla="*/ 69850 h 138429"/>
                <a:gd name="connsiteX665" fmla="*/ 3313426 w 4940931"/>
                <a:gd name="connsiteY665" fmla="*/ 52070 h 138429"/>
                <a:gd name="connsiteX666" fmla="*/ 3320411 w 4940931"/>
                <a:gd name="connsiteY666" fmla="*/ 39370 h 138429"/>
                <a:gd name="connsiteX667" fmla="*/ 3331206 w 4940931"/>
                <a:gd name="connsiteY667" fmla="*/ 31750 h 138429"/>
                <a:gd name="connsiteX668" fmla="*/ 3345176 w 4940931"/>
                <a:gd name="connsiteY668" fmla="*/ 29210 h 138429"/>
                <a:gd name="connsiteX669" fmla="*/ 3060696 w 4940931"/>
                <a:gd name="connsiteY669" fmla="*/ 29210 h 138429"/>
                <a:gd name="connsiteX670" fmla="*/ 3068316 w 4940931"/>
                <a:gd name="connsiteY670" fmla="*/ 29845 h 138429"/>
                <a:gd name="connsiteX671" fmla="*/ 3074031 w 4940931"/>
                <a:gd name="connsiteY671" fmla="*/ 32385 h 138429"/>
                <a:gd name="connsiteX672" fmla="*/ 3070221 w 4940931"/>
                <a:gd name="connsiteY672" fmla="*/ 46990 h 138429"/>
                <a:gd name="connsiteX673" fmla="*/ 3068951 w 4940931"/>
                <a:gd name="connsiteY673" fmla="*/ 46990 h 138429"/>
                <a:gd name="connsiteX674" fmla="*/ 3063871 w 4940931"/>
                <a:gd name="connsiteY674" fmla="*/ 45085 h 138429"/>
                <a:gd name="connsiteX675" fmla="*/ 3057521 w 4940931"/>
                <a:gd name="connsiteY675" fmla="*/ 44450 h 138429"/>
                <a:gd name="connsiteX676" fmla="*/ 3046091 w 4940931"/>
                <a:gd name="connsiteY676" fmla="*/ 49530 h 138429"/>
                <a:gd name="connsiteX677" fmla="*/ 3042281 w 4940931"/>
                <a:gd name="connsiteY677" fmla="*/ 64770 h 138429"/>
                <a:gd name="connsiteX678" fmla="*/ 3042281 w 4940931"/>
                <a:gd name="connsiteY678" fmla="*/ 109220 h 138429"/>
                <a:gd name="connsiteX679" fmla="*/ 3027041 w 4940931"/>
                <a:gd name="connsiteY679" fmla="*/ 109220 h 138429"/>
                <a:gd name="connsiteX680" fmla="*/ 3027041 w 4940931"/>
                <a:gd name="connsiteY680" fmla="*/ 31115 h 138429"/>
                <a:gd name="connsiteX681" fmla="*/ 3042281 w 4940931"/>
                <a:gd name="connsiteY681" fmla="*/ 31115 h 138429"/>
                <a:gd name="connsiteX682" fmla="*/ 3042281 w 4940931"/>
                <a:gd name="connsiteY682" fmla="*/ 38735 h 138429"/>
                <a:gd name="connsiteX683" fmla="*/ 3045456 w 4940931"/>
                <a:gd name="connsiteY683" fmla="*/ 34925 h 138429"/>
                <a:gd name="connsiteX684" fmla="*/ 3049901 w 4940931"/>
                <a:gd name="connsiteY684" fmla="*/ 31750 h 138429"/>
                <a:gd name="connsiteX685" fmla="*/ 3054981 w 4940931"/>
                <a:gd name="connsiteY685" fmla="*/ 29845 h 138429"/>
                <a:gd name="connsiteX686" fmla="*/ 3060696 w 4940931"/>
                <a:gd name="connsiteY686" fmla="*/ 29210 h 138429"/>
                <a:gd name="connsiteX687" fmla="*/ 2978781 w 4940931"/>
                <a:gd name="connsiteY687" fmla="*/ 29210 h 138429"/>
                <a:gd name="connsiteX688" fmla="*/ 2993386 w 4940931"/>
                <a:gd name="connsiteY688" fmla="*/ 32385 h 138429"/>
                <a:gd name="connsiteX689" fmla="*/ 3003546 w 4940931"/>
                <a:gd name="connsiteY689" fmla="*/ 40640 h 138429"/>
                <a:gd name="connsiteX690" fmla="*/ 3009896 w 4940931"/>
                <a:gd name="connsiteY690" fmla="*/ 53340 h 138429"/>
                <a:gd name="connsiteX691" fmla="*/ 3011801 w 4940931"/>
                <a:gd name="connsiteY691" fmla="*/ 68580 h 138429"/>
                <a:gd name="connsiteX692" fmla="*/ 3010531 w 4940931"/>
                <a:gd name="connsiteY692" fmla="*/ 68580 h 138429"/>
                <a:gd name="connsiteX693" fmla="*/ 3010531 w 4940931"/>
                <a:gd name="connsiteY693" fmla="*/ 72390 h 138429"/>
                <a:gd name="connsiteX694" fmla="*/ 3010531 w 4940931"/>
                <a:gd name="connsiteY694" fmla="*/ 75565 h 138429"/>
                <a:gd name="connsiteX695" fmla="*/ 2959096 w 4940931"/>
                <a:gd name="connsiteY695" fmla="*/ 75565 h 138429"/>
                <a:gd name="connsiteX696" fmla="*/ 2961636 w 4940931"/>
                <a:gd name="connsiteY696" fmla="*/ 85090 h 138429"/>
                <a:gd name="connsiteX697" fmla="*/ 2966081 w 4940931"/>
                <a:gd name="connsiteY697" fmla="*/ 91440 h 138429"/>
                <a:gd name="connsiteX698" fmla="*/ 2971796 w 4940931"/>
                <a:gd name="connsiteY698" fmla="*/ 95250 h 138429"/>
                <a:gd name="connsiteX699" fmla="*/ 2978781 w 4940931"/>
                <a:gd name="connsiteY699" fmla="*/ 96520 h 138429"/>
                <a:gd name="connsiteX700" fmla="*/ 2983861 w 4940931"/>
                <a:gd name="connsiteY700" fmla="*/ 96520 h 138429"/>
                <a:gd name="connsiteX701" fmla="*/ 2988306 w 4940931"/>
                <a:gd name="connsiteY701" fmla="*/ 95250 h 138429"/>
                <a:gd name="connsiteX702" fmla="*/ 2992116 w 4940931"/>
                <a:gd name="connsiteY702" fmla="*/ 93345 h 138429"/>
                <a:gd name="connsiteX703" fmla="*/ 2996561 w 4940931"/>
                <a:gd name="connsiteY703" fmla="*/ 90805 h 138429"/>
                <a:gd name="connsiteX704" fmla="*/ 3005451 w 4940931"/>
                <a:gd name="connsiteY704" fmla="*/ 100330 h 138429"/>
                <a:gd name="connsiteX705" fmla="*/ 2999736 w 4940931"/>
                <a:gd name="connsiteY705" fmla="*/ 104775 h 138429"/>
                <a:gd name="connsiteX706" fmla="*/ 2994021 w 4940931"/>
                <a:gd name="connsiteY706" fmla="*/ 107950 h 138429"/>
                <a:gd name="connsiteX707" fmla="*/ 2987036 w 4940931"/>
                <a:gd name="connsiteY707" fmla="*/ 109855 h 138429"/>
                <a:gd name="connsiteX708" fmla="*/ 2978146 w 4940931"/>
                <a:gd name="connsiteY708" fmla="*/ 110490 h 138429"/>
                <a:gd name="connsiteX709" fmla="*/ 2968621 w 4940931"/>
                <a:gd name="connsiteY709" fmla="*/ 109220 h 138429"/>
                <a:gd name="connsiteX710" fmla="*/ 2961001 w 4940931"/>
                <a:gd name="connsiteY710" fmla="*/ 105410 h 138429"/>
                <a:gd name="connsiteX711" fmla="*/ 2954651 w 4940931"/>
                <a:gd name="connsiteY711" fmla="*/ 100330 h 138429"/>
                <a:gd name="connsiteX712" fmla="*/ 2949571 w 4940931"/>
                <a:gd name="connsiteY712" fmla="*/ 92710 h 138429"/>
                <a:gd name="connsiteX713" fmla="*/ 2945761 w 4940931"/>
                <a:gd name="connsiteY713" fmla="*/ 82550 h 138429"/>
                <a:gd name="connsiteX714" fmla="*/ 2944491 w 4940931"/>
                <a:gd name="connsiteY714" fmla="*/ 69850 h 138429"/>
                <a:gd name="connsiteX715" fmla="*/ 2947031 w 4940931"/>
                <a:gd name="connsiteY715" fmla="*/ 52070 h 138429"/>
                <a:gd name="connsiteX716" fmla="*/ 2954016 w 4940931"/>
                <a:gd name="connsiteY716" fmla="*/ 39370 h 138429"/>
                <a:gd name="connsiteX717" fmla="*/ 2964811 w 4940931"/>
                <a:gd name="connsiteY717" fmla="*/ 31750 h 138429"/>
                <a:gd name="connsiteX718" fmla="*/ 2978781 w 4940931"/>
                <a:gd name="connsiteY718" fmla="*/ 29210 h 138429"/>
                <a:gd name="connsiteX719" fmla="*/ 2798440 w 4940931"/>
                <a:gd name="connsiteY719" fmla="*/ 29210 h 138429"/>
                <a:gd name="connsiteX720" fmla="*/ 2813045 w 4940931"/>
                <a:gd name="connsiteY720" fmla="*/ 31750 h 138429"/>
                <a:gd name="connsiteX721" fmla="*/ 2825110 w 4940931"/>
                <a:gd name="connsiteY721" fmla="*/ 38100 h 138429"/>
                <a:gd name="connsiteX722" fmla="*/ 2827015 w 4940931"/>
                <a:gd name="connsiteY722" fmla="*/ 38100 h 138429"/>
                <a:gd name="connsiteX723" fmla="*/ 2820030 w 4940931"/>
                <a:gd name="connsiteY723" fmla="*/ 50165 h 138429"/>
                <a:gd name="connsiteX724" fmla="*/ 2810505 w 4940931"/>
                <a:gd name="connsiteY724" fmla="*/ 45085 h 138429"/>
                <a:gd name="connsiteX725" fmla="*/ 2799710 w 4940931"/>
                <a:gd name="connsiteY725" fmla="*/ 43180 h 138429"/>
                <a:gd name="connsiteX726" fmla="*/ 2791455 w 4940931"/>
                <a:gd name="connsiteY726" fmla="*/ 45085 h 138429"/>
                <a:gd name="connsiteX727" fmla="*/ 2788915 w 4940931"/>
                <a:gd name="connsiteY727" fmla="*/ 50165 h 138429"/>
                <a:gd name="connsiteX728" fmla="*/ 2788915 w 4940931"/>
                <a:gd name="connsiteY728" fmla="*/ 52705 h 138429"/>
                <a:gd name="connsiteX729" fmla="*/ 2790820 w 4940931"/>
                <a:gd name="connsiteY729" fmla="*/ 55245 h 138429"/>
                <a:gd name="connsiteX730" fmla="*/ 2795265 w 4940931"/>
                <a:gd name="connsiteY730" fmla="*/ 57785 h 138429"/>
                <a:gd name="connsiteX731" fmla="*/ 2802250 w 4940931"/>
                <a:gd name="connsiteY731" fmla="*/ 60960 h 138429"/>
                <a:gd name="connsiteX732" fmla="*/ 2813680 w 4940931"/>
                <a:gd name="connsiteY732" fmla="*/ 66040 h 138429"/>
                <a:gd name="connsiteX733" fmla="*/ 2821935 w 4940931"/>
                <a:gd name="connsiteY733" fmla="*/ 71120 h 138429"/>
                <a:gd name="connsiteX734" fmla="*/ 2827015 w 4940931"/>
                <a:gd name="connsiteY734" fmla="*/ 78105 h 138429"/>
                <a:gd name="connsiteX735" fmla="*/ 2828920 w 4940931"/>
                <a:gd name="connsiteY735" fmla="*/ 87630 h 138429"/>
                <a:gd name="connsiteX736" fmla="*/ 2826380 w 4940931"/>
                <a:gd name="connsiteY736" fmla="*/ 98425 h 138429"/>
                <a:gd name="connsiteX737" fmla="*/ 2820030 w 4940931"/>
                <a:gd name="connsiteY737" fmla="*/ 105410 h 138429"/>
                <a:gd name="connsiteX738" fmla="*/ 2810505 w 4940931"/>
                <a:gd name="connsiteY738" fmla="*/ 109220 h 138429"/>
                <a:gd name="connsiteX739" fmla="*/ 2799710 w 4940931"/>
                <a:gd name="connsiteY739" fmla="*/ 110490 h 138429"/>
                <a:gd name="connsiteX740" fmla="*/ 2783835 w 4940931"/>
                <a:gd name="connsiteY740" fmla="*/ 107950 h 138429"/>
                <a:gd name="connsiteX741" fmla="*/ 2769230 w 4940931"/>
                <a:gd name="connsiteY741" fmla="*/ 100965 h 138429"/>
                <a:gd name="connsiteX742" fmla="*/ 2776215 w 4940931"/>
                <a:gd name="connsiteY742" fmla="*/ 89535 h 138429"/>
                <a:gd name="connsiteX743" fmla="*/ 2787645 w 4940931"/>
                <a:gd name="connsiteY743" fmla="*/ 95250 h 138429"/>
                <a:gd name="connsiteX744" fmla="*/ 2799075 w 4940931"/>
                <a:gd name="connsiteY744" fmla="*/ 97155 h 138429"/>
                <a:gd name="connsiteX745" fmla="*/ 2809870 w 4940931"/>
                <a:gd name="connsiteY745" fmla="*/ 94615 h 138429"/>
                <a:gd name="connsiteX746" fmla="*/ 2813045 w 4940931"/>
                <a:gd name="connsiteY746" fmla="*/ 88265 h 138429"/>
                <a:gd name="connsiteX747" fmla="*/ 2811775 w 4940931"/>
                <a:gd name="connsiteY747" fmla="*/ 84455 h 138429"/>
                <a:gd name="connsiteX748" fmla="*/ 2807965 w 4940931"/>
                <a:gd name="connsiteY748" fmla="*/ 81280 h 138429"/>
                <a:gd name="connsiteX749" fmla="*/ 2802250 w 4940931"/>
                <a:gd name="connsiteY749" fmla="*/ 78105 h 138429"/>
                <a:gd name="connsiteX750" fmla="*/ 2794630 w 4940931"/>
                <a:gd name="connsiteY750" fmla="*/ 74930 h 138429"/>
                <a:gd name="connsiteX751" fmla="*/ 2783835 w 4940931"/>
                <a:gd name="connsiteY751" fmla="*/ 69850 h 138429"/>
                <a:gd name="connsiteX752" fmla="*/ 2776850 w 4940931"/>
                <a:gd name="connsiteY752" fmla="*/ 64770 h 138429"/>
                <a:gd name="connsiteX753" fmla="*/ 2773040 w 4940931"/>
                <a:gd name="connsiteY753" fmla="*/ 58420 h 138429"/>
                <a:gd name="connsiteX754" fmla="*/ 2771770 w 4940931"/>
                <a:gd name="connsiteY754" fmla="*/ 50165 h 138429"/>
                <a:gd name="connsiteX755" fmla="*/ 2773675 w 4940931"/>
                <a:gd name="connsiteY755" fmla="*/ 40640 h 138429"/>
                <a:gd name="connsiteX756" fmla="*/ 2779390 w 4940931"/>
                <a:gd name="connsiteY756" fmla="*/ 34290 h 138429"/>
                <a:gd name="connsiteX757" fmla="*/ 2787645 w 4940931"/>
                <a:gd name="connsiteY757" fmla="*/ 30480 h 138429"/>
                <a:gd name="connsiteX758" fmla="*/ 2798440 w 4940931"/>
                <a:gd name="connsiteY758" fmla="*/ 29210 h 138429"/>
                <a:gd name="connsiteX759" fmla="*/ 2723510 w 4940931"/>
                <a:gd name="connsiteY759" fmla="*/ 29210 h 138429"/>
                <a:gd name="connsiteX760" fmla="*/ 2729225 w 4940931"/>
                <a:gd name="connsiteY760" fmla="*/ 29210 h 138429"/>
                <a:gd name="connsiteX761" fmla="*/ 2741290 w 4940931"/>
                <a:gd name="connsiteY761" fmla="*/ 31750 h 138429"/>
                <a:gd name="connsiteX762" fmla="*/ 2750180 w 4940931"/>
                <a:gd name="connsiteY762" fmla="*/ 38100 h 138429"/>
                <a:gd name="connsiteX763" fmla="*/ 2755260 w 4940931"/>
                <a:gd name="connsiteY763" fmla="*/ 48895 h 138429"/>
                <a:gd name="connsiteX764" fmla="*/ 2757165 w 4940931"/>
                <a:gd name="connsiteY764" fmla="*/ 64135 h 138429"/>
                <a:gd name="connsiteX765" fmla="*/ 2757165 w 4940931"/>
                <a:gd name="connsiteY765" fmla="*/ 108585 h 138429"/>
                <a:gd name="connsiteX766" fmla="*/ 2741925 w 4940931"/>
                <a:gd name="connsiteY766" fmla="*/ 108585 h 138429"/>
                <a:gd name="connsiteX767" fmla="*/ 2741290 w 4940931"/>
                <a:gd name="connsiteY767" fmla="*/ 108585 h 138429"/>
                <a:gd name="connsiteX768" fmla="*/ 2741290 w 4940931"/>
                <a:gd name="connsiteY768" fmla="*/ 64770 h 138429"/>
                <a:gd name="connsiteX769" fmla="*/ 2737480 w 4940931"/>
                <a:gd name="connsiteY769" fmla="*/ 48895 h 138429"/>
                <a:gd name="connsiteX770" fmla="*/ 2725415 w 4940931"/>
                <a:gd name="connsiteY770" fmla="*/ 43180 h 138429"/>
                <a:gd name="connsiteX771" fmla="*/ 2718430 w 4940931"/>
                <a:gd name="connsiteY771" fmla="*/ 44450 h 138429"/>
                <a:gd name="connsiteX772" fmla="*/ 2713350 w 4940931"/>
                <a:gd name="connsiteY772" fmla="*/ 48260 h 138429"/>
                <a:gd name="connsiteX773" fmla="*/ 2710175 w 4940931"/>
                <a:gd name="connsiteY773" fmla="*/ 54610 h 138429"/>
                <a:gd name="connsiteX774" fmla="*/ 2709540 w 4940931"/>
                <a:gd name="connsiteY774" fmla="*/ 62865 h 138429"/>
                <a:gd name="connsiteX775" fmla="*/ 2709540 w 4940931"/>
                <a:gd name="connsiteY775" fmla="*/ 108585 h 138429"/>
                <a:gd name="connsiteX776" fmla="*/ 2694300 w 4940931"/>
                <a:gd name="connsiteY776" fmla="*/ 108585 h 138429"/>
                <a:gd name="connsiteX777" fmla="*/ 2694300 w 4940931"/>
                <a:gd name="connsiteY777" fmla="*/ 30480 h 138429"/>
                <a:gd name="connsiteX778" fmla="*/ 2709540 w 4940931"/>
                <a:gd name="connsiteY778" fmla="*/ 30480 h 138429"/>
                <a:gd name="connsiteX779" fmla="*/ 2709540 w 4940931"/>
                <a:gd name="connsiteY779" fmla="*/ 38100 h 138429"/>
                <a:gd name="connsiteX780" fmla="*/ 2713350 w 4940931"/>
                <a:gd name="connsiteY780" fmla="*/ 34290 h 138429"/>
                <a:gd name="connsiteX781" fmla="*/ 2717795 w 4940931"/>
                <a:gd name="connsiteY781" fmla="*/ 31115 h 138429"/>
                <a:gd name="connsiteX782" fmla="*/ 2723510 w 4940931"/>
                <a:gd name="connsiteY782" fmla="*/ 29210 h 138429"/>
                <a:gd name="connsiteX783" fmla="*/ 2530470 w 4940931"/>
                <a:gd name="connsiteY783" fmla="*/ 29210 h 138429"/>
                <a:gd name="connsiteX784" fmla="*/ 2545075 w 4940931"/>
                <a:gd name="connsiteY784" fmla="*/ 32385 h 138429"/>
                <a:gd name="connsiteX785" fmla="*/ 2555235 w 4940931"/>
                <a:gd name="connsiteY785" fmla="*/ 40640 h 138429"/>
                <a:gd name="connsiteX786" fmla="*/ 2561585 w 4940931"/>
                <a:gd name="connsiteY786" fmla="*/ 53340 h 138429"/>
                <a:gd name="connsiteX787" fmla="*/ 2563490 w 4940931"/>
                <a:gd name="connsiteY787" fmla="*/ 68580 h 138429"/>
                <a:gd name="connsiteX788" fmla="*/ 2562220 w 4940931"/>
                <a:gd name="connsiteY788" fmla="*/ 68580 h 138429"/>
                <a:gd name="connsiteX789" fmla="*/ 2562220 w 4940931"/>
                <a:gd name="connsiteY789" fmla="*/ 72390 h 138429"/>
                <a:gd name="connsiteX790" fmla="*/ 2562220 w 4940931"/>
                <a:gd name="connsiteY790" fmla="*/ 75565 h 138429"/>
                <a:gd name="connsiteX791" fmla="*/ 2510785 w 4940931"/>
                <a:gd name="connsiteY791" fmla="*/ 75565 h 138429"/>
                <a:gd name="connsiteX792" fmla="*/ 2513325 w 4940931"/>
                <a:gd name="connsiteY792" fmla="*/ 85090 h 138429"/>
                <a:gd name="connsiteX793" fmla="*/ 2517770 w 4940931"/>
                <a:gd name="connsiteY793" fmla="*/ 91440 h 138429"/>
                <a:gd name="connsiteX794" fmla="*/ 2523485 w 4940931"/>
                <a:gd name="connsiteY794" fmla="*/ 95250 h 138429"/>
                <a:gd name="connsiteX795" fmla="*/ 2530470 w 4940931"/>
                <a:gd name="connsiteY795" fmla="*/ 96520 h 138429"/>
                <a:gd name="connsiteX796" fmla="*/ 2535550 w 4940931"/>
                <a:gd name="connsiteY796" fmla="*/ 96520 h 138429"/>
                <a:gd name="connsiteX797" fmla="*/ 2539995 w 4940931"/>
                <a:gd name="connsiteY797" fmla="*/ 95250 h 138429"/>
                <a:gd name="connsiteX798" fmla="*/ 2543805 w 4940931"/>
                <a:gd name="connsiteY798" fmla="*/ 93345 h 138429"/>
                <a:gd name="connsiteX799" fmla="*/ 2548250 w 4940931"/>
                <a:gd name="connsiteY799" fmla="*/ 90805 h 138429"/>
                <a:gd name="connsiteX800" fmla="*/ 2557140 w 4940931"/>
                <a:gd name="connsiteY800" fmla="*/ 100330 h 138429"/>
                <a:gd name="connsiteX801" fmla="*/ 2551425 w 4940931"/>
                <a:gd name="connsiteY801" fmla="*/ 104775 h 138429"/>
                <a:gd name="connsiteX802" fmla="*/ 2545710 w 4940931"/>
                <a:gd name="connsiteY802" fmla="*/ 107950 h 138429"/>
                <a:gd name="connsiteX803" fmla="*/ 2538725 w 4940931"/>
                <a:gd name="connsiteY803" fmla="*/ 109855 h 138429"/>
                <a:gd name="connsiteX804" fmla="*/ 2529835 w 4940931"/>
                <a:gd name="connsiteY804" fmla="*/ 110490 h 138429"/>
                <a:gd name="connsiteX805" fmla="*/ 2520310 w 4940931"/>
                <a:gd name="connsiteY805" fmla="*/ 109220 h 138429"/>
                <a:gd name="connsiteX806" fmla="*/ 2512690 w 4940931"/>
                <a:gd name="connsiteY806" fmla="*/ 105410 h 138429"/>
                <a:gd name="connsiteX807" fmla="*/ 2506340 w 4940931"/>
                <a:gd name="connsiteY807" fmla="*/ 100330 h 138429"/>
                <a:gd name="connsiteX808" fmla="*/ 2501260 w 4940931"/>
                <a:gd name="connsiteY808" fmla="*/ 92710 h 138429"/>
                <a:gd name="connsiteX809" fmla="*/ 2497450 w 4940931"/>
                <a:gd name="connsiteY809" fmla="*/ 82550 h 138429"/>
                <a:gd name="connsiteX810" fmla="*/ 2496180 w 4940931"/>
                <a:gd name="connsiteY810" fmla="*/ 69850 h 138429"/>
                <a:gd name="connsiteX811" fmla="*/ 2498720 w 4940931"/>
                <a:gd name="connsiteY811" fmla="*/ 52070 h 138429"/>
                <a:gd name="connsiteX812" fmla="*/ 2505705 w 4940931"/>
                <a:gd name="connsiteY812" fmla="*/ 39370 h 138429"/>
                <a:gd name="connsiteX813" fmla="*/ 2516500 w 4940931"/>
                <a:gd name="connsiteY813" fmla="*/ 31750 h 138429"/>
                <a:gd name="connsiteX814" fmla="*/ 2530470 w 4940931"/>
                <a:gd name="connsiteY814" fmla="*/ 29210 h 138429"/>
                <a:gd name="connsiteX815" fmla="*/ 2298061 w 4940931"/>
                <a:gd name="connsiteY815" fmla="*/ 29210 h 138429"/>
                <a:gd name="connsiteX816" fmla="*/ 2305681 w 4940931"/>
                <a:gd name="connsiteY816" fmla="*/ 29845 h 138429"/>
                <a:gd name="connsiteX817" fmla="*/ 2311396 w 4940931"/>
                <a:gd name="connsiteY817" fmla="*/ 32385 h 138429"/>
                <a:gd name="connsiteX818" fmla="*/ 2307586 w 4940931"/>
                <a:gd name="connsiteY818" fmla="*/ 46990 h 138429"/>
                <a:gd name="connsiteX819" fmla="*/ 2306316 w 4940931"/>
                <a:gd name="connsiteY819" fmla="*/ 46990 h 138429"/>
                <a:gd name="connsiteX820" fmla="*/ 2301236 w 4940931"/>
                <a:gd name="connsiteY820" fmla="*/ 45085 h 138429"/>
                <a:gd name="connsiteX821" fmla="*/ 2294886 w 4940931"/>
                <a:gd name="connsiteY821" fmla="*/ 44450 h 138429"/>
                <a:gd name="connsiteX822" fmla="*/ 2283456 w 4940931"/>
                <a:gd name="connsiteY822" fmla="*/ 49530 h 138429"/>
                <a:gd name="connsiteX823" fmla="*/ 2279646 w 4940931"/>
                <a:gd name="connsiteY823" fmla="*/ 64770 h 138429"/>
                <a:gd name="connsiteX824" fmla="*/ 2279646 w 4940931"/>
                <a:gd name="connsiteY824" fmla="*/ 109220 h 138429"/>
                <a:gd name="connsiteX825" fmla="*/ 2264406 w 4940931"/>
                <a:gd name="connsiteY825" fmla="*/ 109220 h 138429"/>
                <a:gd name="connsiteX826" fmla="*/ 2264406 w 4940931"/>
                <a:gd name="connsiteY826" fmla="*/ 31115 h 138429"/>
                <a:gd name="connsiteX827" fmla="*/ 2279646 w 4940931"/>
                <a:gd name="connsiteY827" fmla="*/ 31115 h 138429"/>
                <a:gd name="connsiteX828" fmla="*/ 2279646 w 4940931"/>
                <a:gd name="connsiteY828" fmla="*/ 38735 h 138429"/>
                <a:gd name="connsiteX829" fmla="*/ 2282821 w 4940931"/>
                <a:gd name="connsiteY829" fmla="*/ 34925 h 138429"/>
                <a:gd name="connsiteX830" fmla="*/ 2287266 w 4940931"/>
                <a:gd name="connsiteY830" fmla="*/ 31750 h 138429"/>
                <a:gd name="connsiteX831" fmla="*/ 2292346 w 4940931"/>
                <a:gd name="connsiteY831" fmla="*/ 29845 h 138429"/>
                <a:gd name="connsiteX832" fmla="*/ 2298061 w 4940931"/>
                <a:gd name="connsiteY832" fmla="*/ 29210 h 138429"/>
                <a:gd name="connsiteX833" fmla="*/ 2216145 w 4940931"/>
                <a:gd name="connsiteY833" fmla="*/ 29210 h 138429"/>
                <a:gd name="connsiteX834" fmla="*/ 2230750 w 4940931"/>
                <a:gd name="connsiteY834" fmla="*/ 32385 h 138429"/>
                <a:gd name="connsiteX835" fmla="*/ 2240910 w 4940931"/>
                <a:gd name="connsiteY835" fmla="*/ 40640 h 138429"/>
                <a:gd name="connsiteX836" fmla="*/ 2247260 w 4940931"/>
                <a:gd name="connsiteY836" fmla="*/ 53340 h 138429"/>
                <a:gd name="connsiteX837" fmla="*/ 2249165 w 4940931"/>
                <a:gd name="connsiteY837" fmla="*/ 68580 h 138429"/>
                <a:gd name="connsiteX838" fmla="*/ 2247895 w 4940931"/>
                <a:gd name="connsiteY838" fmla="*/ 68580 h 138429"/>
                <a:gd name="connsiteX839" fmla="*/ 2247895 w 4940931"/>
                <a:gd name="connsiteY839" fmla="*/ 72390 h 138429"/>
                <a:gd name="connsiteX840" fmla="*/ 2247895 w 4940931"/>
                <a:gd name="connsiteY840" fmla="*/ 75565 h 138429"/>
                <a:gd name="connsiteX841" fmla="*/ 2196460 w 4940931"/>
                <a:gd name="connsiteY841" fmla="*/ 75565 h 138429"/>
                <a:gd name="connsiteX842" fmla="*/ 2199000 w 4940931"/>
                <a:gd name="connsiteY842" fmla="*/ 85090 h 138429"/>
                <a:gd name="connsiteX843" fmla="*/ 2203445 w 4940931"/>
                <a:gd name="connsiteY843" fmla="*/ 91440 h 138429"/>
                <a:gd name="connsiteX844" fmla="*/ 2209160 w 4940931"/>
                <a:gd name="connsiteY844" fmla="*/ 95250 h 138429"/>
                <a:gd name="connsiteX845" fmla="*/ 2216145 w 4940931"/>
                <a:gd name="connsiteY845" fmla="*/ 96520 h 138429"/>
                <a:gd name="connsiteX846" fmla="*/ 2221225 w 4940931"/>
                <a:gd name="connsiteY846" fmla="*/ 96520 h 138429"/>
                <a:gd name="connsiteX847" fmla="*/ 2225670 w 4940931"/>
                <a:gd name="connsiteY847" fmla="*/ 95250 h 138429"/>
                <a:gd name="connsiteX848" fmla="*/ 2229480 w 4940931"/>
                <a:gd name="connsiteY848" fmla="*/ 93345 h 138429"/>
                <a:gd name="connsiteX849" fmla="*/ 2233925 w 4940931"/>
                <a:gd name="connsiteY849" fmla="*/ 90805 h 138429"/>
                <a:gd name="connsiteX850" fmla="*/ 2242815 w 4940931"/>
                <a:gd name="connsiteY850" fmla="*/ 100330 h 138429"/>
                <a:gd name="connsiteX851" fmla="*/ 2237100 w 4940931"/>
                <a:gd name="connsiteY851" fmla="*/ 104775 h 138429"/>
                <a:gd name="connsiteX852" fmla="*/ 2231385 w 4940931"/>
                <a:gd name="connsiteY852" fmla="*/ 107950 h 138429"/>
                <a:gd name="connsiteX853" fmla="*/ 2224400 w 4940931"/>
                <a:gd name="connsiteY853" fmla="*/ 109855 h 138429"/>
                <a:gd name="connsiteX854" fmla="*/ 2215510 w 4940931"/>
                <a:gd name="connsiteY854" fmla="*/ 110490 h 138429"/>
                <a:gd name="connsiteX855" fmla="*/ 2205985 w 4940931"/>
                <a:gd name="connsiteY855" fmla="*/ 109220 h 138429"/>
                <a:gd name="connsiteX856" fmla="*/ 2198365 w 4940931"/>
                <a:gd name="connsiteY856" fmla="*/ 105410 h 138429"/>
                <a:gd name="connsiteX857" fmla="*/ 2192015 w 4940931"/>
                <a:gd name="connsiteY857" fmla="*/ 100330 h 138429"/>
                <a:gd name="connsiteX858" fmla="*/ 2186935 w 4940931"/>
                <a:gd name="connsiteY858" fmla="*/ 92710 h 138429"/>
                <a:gd name="connsiteX859" fmla="*/ 2183125 w 4940931"/>
                <a:gd name="connsiteY859" fmla="*/ 82550 h 138429"/>
                <a:gd name="connsiteX860" fmla="*/ 2181855 w 4940931"/>
                <a:gd name="connsiteY860" fmla="*/ 69850 h 138429"/>
                <a:gd name="connsiteX861" fmla="*/ 2184395 w 4940931"/>
                <a:gd name="connsiteY861" fmla="*/ 52070 h 138429"/>
                <a:gd name="connsiteX862" fmla="*/ 2191380 w 4940931"/>
                <a:gd name="connsiteY862" fmla="*/ 39370 h 138429"/>
                <a:gd name="connsiteX863" fmla="*/ 2202175 w 4940931"/>
                <a:gd name="connsiteY863" fmla="*/ 31750 h 138429"/>
                <a:gd name="connsiteX864" fmla="*/ 2216145 w 4940931"/>
                <a:gd name="connsiteY864" fmla="*/ 29210 h 138429"/>
                <a:gd name="connsiteX865" fmla="*/ 2029456 w 4940931"/>
                <a:gd name="connsiteY865" fmla="*/ 29210 h 138429"/>
                <a:gd name="connsiteX866" fmla="*/ 2044061 w 4940931"/>
                <a:gd name="connsiteY866" fmla="*/ 32385 h 138429"/>
                <a:gd name="connsiteX867" fmla="*/ 2054221 w 4940931"/>
                <a:gd name="connsiteY867" fmla="*/ 40640 h 138429"/>
                <a:gd name="connsiteX868" fmla="*/ 2060571 w 4940931"/>
                <a:gd name="connsiteY868" fmla="*/ 53340 h 138429"/>
                <a:gd name="connsiteX869" fmla="*/ 2062476 w 4940931"/>
                <a:gd name="connsiteY869" fmla="*/ 68580 h 138429"/>
                <a:gd name="connsiteX870" fmla="*/ 2061206 w 4940931"/>
                <a:gd name="connsiteY870" fmla="*/ 68580 h 138429"/>
                <a:gd name="connsiteX871" fmla="*/ 2061206 w 4940931"/>
                <a:gd name="connsiteY871" fmla="*/ 72390 h 138429"/>
                <a:gd name="connsiteX872" fmla="*/ 2061206 w 4940931"/>
                <a:gd name="connsiteY872" fmla="*/ 75565 h 138429"/>
                <a:gd name="connsiteX873" fmla="*/ 2009771 w 4940931"/>
                <a:gd name="connsiteY873" fmla="*/ 75565 h 138429"/>
                <a:gd name="connsiteX874" fmla="*/ 2012311 w 4940931"/>
                <a:gd name="connsiteY874" fmla="*/ 85090 h 138429"/>
                <a:gd name="connsiteX875" fmla="*/ 2016756 w 4940931"/>
                <a:gd name="connsiteY875" fmla="*/ 91440 h 138429"/>
                <a:gd name="connsiteX876" fmla="*/ 2022471 w 4940931"/>
                <a:gd name="connsiteY876" fmla="*/ 95250 h 138429"/>
                <a:gd name="connsiteX877" fmla="*/ 2029456 w 4940931"/>
                <a:gd name="connsiteY877" fmla="*/ 96520 h 138429"/>
                <a:gd name="connsiteX878" fmla="*/ 2034536 w 4940931"/>
                <a:gd name="connsiteY878" fmla="*/ 96520 h 138429"/>
                <a:gd name="connsiteX879" fmla="*/ 2038981 w 4940931"/>
                <a:gd name="connsiteY879" fmla="*/ 95250 h 138429"/>
                <a:gd name="connsiteX880" fmla="*/ 2042791 w 4940931"/>
                <a:gd name="connsiteY880" fmla="*/ 93345 h 138429"/>
                <a:gd name="connsiteX881" fmla="*/ 2047236 w 4940931"/>
                <a:gd name="connsiteY881" fmla="*/ 90805 h 138429"/>
                <a:gd name="connsiteX882" fmla="*/ 2056126 w 4940931"/>
                <a:gd name="connsiteY882" fmla="*/ 100330 h 138429"/>
                <a:gd name="connsiteX883" fmla="*/ 2050411 w 4940931"/>
                <a:gd name="connsiteY883" fmla="*/ 104775 h 138429"/>
                <a:gd name="connsiteX884" fmla="*/ 2044696 w 4940931"/>
                <a:gd name="connsiteY884" fmla="*/ 107950 h 138429"/>
                <a:gd name="connsiteX885" fmla="*/ 2037711 w 4940931"/>
                <a:gd name="connsiteY885" fmla="*/ 109855 h 138429"/>
                <a:gd name="connsiteX886" fmla="*/ 2028821 w 4940931"/>
                <a:gd name="connsiteY886" fmla="*/ 110490 h 138429"/>
                <a:gd name="connsiteX887" fmla="*/ 2019296 w 4940931"/>
                <a:gd name="connsiteY887" fmla="*/ 109220 h 138429"/>
                <a:gd name="connsiteX888" fmla="*/ 2011676 w 4940931"/>
                <a:gd name="connsiteY888" fmla="*/ 105410 h 138429"/>
                <a:gd name="connsiteX889" fmla="*/ 2005326 w 4940931"/>
                <a:gd name="connsiteY889" fmla="*/ 100330 h 138429"/>
                <a:gd name="connsiteX890" fmla="*/ 2000246 w 4940931"/>
                <a:gd name="connsiteY890" fmla="*/ 92710 h 138429"/>
                <a:gd name="connsiteX891" fmla="*/ 1996436 w 4940931"/>
                <a:gd name="connsiteY891" fmla="*/ 82550 h 138429"/>
                <a:gd name="connsiteX892" fmla="*/ 1995166 w 4940931"/>
                <a:gd name="connsiteY892" fmla="*/ 69850 h 138429"/>
                <a:gd name="connsiteX893" fmla="*/ 1997706 w 4940931"/>
                <a:gd name="connsiteY893" fmla="*/ 52070 h 138429"/>
                <a:gd name="connsiteX894" fmla="*/ 2004691 w 4940931"/>
                <a:gd name="connsiteY894" fmla="*/ 39370 h 138429"/>
                <a:gd name="connsiteX895" fmla="*/ 2015486 w 4940931"/>
                <a:gd name="connsiteY895" fmla="*/ 31750 h 138429"/>
                <a:gd name="connsiteX896" fmla="*/ 2029456 w 4940931"/>
                <a:gd name="connsiteY896" fmla="*/ 29210 h 138429"/>
                <a:gd name="connsiteX897" fmla="*/ 1831336 w 4940931"/>
                <a:gd name="connsiteY897" fmla="*/ 29210 h 138429"/>
                <a:gd name="connsiteX898" fmla="*/ 1845941 w 4940931"/>
                <a:gd name="connsiteY898" fmla="*/ 32385 h 138429"/>
                <a:gd name="connsiteX899" fmla="*/ 1856101 w 4940931"/>
                <a:gd name="connsiteY899" fmla="*/ 40640 h 138429"/>
                <a:gd name="connsiteX900" fmla="*/ 1862451 w 4940931"/>
                <a:gd name="connsiteY900" fmla="*/ 53340 h 138429"/>
                <a:gd name="connsiteX901" fmla="*/ 1864356 w 4940931"/>
                <a:gd name="connsiteY901" fmla="*/ 68580 h 138429"/>
                <a:gd name="connsiteX902" fmla="*/ 1863086 w 4940931"/>
                <a:gd name="connsiteY902" fmla="*/ 68580 h 138429"/>
                <a:gd name="connsiteX903" fmla="*/ 1863086 w 4940931"/>
                <a:gd name="connsiteY903" fmla="*/ 72390 h 138429"/>
                <a:gd name="connsiteX904" fmla="*/ 1863086 w 4940931"/>
                <a:gd name="connsiteY904" fmla="*/ 75565 h 138429"/>
                <a:gd name="connsiteX905" fmla="*/ 1811651 w 4940931"/>
                <a:gd name="connsiteY905" fmla="*/ 75565 h 138429"/>
                <a:gd name="connsiteX906" fmla="*/ 1814191 w 4940931"/>
                <a:gd name="connsiteY906" fmla="*/ 85090 h 138429"/>
                <a:gd name="connsiteX907" fmla="*/ 1818636 w 4940931"/>
                <a:gd name="connsiteY907" fmla="*/ 91440 h 138429"/>
                <a:gd name="connsiteX908" fmla="*/ 1824351 w 4940931"/>
                <a:gd name="connsiteY908" fmla="*/ 95250 h 138429"/>
                <a:gd name="connsiteX909" fmla="*/ 1831336 w 4940931"/>
                <a:gd name="connsiteY909" fmla="*/ 96520 h 138429"/>
                <a:gd name="connsiteX910" fmla="*/ 1836416 w 4940931"/>
                <a:gd name="connsiteY910" fmla="*/ 96520 h 138429"/>
                <a:gd name="connsiteX911" fmla="*/ 1840861 w 4940931"/>
                <a:gd name="connsiteY911" fmla="*/ 95250 h 138429"/>
                <a:gd name="connsiteX912" fmla="*/ 1844671 w 4940931"/>
                <a:gd name="connsiteY912" fmla="*/ 93345 h 138429"/>
                <a:gd name="connsiteX913" fmla="*/ 1849116 w 4940931"/>
                <a:gd name="connsiteY913" fmla="*/ 90805 h 138429"/>
                <a:gd name="connsiteX914" fmla="*/ 1858006 w 4940931"/>
                <a:gd name="connsiteY914" fmla="*/ 100330 h 138429"/>
                <a:gd name="connsiteX915" fmla="*/ 1852291 w 4940931"/>
                <a:gd name="connsiteY915" fmla="*/ 104775 h 138429"/>
                <a:gd name="connsiteX916" fmla="*/ 1846576 w 4940931"/>
                <a:gd name="connsiteY916" fmla="*/ 107950 h 138429"/>
                <a:gd name="connsiteX917" fmla="*/ 1839591 w 4940931"/>
                <a:gd name="connsiteY917" fmla="*/ 109855 h 138429"/>
                <a:gd name="connsiteX918" fmla="*/ 1830701 w 4940931"/>
                <a:gd name="connsiteY918" fmla="*/ 110490 h 138429"/>
                <a:gd name="connsiteX919" fmla="*/ 1821176 w 4940931"/>
                <a:gd name="connsiteY919" fmla="*/ 109220 h 138429"/>
                <a:gd name="connsiteX920" fmla="*/ 1813556 w 4940931"/>
                <a:gd name="connsiteY920" fmla="*/ 105410 h 138429"/>
                <a:gd name="connsiteX921" fmla="*/ 1807206 w 4940931"/>
                <a:gd name="connsiteY921" fmla="*/ 100330 h 138429"/>
                <a:gd name="connsiteX922" fmla="*/ 1802126 w 4940931"/>
                <a:gd name="connsiteY922" fmla="*/ 92710 h 138429"/>
                <a:gd name="connsiteX923" fmla="*/ 1798316 w 4940931"/>
                <a:gd name="connsiteY923" fmla="*/ 82550 h 138429"/>
                <a:gd name="connsiteX924" fmla="*/ 1797046 w 4940931"/>
                <a:gd name="connsiteY924" fmla="*/ 69850 h 138429"/>
                <a:gd name="connsiteX925" fmla="*/ 1799586 w 4940931"/>
                <a:gd name="connsiteY925" fmla="*/ 52070 h 138429"/>
                <a:gd name="connsiteX926" fmla="*/ 1806571 w 4940931"/>
                <a:gd name="connsiteY926" fmla="*/ 39370 h 138429"/>
                <a:gd name="connsiteX927" fmla="*/ 1817366 w 4940931"/>
                <a:gd name="connsiteY927" fmla="*/ 31750 h 138429"/>
                <a:gd name="connsiteX928" fmla="*/ 1831336 w 4940931"/>
                <a:gd name="connsiteY928" fmla="*/ 29210 h 138429"/>
                <a:gd name="connsiteX929" fmla="*/ 1501140 w 4940931"/>
                <a:gd name="connsiteY929" fmla="*/ 29210 h 138429"/>
                <a:gd name="connsiteX930" fmla="*/ 1506856 w 4940931"/>
                <a:gd name="connsiteY930" fmla="*/ 29210 h 138429"/>
                <a:gd name="connsiteX931" fmla="*/ 1518920 w 4940931"/>
                <a:gd name="connsiteY931" fmla="*/ 31750 h 138429"/>
                <a:gd name="connsiteX932" fmla="*/ 1527811 w 4940931"/>
                <a:gd name="connsiteY932" fmla="*/ 38100 h 138429"/>
                <a:gd name="connsiteX933" fmla="*/ 1532891 w 4940931"/>
                <a:gd name="connsiteY933" fmla="*/ 48895 h 138429"/>
                <a:gd name="connsiteX934" fmla="*/ 1534796 w 4940931"/>
                <a:gd name="connsiteY934" fmla="*/ 64135 h 138429"/>
                <a:gd name="connsiteX935" fmla="*/ 1534796 w 4940931"/>
                <a:gd name="connsiteY935" fmla="*/ 108585 h 138429"/>
                <a:gd name="connsiteX936" fmla="*/ 1519556 w 4940931"/>
                <a:gd name="connsiteY936" fmla="*/ 108585 h 138429"/>
                <a:gd name="connsiteX937" fmla="*/ 1518920 w 4940931"/>
                <a:gd name="connsiteY937" fmla="*/ 108585 h 138429"/>
                <a:gd name="connsiteX938" fmla="*/ 1518920 w 4940931"/>
                <a:gd name="connsiteY938" fmla="*/ 64770 h 138429"/>
                <a:gd name="connsiteX939" fmla="*/ 1515111 w 4940931"/>
                <a:gd name="connsiteY939" fmla="*/ 48895 h 138429"/>
                <a:gd name="connsiteX940" fmla="*/ 1503046 w 4940931"/>
                <a:gd name="connsiteY940" fmla="*/ 43180 h 138429"/>
                <a:gd name="connsiteX941" fmla="*/ 1496061 w 4940931"/>
                <a:gd name="connsiteY941" fmla="*/ 44450 h 138429"/>
                <a:gd name="connsiteX942" fmla="*/ 1490981 w 4940931"/>
                <a:gd name="connsiteY942" fmla="*/ 48260 h 138429"/>
                <a:gd name="connsiteX943" fmla="*/ 1487806 w 4940931"/>
                <a:gd name="connsiteY943" fmla="*/ 54610 h 138429"/>
                <a:gd name="connsiteX944" fmla="*/ 1487170 w 4940931"/>
                <a:gd name="connsiteY944" fmla="*/ 62865 h 138429"/>
                <a:gd name="connsiteX945" fmla="*/ 1487170 w 4940931"/>
                <a:gd name="connsiteY945" fmla="*/ 108585 h 138429"/>
                <a:gd name="connsiteX946" fmla="*/ 1471931 w 4940931"/>
                <a:gd name="connsiteY946" fmla="*/ 108585 h 138429"/>
                <a:gd name="connsiteX947" fmla="*/ 1471931 w 4940931"/>
                <a:gd name="connsiteY947" fmla="*/ 30480 h 138429"/>
                <a:gd name="connsiteX948" fmla="*/ 1487170 w 4940931"/>
                <a:gd name="connsiteY948" fmla="*/ 30480 h 138429"/>
                <a:gd name="connsiteX949" fmla="*/ 1487170 w 4940931"/>
                <a:gd name="connsiteY949" fmla="*/ 38100 h 138429"/>
                <a:gd name="connsiteX950" fmla="*/ 1490981 w 4940931"/>
                <a:gd name="connsiteY950" fmla="*/ 34290 h 138429"/>
                <a:gd name="connsiteX951" fmla="*/ 1495426 w 4940931"/>
                <a:gd name="connsiteY951" fmla="*/ 31115 h 138429"/>
                <a:gd name="connsiteX952" fmla="*/ 1501140 w 4940931"/>
                <a:gd name="connsiteY952" fmla="*/ 29210 h 138429"/>
                <a:gd name="connsiteX953" fmla="*/ 1250316 w 4940931"/>
                <a:gd name="connsiteY953" fmla="*/ 29210 h 138429"/>
                <a:gd name="connsiteX954" fmla="*/ 1264286 w 4940931"/>
                <a:gd name="connsiteY954" fmla="*/ 31750 h 138429"/>
                <a:gd name="connsiteX955" fmla="*/ 1276350 w 4940931"/>
                <a:gd name="connsiteY955" fmla="*/ 38100 h 138429"/>
                <a:gd name="connsiteX956" fmla="*/ 1278256 w 4940931"/>
                <a:gd name="connsiteY956" fmla="*/ 38100 h 138429"/>
                <a:gd name="connsiteX957" fmla="*/ 1271271 w 4940931"/>
                <a:gd name="connsiteY957" fmla="*/ 50165 h 138429"/>
                <a:gd name="connsiteX958" fmla="*/ 1261746 w 4940931"/>
                <a:gd name="connsiteY958" fmla="*/ 45085 h 138429"/>
                <a:gd name="connsiteX959" fmla="*/ 1250951 w 4940931"/>
                <a:gd name="connsiteY959" fmla="*/ 43180 h 138429"/>
                <a:gd name="connsiteX960" fmla="*/ 1242696 w 4940931"/>
                <a:gd name="connsiteY960" fmla="*/ 45085 h 138429"/>
                <a:gd name="connsiteX961" fmla="*/ 1240156 w 4940931"/>
                <a:gd name="connsiteY961" fmla="*/ 50165 h 138429"/>
                <a:gd name="connsiteX962" fmla="*/ 1240156 w 4940931"/>
                <a:gd name="connsiteY962" fmla="*/ 52705 h 138429"/>
                <a:gd name="connsiteX963" fmla="*/ 1242061 w 4940931"/>
                <a:gd name="connsiteY963" fmla="*/ 55245 h 138429"/>
                <a:gd name="connsiteX964" fmla="*/ 1246506 w 4940931"/>
                <a:gd name="connsiteY964" fmla="*/ 57785 h 138429"/>
                <a:gd name="connsiteX965" fmla="*/ 1253491 w 4940931"/>
                <a:gd name="connsiteY965" fmla="*/ 60960 h 138429"/>
                <a:gd name="connsiteX966" fmla="*/ 1264921 w 4940931"/>
                <a:gd name="connsiteY966" fmla="*/ 66040 h 138429"/>
                <a:gd name="connsiteX967" fmla="*/ 1273176 w 4940931"/>
                <a:gd name="connsiteY967" fmla="*/ 71120 h 138429"/>
                <a:gd name="connsiteX968" fmla="*/ 1278256 w 4940931"/>
                <a:gd name="connsiteY968" fmla="*/ 78105 h 138429"/>
                <a:gd name="connsiteX969" fmla="*/ 1280161 w 4940931"/>
                <a:gd name="connsiteY969" fmla="*/ 87630 h 138429"/>
                <a:gd name="connsiteX970" fmla="*/ 1277621 w 4940931"/>
                <a:gd name="connsiteY970" fmla="*/ 98425 h 138429"/>
                <a:gd name="connsiteX971" fmla="*/ 1271271 w 4940931"/>
                <a:gd name="connsiteY971" fmla="*/ 105410 h 138429"/>
                <a:gd name="connsiteX972" fmla="*/ 1261746 w 4940931"/>
                <a:gd name="connsiteY972" fmla="*/ 109220 h 138429"/>
                <a:gd name="connsiteX973" fmla="*/ 1250951 w 4940931"/>
                <a:gd name="connsiteY973" fmla="*/ 110490 h 138429"/>
                <a:gd name="connsiteX974" fmla="*/ 1235711 w 4940931"/>
                <a:gd name="connsiteY974" fmla="*/ 107950 h 138429"/>
                <a:gd name="connsiteX975" fmla="*/ 1221106 w 4940931"/>
                <a:gd name="connsiteY975" fmla="*/ 100965 h 138429"/>
                <a:gd name="connsiteX976" fmla="*/ 1228091 w 4940931"/>
                <a:gd name="connsiteY976" fmla="*/ 89535 h 138429"/>
                <a:gd name="connsiteX977" fmla="*/ 1239521 w 4940931"/>
                <a:gd name="connsiteY977" fmla="*/ 95250 h 138429"/>
                <a:gd name="connsiteX978" fmla="*/ 1250951 w 4940931"/>
                <a:gd name="connsiteY978" fmla="*/ 97155 h 138429"/>
                <a:gd name="connsiteX979" fmla="*/ 1261746 w 4940931"/>
                <a:gd name="connsiteY979" fmla="*/ 94615 h 138429"/>
                <a:gd name="connsiteX980" fmla="*/ 1264921 w 4940931"/>
                <a:gd name="connsiteY980" fmla="*/ 88265 h 138429"/>
                <a:gd name="connsiteX981" fmla="*/ 1263650 w 4940931"/>
                <a:gd name="connsiteY981" fmla="*/ 84455 h 138429"/>
                <a:gd name="connsiteX982" fmla="*/ 1259841 w 4940931"/>
                <a:gd name="connsiteY982" fmla="*/ 81280 h 138429"/>
                <a:gd name="connsiteX983" fmla="*/ 1254125 w 4940931"/>
                <a:gd name="connsiteY983" fmla="*/ 78105 h 138429"/>
                <a:gd name="connsiteX984" fmla="*/ 1246506 w 4940931"/>
                <a:gd name="connsiteY984" fmla="*/ 74930 h 138429"/>
                <a:gd name="connsiteX985" fmla="*/ 1235711 w 4940931"/>
                <a:gd name="connsiteY985" fmla="*/ 69850 h 138429"/>
                <a:gd name="connsiteX986" fmla="*/ 1228726 w 4940931"/>
                <a:gd name="connsiteY986" fmla="*/ 64770 h 138429"/>
                <a:gd name="connsiteX987" fmla="*/ 1224916 w 4940931"/>
                <a:gd name="connsiteY987" fmla="*/ 58420 h 138429"/>
                <a:gd name="connsiteX988" fmla="*/ 1223646 w 4940931"/>
                <a:gd name="connsiteY988" fmla="*/ 50165 h 138429"/>
                <a:gd name="connsiteX989" fmla="*/ 1225551 w 4940931"/>
                <a:gd name="connsiteY989" fmla="*/ 40640 h 138429"/>
                <a:gd name="connsiteX990" fmla="*/ 1231266 w 4940931"/>
                <a:gd name="connsiteY990" fmla="*/ 34290 h 138429"/>
                <a:gd name="connsiteX991" fmla="*/ 1239521 w 4940931"/>
                <a:gd name="connsiteY991" fmla="*/ 30480 h 138429"/>
                <a:gd name="connsiteX992" fmla="*/ 1250316 w 4940931"/>
                <a:gd name="connsiteY992" fmla="*/ 29210 h 138429"/>
                <a:gd name="connsiteX993" fmla="*/ 1180466 w 4940931"/>
                <a:gd name="connsiteY993" fmla="*/ 29210 h 138429"/>
                <a:gd name="connsiteX994" fmla="*/ 1195071 w 4940931"/>
                <a:gd name="connsiteY994" fmla="*/ 32385 h 138429"/>
                <a:gd name="connsiteX995" fmla="*/ 1205231 w 4940931"/>
                <a:gd name="connsiteY995" fmla="*/ 40640 h 138429"/>
                <a:gd name="connsiteX996" fmla="*/ 1211581 w 4940931"/>
                <a:gd name="connsiteY996" fmla="*/ 53340 h 138429"/>
                <a:gd name="connsiteX997" fmla="*/ 1213486 w 4940931"/>
                <a:gd name="connsiteY997" fmla="*/ 68580 h 138429"/>
                <a:gd name="connsiteX998" fmla="*/ 1212216 w 4940931"/>
                <a:gd name="connsiteY998" fmla="*/ 68580 h 138429"/>
                <a:gd name="connsiteX999" fmla="*/ 1212216 w 4940931"/>
                <a:gd name="connsiteY999" fmla="*/ 72390 h 138429"/>
                <a:gd name="connsiteX1000" fmla="*/ 1212216 w 4940931"/>
                <a:gd name="connsiteY1000" fmla="*/ 75565 h 138429"/>
                <a:gd name="connsiteX1001" fmla="*/ 1160781 w 4940931"/>
                <a:gd name="connsiteY1001" fmla="*/ 75565 h 138429"/>
                <a:gd name="connsiteX1002" fmla="*/ 1163321 w 4940931"/>
                <a:gd name="connsiteY1002" fmla="*/ 85090 h 138429"/>
                <a:gd name="connsiteX1003" fmla="*/ 1167766 w 4940931"/>
                <a:gd name="connsiteY1003" fmla="*/ 91440 h 138429"/>
                <a:gd name="connsiteX1004" fmla="*/ 1173481 w 4940931"/>
                <a:gd name="connsiteY1004" fmla="*/ 95250 h 138429"/>
                <a:gd name="connsiteX1005" fmla="*/ 1180466 w 4940931"/>
                <a:gd name="connsiteY1005" fmla="*/ 96520 h 138429"/>
                <a:gd name="connsiteX1006" fmla="*/ 1185546 w 4940931"/>
                <a:gd name="connsiteY1006" fmla="*/ 96520 h 138429"/>
                <a:gd name="connsiteX1007" fmla="*/ 1189991 w 4940931"/>
                <a:gd name="connsiteY1007" fmla="*/ 95250 h 138429"/>
                <a:gd name="connsiteX1008" fmla="*/ 1193801 w 4940931"/>
                <a:gd name="connsiteY1008" fmla="*/ 93345 h 138429"/>
                <a:gd name="connsiteX1009" fmla="*/ 1198246 w 4940931"/>
                <a:gd name="connsiteY1009" fmla="*/ 90805 h 138429"/>
                <a:gd name="connsiteX1010" fmla="*/ 1207136 w 4940931"/>
                <a:gd name="connsiteY1010" fmla="*/ 100330 h 138429"/>
                <a:gd name="connsiteX1011" fmla="*/ 1201421 w 4940931"/>
                <a:gd name="connsiteY1011" fmla="*/ 104775 h 138429"/>
                <a:gd name="connsiteX1012" fmla="*/ 1195706 w 4940931"/>
                <a:gd name="connsiteY1012" fmla="*/ 107950 h 138429"/>
                <a:gd name="connsiteX1013" fmla="*/ 1188721 w 4940931"/>
                <a:gd name="connsiteY1013" fmla="*/ 109855 h 138429"/>
                <a:gd name="connsiteX1014" fmla="*/ 1179831 w 4940931"/>
                <a:gd name="connsiteY1014" fmla="*/ 110490 h 138429"/>
                <a:gd name="connsiteX1015" fmla="*/ 1170306 w 4940931"/>
                <a:gd name="connsiteY1015" fmla="*/ 109220 h 138429"/>
                <a:gd name="connsiteX1016" fmla="*/ 1162686 w 4940931"/>
                <a:gd name="connsiteY1016" fmla="*/ 105410 h 138429"/>
                <a:gd name="connsiteX1017" fmla="*/ 1156336 w 4940931"/>
                <a:gd name="connsiteY1017" fmla="*/ 100330 h 138429"/>
                <a:gd name="connsiteX1018" fmla="*/ 1151256 w 4940931"/>
                <a:gd name="connsiteY1018" fmla="*/ 92710 h 138429"/>
                <a:gd name="connsiteX1019" fmla="*/ 1147446 w 4940931"/>
                <a:gd name="connsiteY1019" fmla="*/ 82550 h 138429"/>
                <a:gd name="connsiteX1020" fmla="*/ 1146176 w 4940931"/>
                <a:gd name="connsiteY1020" fmla="*/ 69850 h 138429"/>
                <a:gd name="connsiteX1021" fmla="*/ 1148716 w 4940931"/>
                <a:gd name="connsiteY1021" fmla="*/ 52070 h 138429"/>
                <a:gd name="connsiteX1022" fmla="*/ 1155701 w 4940931"/>
                <a:gd name="connsiteY1022" fmla="*/ 39370 h 138429"/>
                <a:gd name="connsiteX1023" fmla="*/ 1166496 w 4940931"/>
                <a:gd name="connsiteY1023" fmla="*/ 31750 h 138429"/>
                <a:gd name="connsiteX1024" fmla="*/ 1180466 w 4940931"/>
                <a:gd name="connsiteY1024" fmla="*/ 29210 h 138429"/>
                <a:gd name="connsiteX1025" fmla="*/ 901065 w 4940931"/>
                <a:gd name="connsiteY1025" fmla="*/ 29210 h 138429"/>
                <a:gd name="connsiteX1026" fmla="*/ 915670 w 4940931"/>
                <a:gd name="connsiteY1026" fmla="*/ 32385 h 138429"/>
                <a:gd name="connsiteX1027" fmla="*/ 925830 w 4940931"/>
                <a:gd name="connsiteY1027" fmla="*/ 40640 h 138429"/>
                <a:gd name="connsiteX1028" fmla="*/ 932180 w 4940931"/>
                <a:gd name="connsiteY1028" fmla="*/ 53340 h 138429"/>
                <a:gd name="connsiteX1029" fmla="*/ 934085 w 4940931"/>
                <a:gd name="connsiteY1029" fmla="*/ 68580 h 138429"/>
                <a:gd name="connsiteX1030" fmla="*/ 932815 w 4940931"/>
                <a:gd name="connsiteY1030" fmla="*/ 68580 h 138429"/>
                <a:gd name="connsiteX1031" fmla="*/ 932815 w 4940931"/>
                <a:gd name="connsiteY1031" fmla="*/ 72390 h 138429"/>
                <a:gd name="connsiteX1032" fmla="*/ 932815 w 4940931"/>
                <a:gd name="connsiteY1032" fmla="*/ 75565 h 138429"/>
                <a:gd name="connsiteX1033" fmla="*/ 881380 w 4940931"/>
                <a:gd name="connsiteY1033" fmla="*/ 75565 h 138429"/>
                <a:gd name="connsiteX1034" fmla="*/ 883920 w 4940931"/>
                <a:gd name="connsiteY1034" fmla="*/ 85090 h 138429"/>
                <a:gd name="connsiteX1035" fmla="*/ 888365 w 4940931"/>
                <a:gd name="connsiteY1035" fmla="*/ 91440 h 138429"/>
                <a:gd name="connsiteX1036" fmla="*/ 894080 w 4940931"/>
                <a:gd name="connsiteY1036" fmla="*/ 95250 h 138429"/>
                <a:gd name="connsiteX1037" fmla="*/ 901065 w 4940931"/>
                <a:gd name="connsiteY1037" fmla="*/ 96520 h 138429"/>
                <a:gd name="connsiteX1038" fmla="*/ 906145 w 4940931"/>
                <a:gd name="connsiteY1038" fmla="*/ 96520 h 138429"/>
                <a:gd name="connsiteX1039" fmla="*/ 910590 w 4940931"/>
                <a:gd name="connsiteY1039" fmla="*/ 95250 h 138429"/>
                <a:gd name="connsiteX1040" fmla="*/ 914400 w 4940931"/>
                <a:gd name="connsiteY1040" fmla="*/ 93345 h 138429"/>
                <a:gd name="connsiteX1041" fmla="*/ 918845 w 4940931"/>
                <a:gd name="connsiteY1041" fmla="*/ 90805 h 138429"/>
                <a:gd name="connsiteX1042" fmla="*/ 927735 w 4940931"/>
                <a:gd name="connsiteY1042" fmla="*/ 100330 h 138429"/>
                <a:gd name="connsiteX1043" fmla="*/ 922020 w 4940931"/>
                <a:gd name="connsiteY1043" fmla="*/ 104775 h 138429"/>
                <a:gd name="connsiteX1044" fmla="*/ 916305 w 4940931"/>
                <a:gd name="connsiteY1044" fmla="*/ 107950 h 138429"/>
                <a:gd name="connsiteX1045" fmla="*/ 909320 w 4940931"/>
                <a:gd name="connsiteY1045" fmla="*/ 109855 h 138429"/>
                <a:gd name="connsiteX1046" fmla="*/ 900430 w 4940931"/>
                <a:gd name="connsiteY1046" fmla="*/ 110490 h 138429"/>
                <a:gd name="connsiteX1047" fmla="*/ 890905 w 4940931"/>
                <a:gd name="connsiteY1047" fmla="*/ 109220 h 138429"/>
                <a:gd name="connsiteX1048" fmla="*/ 883285 w 4940931"/>
                <a:gd name="connsiteY1048" fmla="*/ 105410 h 138429"/>
                <a:gd name="connsiteX1049" fmla="*/ 876935 w 4940931"/>
                <a:gd name="connsiteY1049" fmla="*/ 100330 h 138429"/>
                <a:gd name="connsiteX1050" fmla="*/ 871855 w 4940931"/>
                <a:gd name="connsiteY1050" fmla="*/ 92710 h 138429"/>
                <a:gd name="connsiteX1051" fmla="*/ 868045 w 4940931"/>
                <a:gd name="connsiteY1051" fmla="*/ 82550 h 138429"/>
                <a:gd name="connsiteX1052" fmla="*/ 866775 w 4940931"/>
                <a:gd name="connsiteY1052" fmla="*/ 69850 h 138429"/>
                <a:gd name="connsiteX1053" fmla="*/ 869315 w 4940931"/>
                <a:gd name="connsiteY1053" fmla="*/ 52070 h 138429"/>
                <a:gd name="connsiteX1054" fmla="*/ 876300 w 4940931"/>
                <a:gd name="connsiteY1054" fmla="*/ 39370 h 138429"/>
                <a:gd name="connsiteX1055" fmla="*/ 887095 w 4940931"/>
                <a:gd name="connsiteY1055" fmla="*/ 31750 h 138429"/>
                <a:gd name="connsiteX1056" fmla="*/ 901065 w 4940931"/>
                <a:gd name="connsiteY1056" fmla="*/ 29210 h 138429"/>
                <a:gd name="connsiteX1057" fmla="*/ 668656 w 4940931"/>
                <a:gd name="connsiteY1057" fmla="*/ 29210 h 138429"/>
                <a:gd name="connsiteX1058" fmla="*/ 676275 w 4940931"/>
                <a:gd name="connsiteY1058" fmla="*/ 29845 h 138429"/>
                <a:gd name="connsiteX1059" fmla="*/ 681991 w 4940931"/>
                <a:gd name="connsiteY1059" fmla="*/ 32385 h 138429"/>
                <a:gd name="connsiteX1060" fmla="*/ 678181 w 4940931"/>
                <a:gd name="connsiteY1060" fmla="*/ 46990 h 138429"/>
                <a:gd name="connsiteX1061" fmla="*/ 676910 w 4940931"/>
                <a:gd name="connsiteY1061" fmla="*/ 46990 h 138429"/>
                <a:gd name="connsiteX1062" fmla="*/ 671830 w 4940931"/>
                <a:gd name="connsiteY1062" fmla="*/ 45085 h 138429"/>
                <a:gd name="connsiteX1063" fmla="*/ 665480 w 4940931"/>
                <a:gd name="connsiteY1063" fmla="*/ 44450 h 138429"/>
                <a:gd name="connsiteX1064" fmla="*/ 654050 w 4940931"/>
                <a:gd name="connsiteY1064" fmla="*/ 49530 h 138429"/>
                <a:gd name="connsiteX1065" fmla="*/ 650240 w 4940931"/>
                <a:gd name="connsiteY1065" fmla="*/ 64770 h 138429"/>
                <a:gd name="connsiteX1066" fmla="*/ 650240 w 4940931"/>
                <a:gd name="connsiteY1066" fmla="*/ 109220 h 138429"/>
                <a:gd name="connsiteX1067" fmla="*/ 635000 w 4940931"/>
                <a:gd name="connsiteY1067" fmla="*/ 109220 h 138429"/>
                <a:gd name="connsiteX1068" fmla="*/ 635000 w 4940931"/>
                <a:gd name="connsiteY1068" fmla="*/ 31115 h 138429"/>
                <a:gd name="connsiteX1069" fmla="*/ 650240 w 4940931"/>
                <a:gd name="connsiteY1069" fmla="*/ 31115 h 138429"/>
                <a:gd name="connsiteX1070" fmla="*/ 650240 w 4940931"/>
                <a:gd name="connsiteY1070" fmla="*/ 38735 h 138429"/>
                <a:gd name="connsiteX1071" fmla="*/ 653416 w 4940931"/>
                <a:gd name="connsiteY1071" fmla="*/ 34925 h 138429"/>
                <a:gd name="connsiteX1072" fmla="*/ 657861 w 4940931"/>
                <a:gd name="connsiteY1072" fmla="*/ 31750 h 138429"/>
                <a:gd name="connsiteX1073" fmla="*/ 662940 w 4940931"/>
                <a:gd name="connsiteY1073" fmla="*/ 29845 h 138429"/>
                <a:gd name="connsiteX1074" fmla="*/ 668656 w 4940931"/>
                <a:gd name="connsiteY1074" fmla="*/ 29210 h 138429"/>
                <a:gd name="connsiteX1075" fmla="*/ 586739 w 4940931"/>
                <a:gd name="connsiteY1075" fmla="*/ 29210 h 138429"/>
                <a:gd name="connsiteX1076" fmla="*/ 601344 w 4940931"/>
                <a:gd name="connsiteY1076" fmla="*/ 32385 h 138429"/>
                <a:gd name="connsiteX1077" fmla="*/ 611504 w 4940931"/>
                <a:gd name="connsiteY1077" fmla="*/ 40640 h 138429"/>
                <a:gd name="connsiteX1078" fmla="*/ 617854 w 4940931"/>
                <a:gd name="connsiteY1078" fmla="*/ 53340 h 138429"/>
                <a:gd name="connsiteX1079" fmla="*/ 619759 w 4940931"/>
                <a:gd name="connsiteY1079" fmla="*/ 68580 h 138429"/>
                <a:gd name="connsiteX1080" fmla="*/ 618489 w 4940931"/>
                <a:gd name="connsiteY1080" fmla="*/ 68580 h 138429"/>
                <a:gd name="connsiteX1081" fmla="*/ 618489 w 4940931"/>
                <a:gd name="connsiteY1081" fmla="*/ 72390 h 138429"/>
                <a:gd name="connsiteX1082" fmla="*/ 618489 w 4940931"/>
                <a:gd name="connsiteY1082" fmla="*/ 75565 h 138429"/>
                <a:gd name="connsiteX1083" fmla="*/ 567054 w 4940931"/>
                <a:gd name="connsiteY1083" fmla="*/ 75565 h 138429"/>
                <a:gd name="connsiteX1084" fmla="*/ 569594 w 4940931"/>
                <a:gd name="connsiteY1084" fmla="*/ 85090 h 138429"/>
                <a:gd name="connsiteX1085" fmla="*/ 574039 w 4940931"/>
                <a:gd name="connsiteY1085" fmla="*/ 91440 h 138429"/>
                <a:gd name="connsiteX1086" fmla="*/ 579754 w 4940931"/>
                <a:gd name="connsiteY1086" fmla="*/ 95250 h 138429"/>
                <a:gd name="connsiteX1087" fmla="*/ 586739 w 4940931"/>
                <a:gd name="connsiteY1087" fmla="*/ 96520 h 138429"/>
                <a:gd name="connsiteX1088" fmla="*/ 591819 w 4940931"/>
                <a:gd name="connsiteY1088" fmla="*/ 96520 h 138429"/>
                <a:gd name="connsiteX1089" fmla="*/ 596264 w 4940931"/>
                <a:gd name="connsiteY1089" fmla="*/ 95250 h 138429"/>
                <a:gd name="connsiteX1090" fmla="*/ 600074 w 4940931"/>
                <a:gd name="connsiteY1090" fmla="*/ 93345 h 138429"/>
                <a:gd name="connsiteX1091" fmla="*/ 604519 w 4940931"/>
                <a:gd name="connsiteY1091" fmla="*/ 90805 h 138429"/>
                <a:gd name="connsiteX1092" fmla="*/ 613409 w 4940931"/>
                <a:gd name="connsiteY1092" fmla="*/ 100330 h 138429"/>
                <a:gd name="connsiteX1093" fmla="*/ 607694 w 4940931"/>
                <a:gd name="connsiteY1093" fmla="*/ 104775 h 138429"/>
                <a:gd name="connsiteX1094" fmla="*/ 601979 w 4940931"/>
                <a:gd name="connsiteY1094" fmla="*/ 107950 h 138429"/>
                <a:gd name="connsiteX1095" fmla="*/ 594994 w 4940931"/>
                <a:gd name="connsiteY1095" fmla="*/ 109855 h 138429"/>
                <a:gd name="connsiteX1096" fmla="*/ 586104 w 4940931"/>
                <a:gd name="connsiteY1096" fmla="*/ 110490 h 138429"/>
                <a:gd name="connsiteX1097" fmla="*/ 576579 w 4940931"/>
                <a:gd name="connsiteY1097" fmla="*/ 109220 h 138429"/>
                <a:gd name="connsiteX1098" fmla="*/ 568959 w 4940931"/>
                <a:gd name="connsiteY1098" fmla="*/ 105410 h 138429"/>
                <a:gd name="connsiteX1099" fmla="*/ 562609 w 4940931"/>
                <a:gd name="connsiteY1099" fmla="*/ 100330 h 138429"/>
                <a:gd name="connsiteX1100" fmla="*/ 557529 w 4940931"/>
                <a:gd name="connsiteY1100" fmla="*/ 92710 h 138429"/>
                <a:gd name="connsiteX1101" fmla="*/ 553719 w 4940931"/>
                <a:gd name="connsiteY1101" fmla="*/ 82550 h 138429"/>
                <a:gd name="connsiteX1102" fmla="*/ 552449 w 4940931"/>
                <a:gd name="connsiteY1102" fmla="*/ 69850 h 138429"/>
                <a:gd name="connsiteX1103" fmla="*/ 554989 w 4940931"/>
                <a:gd name="connsiteY1103" fmla="*/ 52070 h 138429"/>
                <a:gd name="connsiteX1104" fmla="*/ 561974 w 4940931"/>
                <a:gd name="connsiteY1104" fmla="*/ 39370 h 138429"/>
                <a:gd name="connsiteX1105" fmla="*/ 572769 w 4940931"/>
                <a:gd name="connsiteY1105" fmla="*/ 31750 h 138429"/>
                <a:gd name="connsiteX1106" fmla="*/ 586739 w 4940931"/>
                <a:gd name="connsiteY1106" fmla="*/ 29210 h 138429"/>
                <a:gd name="connsiteX1107" fmla="*/ 400050 w 4940931"/>
                <a:gd name="connsiteY1107" fmla="*/ 29210 h 138429"/>
                <a:gd name="connsiteX1108" fmla="*/ 414655 w 4940931"/>
                <a:gd name="connsiteY1108" fmla="*/ 32385 h 138429"/>
                <a:gd name="connsiteX1109" fmla="*/ 424815 w 4940931"/>
                <a:gd name="connsiteY1109" fmla="*/ 40640 h 138429"/>
                <a:gd name="connsiteX1110" fmla="*/ 431165 w 4940931"/>
                <a:gd name="connsiteY1110" fmla="*/ 53340 h 138429"/>
                <a:gd name="connsiteX1111" fmla="*/ 433070 w 4940931"/>
                <a:gd name="connsiteY1111" fmla="*/ 68580 h 138429"/>
                <a:gd name="connsiteX1112" fmla="*/ 431800 w 4940931"/>
                <a:gd name="connsiteY1112" fmla="*/ 68580 h 138429"/>
                <a:gd name="connsiteX1113" fmla="*/ 431800 w 4940931"/>
                <a:gd name="connsiteY1113" fmla="*/ 72390 h 138429"/>
                <a:gd name="connsiteX1114" fmla="*/ 431800 w 4940931"/>
                <a:gd name="connsiteY1114" fmla="*/ 75565 h 138429"/>
                <a:gd name="connsiteX1115" fmla="*/ 380365 w 4940931"/>
                <a:gd name="connsiteY1115" fmla="*/ 75565 h 138429"/>
                <a:gd name="connsiteX1116" fmla="*/ 382905 w 4940931"/>
                <a:gd name="connsiteY1116" fmla="*/ 85090 h 138429"/>
                <a:gd name="connsiteX1117" fmla="*/ 387350 w 4940931"/>
                <a:gd name="connsiteY1117" fmla="*/ 91440 h 138429"/>
                <a:gd name="connsiteX1118" fmla="*/ 393065 w 4940931"/>
                <a:gd name="connsiteY1118" fmla="*/ 95250 h 138429"/>
                <a:gd name="connsiteX1119" fmla="*/ 400050 w 4940931"/>
                <a:gd name="connsiteY1119" fmla="*/ 96520 h 138429"/>
                <a:gd name="connsiteX1120" fmla="*/ 405130 w 4940931"/>
                <a:gd name="connsiteY1120" fmla="*/ 96520 h 138429"/>
                <a:gd name="connsiteX1121" fmla="*/ 409575 w 4940931"/>
                <a:gd name="connsiteY1121" fmla="*/ 95250 h 138429"/>
                <a:gd name="connsiteX1122" fmla="*/ 413385 w 4940931"/>
                <a:gd name="connsiteY1122" fmla="*/ 93345 h 138429"/>
                <a:gd name="connsiteX1123" fmla="*/ 417830 w 4940931"/>
                <a:gd name="connsiteY1123" fmla="*/ 90805 h 138429"/>
                <a:gd name="connsiteX1124" fmla="*/ 426720 w 4940931"/>
                <a:gd name="connsiteY1124" fmla="*/ 100330 h 138429"/>
                <a:gd name="connsiteX1125" fmla="*/ 421005 w 4940931"/>
                <a:gd name="connsiteY1125" fmla="*/ 104775 h 138429"/>
                <a:gd name="connsiteX1126" fmla="*/ 415290 w 4940931"/>
                <a:gd name="connsiteY1126" fmla="*/ 107950 h 138429"/>
                <a:gd name="connsiteX1127" fmla="*/ 408305 w 4940931"/>
                <a:gd name="connsiteY1127" fmla="*/ 109855 h 138429"/>
                <a:gd name="connsiteX1128" fmla="*/ 399415 w 4940931"/>
                <a:gd name="connsiteY1128" fmla="*/ 110490 h 138429"/>
                <a:gd name="connsiteX1129" fmla="*/ 389890 w 4940931"/>
                <a:gd name="connsiteY1129" fmla="*/ 109220 h 138429"/>
                <a:gd name="connsiteX1130" fmla="*/ 382270 w 4940931"/>
                <a:gd name="connsiteY1130" fmla="*/ 105410 h 138429"/>
                <a:gd name="connsiteX1131" fmla="*/ 375920 w 4940931"/>
                <a:gd name="connsiteY1131" fmla="*/ 100330 h 138429"/>
                <a:gd name="connsiteX1132" fmla="*/ 370840 w 4940931"/>
                <a:gd name="connsiteY1132" fmla="*/ 92710 h 138429"/>
                <a:gd name="connsiteX1133" fmla="*/ 367030 w 4940931"/>
                <a:gd name="connsiteY1133" fmla="*/ 82550 h 138429"/>
                <a:gd name="connsiteX1134" fmla="*/ 365760 w 4940931"/>
                <a:gd name="connsiteY1134" fmla="*/ 69850 h 138429"/>
                <a:gd name="connsiteX1135" fmla="*/ 368300 w 4940931"/>
                <a:gd name="connsiteY1135" fmla="*/ 52070 h 138429"/>
                <a:gd name="connsiteX1136" fmla="*/ 375285 w 4940931"/>
                <a:gd name="connsiteY1136" fmla="*/ 39370 h 138429"/>
                <a:gd name="connsiteX1137" fmla="*/ 386080 w 4940931"/>
                <a:gd name="connsiteY1137" fmla="*/ 31750 h 138429"/>
                <a:gd name="connsiteX1138" fmla="*/ 400050 w 4940931"/>
                <a:gd name="connsiteY1138" fmla="*/ 29210 h 138429"/>
                <a:gd name="connsiteX1139" fmla="*/ 201930 w 4940931"/>
                <a:gd name="connsiteY1139" fmla="*/ 29210 h 138429"/>
                <a:gd name="connsiteX1140" fmla="*/ 216535 w 4940931"/>
                <a:gd name="connsiteY1140" fmla="*/ 32385 h 138429"/>
                <a:gd name="connsiteX1141" fmla="*/ 226695 w 4940931"/>
                <a:gd name="connsiteY1141" fmla="*/ 40640 h 138429"/>
                <a:gd name="connsiteX1142" fmla="*/ 233045 w 4940931"/>
                <a:gd name="connsiteY1142" fmla="*/ 53340 h 138429"/>
                <a:gd name="connsiteX1143" fmla="*/ 234950 w 4940931"/>
                <a:gd name="connsiteY1143" fmla="*/ 68580 h 138429"/>
                <a:gd name="connsiteX1144" fmla="*/ 233680 w 4940931"/>
                <a:gd name="connsiteY1144" fmla="*/ 68580 h 138429"/>
                <a:gd name="connsiteX1145" fmla="*/ 233680 w 4940931"/>
                <a:gd name="connsiteY1145" fmla="*/ 72390 h 138429"/>
                <a:gd name="connsiteX1146" fmla="*/ 233680 w 4940931"/>
                <a:gd name="connsiteY1146" fmla="*/ 75565 h 138429"/>
                <a:gd name="connsiteX1147" fmla="*/ 182245 w 4940931"/>
                <a:gd name="connsiteY1147" fmla="*/ 75565 h 138429"/>
                <a:gd name="connsiteX1148" fmla="*/ 184785 w 4940931"/>
                <a:gd name="connsiteY1148" fmla="*/ 85090 h 138429"/>
                <a:gd name="connsiteX1149" fmla="*/ 189230 w 4940931"/>
                <a:gd name="connsiteY1149" fmla="*/ 91440 h 138429"/>
                <a:gd name="connsiteX1150" fmla="*/ 194945 w 4940931"/>
                <a:gd name="connsiteY1150" fmla="*/ 95250 h 138429"/>
                <a:gd name="connsiteX1151" fmla="*/ 201930 w 4940931"/>
                <a:gd name="connsiteY1151" fmla="*/ 96520 h 138429"/>
                <a:gd name="connsiteX1152" fmla="*/ 207010 w 4940931"/>
                <a:gd name="connsiteY1152" fmla="*/ 96520 h 138429"/>
                <a:gd name="connsiteX1153" fmla="*/ 211455 w 4940931"/>
                <a:gd name="connsiteY1153" fmla="*/ 95250 h 138429"/>
                <a:gd name="connsiteX1154" fmla="*/ 215265 w 4940931"/>
                <a:gd name="connsiteY1154" fmla="*/ 93345 h 138429"/>
                <a:gd name="connsiteX1155" fmla="*/ 219710 w 4940931"/>
                <a:gd name="connsiteY1155" fmla="*/ 90805 h 138429"/>
                <a:gd name="connsiteX1156" fmla="*/ 228600 w 4940931"/>
                <a:gd name="connsiteY1156" fmla="*/ 100330 h 138429"/>
                <a:gd name="connsiteX1157" fmla="*/ 222885 w 4940931"/>
                <a:gd name="connsiteY1157" fmla="*/ 104775 h 138429"/>
                <a:gd name="connsiteX1158" fmla="*/ 217170 w 4940931"/>
                <a:gd name="connsiteY1158" fmla="*/ 107950 h 138429"/>
                <a:gd name="connsiteX1159" fmla="*/ 210185 w 4940931"/>
                <a:gd name="connsiteY1159" fmla="*/ 109855 h 138429"/>
                <a:gd name="connsiteX1160" fmla="*/ 201295 w 4940931"/>
                <a:gd name="connsiteY1160" fmla="*/ 110490 h 138429"/>
                <a:gd name="connsiteX1161" fmla="*/ 191770 w 4940931"/>
                <a:gd name="connsiteY1161" fmla="*/ 109220 h 138429"/>
                <a:gd name="connsiteX1162" fmla="*/ 184150 w 4940931"/>
                <a:gd name="connsiteY1162" fmla="*/ 105410 h 138429"/>
                <a:gd name="connsiteX1163" fmla="*/ 177800 w 4940931"/>
                <a:gd name="connsiteY1163" fmla="*/ 100330 h 138429"/>
                <a:gd name="connsiteX1164" fmla="*/ 172720 w 4940931"/>
                <a:gd name="connsiteY1164" fmla="*/ 92710 h 138429"/>
                <a:gd name="connsiteX1165" fmla="*/ 168910 w 4940931"/>
                <a:gd name="connsiteY1165" fmla="*/ 82550 h 138429"/>
                <a:gd name="connsiteX1166" fmla="*/ 167640 w 4940931"/>
                <a:gd name="connsiteY1166" fmla="*/ 69850 h 138429"/>
                <a:gd name="connsiteX1167" fmla="*/ 170180 w 4940931"/>
                <a:gd name="connsiteY1167" fmla="*/ 52070 h 138429"/>
                <a:gd name="connsiteX1168" fmla="*/ 177165 w 4940931"/>
                <a:gd name="connsiteY1168" fmla="*/ 39370 h 138429"/>
                <a:gd name="connsiteX1169" fmla="*/ 187960 w 4940931"/>
                <a:gd name="connsiteY1169" fmla="*/ 31750 h 138429"/>
                <a:gd name="connsiteX1170" fmla="*/ 201930 w 4940931"/>
                <a:gd name="connsiteY1170" fmla="*/ 29210 h 138429"/>
                <a:gd name="connsiteX1171" fmla="*/ 4664706 w 4940931"/>
                <a:gd name="connsiteY1171" fmla="*/ 28574 h 138429"/>
                <a:gd name="connsiteX1172" fmla="*/ 4678676 w 4940931"/>
                <a:gd name="connsiteY1172" fmla="*/ 31749 h 138429"/>
                <a:gd name="connsiteX1173" fmla="*/ 4689471 w 4940931"/>
                <a:gd name="connsiteY1173" fmla="*/ 40004 h 138429"/>
                <a:gd name="connsiteX1174" fmla="*/ 4696456 w 4940931"/>
                <a:gd name="connsiteY1174" fmla="*/ 52704 h 138429"/>
                <a:gd name="connsiteX1175" fmla="*/ 4698996 w 4940931"/>
                <a:gd name="connsiteY1175" fmla="*/ 69214 h 138429"/>
                <a:gd name="connsiteX1176" fmla="*/ 4699631 w 4940931"/>
                <a:gd name="connsiteY1176" fmla="*/ 69214 h 138429"/>
                <a:gd name="connsiteX1177" fmla="*/ 4697091 w 4940931"/>
                <a:gd name="connsiteY1177" fmla="*/ 86359 h 138429"/>
                <a:gd name="connsiteX1178" fmla="*/ 4689471 w 4940931"/>
                <a:gd name="connsiteY1178" fmla="*/ 99059 h 138429"/>
                <a:gd name="connsiteX1179" fmla="*/ 4678041 w 4940931"/>
                <a:gd name="connsiteY1179" fmla="*/ 107314 h 138429"/>
                <a:gd name="connsiteX1180" fmla="*/ 4664071 w 4940931"/>
                <a:gd name="connsiteY1180" fmla="*/ 109854 h 138429"/>
                <a:gd name="connsiteX1181" fmla="*/ 4650101 w 4940931"/>
                <a:gd name="connsiteY1181" fmla="*/ 106679 h 138429"/>
                <a:gd name="connsiteX1182" fmla="*/ 4639306 w 4940931"/>
                <a:gd name="connsiteY1182" fmla="*/ 98424 h 138429"/>
                <a:gd name="connsiteX1183" fmla="*/ 4632321 w 4940931"/>
                <a:gd name="connsiteY1183" fmla="*/ 85724 h 138429"/>
                <a:gd name="connsiteX1184" fmla="*/ 4629781 w 4940931"/>
                <a:gd name="connsiteY1184" fmla="*/ 69214 h 138429"/>
                <a:gd name="connsiteX1185" fmla="*/ 4632321 w 4940931"/>
                <a:gd name="connsiteY1185" fmla="*/ 52069 h 138429"/>
                <a:gd name="connsiteX1186" fmla="*/ 4639941 w 4940931"/>
                <a:gd name="connsiteY1186" fmla="*/ 39369 h 138429"/>
                <a:gd name="connsiteX1187" fmla="*/ 4650736 w 4940931"/>
                <a:gd name="connsiteY1187" fmla="*/ 31114 h 138429"/>
                <a:gd name="connsiteX1188" fmla="*/ 4664706 w 4940931"/>
                <a:gd name="connsiteY1188" fmla="*/ 28574 h 138429"/>
                <a:gd name="connsiteX1189" fmla="*/ 4264655 w 4940931"/>
                <a:gd name="connsiteY1189" fmla="*/ 28574 h 138429"/>
                <a:gd name="connsiteX1190" fmla="*/ 4278625 w 4940931"/>
                <a:gd name="connsiteY1190" fmla="*/ 31749 h 138429"/>
                <a:gd name="connsiteX1191" fmla="*/ 4289420 w 4940931"/>
                <a:gd name="connsiteY1191" fmla="*/ 40004 h 138429"/>
                <a:gd name="connsiteX1192" fmla="*/ 4296405 w 4940931"/>
                <a:gd name="connsiteY1192" fmla="*/ 52704 h 138429"/>
                <a:gd name="connsiteX1193" fmla="*/ 4298945 w 4940931"/>
                <a:gd name="connsiteY1193" fmla="*/ 69214 h 138429"/>
                <a:gd name="connsiteX1194" fmla="*/ 4299580 w 4940931"/>
                <a:gd name="connsiteY1194" fmla="*/ 69214 h 138429"/>
                <a:gd name="connsiteX1195" fmla="*/ 4297040 w 4940931"/>
                <a:gd name="connsiteY1195" fmla="*/ 86359 h 138429"/>
                <a:gd name="connsiteX1196" fmla="*/ 4289420 w 4940931"/>
                <a:gd name="connsiteY1196" fmla="*/ 99059 h 138429"/>
                <a:gd name="connsiteX1197" fmla="*/ 4277990 w 4940931"/>
                <a:gd name="connsiteY1197" fmla="*/ 107314 h 138429"/>
                <a:gd name="connsiteX1198" fmla="*/ 4264020 w 4940931"/>
                <a:gd name="connsiteY1198" fmla="*/ 109854 h 138429"/>
                <a:gd name="connsiteX1199" fmla="*/ 4250050 w 4940931"/>
                <a:gd name="connsiteY1199" fmla="*/ 106679 h 138429"/>
                <a:gd name="connsiteX1200" fmla="*/ 4239255 w 4940931"/>
                <a:gd name="connsiteY1200" fmla="*/ 98424 h 138429"/>
                <a:gd name="connsiteX1201" fmla="*/ 4232270 w 4940931"/>
                <a:gd name="connsiteY1201" fmla="*/ 85724 h 138429"/>
                <a:gd name="connsiteX1202" fmla="*/ 4229730 w 4940931"/>
                <a:gd name="connsiteY1202" fmla="*/ 69214 h 138429"/>
                <a:gd name="connsiteX1203" fmla="*/ 4232270 w 4940931"/>
                <a:gd name="connsiteY1203" fmla="*/ 52069 h 138429"/>
                <a:gd name="connsiteX1204" fmla="*/ 4239890 w 4940931"/>
                <a:gd name="connsiteY1204" fmla="*/ 39369 h 138429"/>
                <a:gd name="connsiteX1205" fmla="*/ 4250685 w 4940931"/>
                <a:gd name="connsiteY1205" fmla="*/ 31114 h 138429"/>
                <a:gd name="connsiteX1206" fmla="*/ 4264655 w 4940931"/>
                <a:gd name="connsiteY1206" fmla="*/ 28574 h 138429"/>
                <a:gd name="connsiteX1207" fmla="*/ 1420495 w 4940931"/>
                <a:gd name="connsiteY1207" fmla="*/ 28574 h 138429"/>
                <a:gd name="connsiteX1208" fmla="*/ 1434465 w 4940931"/>
                <a:gd name="connsiteY1208" fmla="*/ 31749 h 138429"/>
                <a:gd name="connsiteX1209" fmla="*/ 1445260 w 4940931"/>
                <a:gd name="connsiteY1209" fmla="*/ 40004 h 138429"/>
                <a:gd name="connsiteX1210" fmla="*/ 1452245 w 4940931"/>
                <a:gd name="connsiteY1210" fmla="*/ 52704 h 138429"/>
                <a:gd name="connsiteX1211" fmla="*/ 1454785 w 4940931"/>
                <a:gd name="connsiteY1211" fmla="*/ 69214 h 138429"/>
                <a:gd name="connsiteX1212" fmla="*/ 1455420 w 4940931"/>
                <a:gd name="connsiteY1212" fmla="*/ 69214 h 138429"/>
                <a:gd name="connsiteX1213" fmla="*/ 1452880 w 4940931"/>
                <a:gd name="connsiteY1213" fmla="*/ 86359 h 138429"/>
                <a:gd name="connsiteX1214" fmla="*/ 1445260 w 4940931"/>
                <a:gd name="connsiteY1214" fmla="*/ 99059 h 138429"/>
                <a:gd name="connsiteX1215" fmla="*/ 1433830 w 4940931"/>
                <a:gd name="connsiteY1215" fmla="*/ 107314 h 138429"/>
                <a:gd name="connsiteX1216" fmla="*/ 1419860 w 4940931"/>
                <a:gd name="connsiteY1216" fmla="*/ 109854 h 138429"/>
                <a:gd name="connsiteX1217" fmla="*/ 1405890 w 4940931"/>
                <a:gd name="connsiteY1217" fmla="*/ 106679 h 138429"/>
                <a:gd name="connsiteX1218" fmla="*/ 1395095 w 4940931"/>
                <a:gd name="connsiteY1218" fmla="*/ 98424 h 138429"/>
                <a:gd name="connsiteX1219" fmla="*/ 1388110 w 4940931"/>
                <a:gd name="connsiteY1219" fmla="*/ 85724 h 138429"/>
                <a:gd name="connsiteX1220" fmla="*/ 1385570 w 4940931"/>
                <a:gd name="connsiteY1220" fmla="*/ 69214 h 138429"/>
                <a:gd name="connsiteX1221" fmla="*/ 1388110 w 4940931"/>
                <a:gd name="connsiteY1221" fmla="*/ 52069 h 138429"/>
                <a:gd name="connsiteX1222" fmla="*/ 1395730 w 4940931"/>
                <a:gd name="connsiteY1222" fmla="*/ 39369 h 138429"/>
                <a:gd name="connsiteX1223" fmla="*/ 1406525 w 4940931"/>
                <a:gd name="connsiteY1223" fmla="*/ 31114 h 138429"/>
                <a:gd name="connsiteX1224" fmla="*/ 1420495 w 4940931"/>
                <a:gd name="connsiteY1224" fmla="*/ 28574 h 138429"/>
                <a:gd name="connsiteX1225" fmla="*/ 3143245 w 4940931"/>
                <a:gd name="connsiteY1225" fmla="*/ 5079 h 138429"/>
                <a:gd name="connsiteX1226" fmla="*/ 3219445 w 4940931"/>
                <a:gd name="connsiteY1226" fmla="*/ 5079 h 138429"/>
                <a:gd name="connsiteX1227" fmla="*/ 3219445 w 4940931"/>
                <a:gd name="connsiteY1227" fmla="*/ 20319 h 138429"/>
                <a:gd name="connsiteX1228" fmla="*/ 3188965 w 4940931"/>
                <a:gd name="connsiteY1228" fmla="*/ 20319 h 138429"/>
                <a:gd name="connsiteX1229" fmla="*/ 3188965 w 4940931"/>
                <a:gd name="connsiteY1229" fmla="*/ 108584 h 138429"/>
                <a:gd name="connsiteX1230" fmla="*/ 3173090 w 4940931"/>
                <a:gd name="connsiteY1230" fmla="*/ 108584 h 138429"/>
                <a:gd name="connsiteX1231" fmla="*/ 3173090 w 4940931"/>
                <a:gd name="connsiteY1231" fmla="*/ 20319 h 138429"/>
                <a:gd name="connsiteX1232" fmla="*/ 3143245 w 4940931"/>
                <a:gd name="connsiteY1232" fmla="*/ 20319 h 138429"/>
                <a:gd name="connsiteX1233" fmla="*/ 1628774 w 4940931"/>
                <a:gd name="connsiteY1233" fmla="*/ 5079 h 138429"/>
                <a:gd name="connsiteX1234" fmla="*/ 1704970 w 4940931"/>
                <a:gd name="connsiteY1234" fmla="*/ 5079 h 138429"/>
                <a:gd name="connsiteX1235" fmla="*/ 1704970 w 4940931"/>
                <a:gd name="connsiteY1235" fmla="*/ 20319 h 138429"/>
                <a:gd name="connsiteX1236" fmla="*/ 1675129 w 4940931"/>
                <a:gd name="connsiteY1236" fmla="*/ 20319 h 138429"/>
                <a:gd name="connsiteX1237" fmla="*/ 1675129 w 4940931"/>
                <a:gd name="connsiteY1237" fmla="*/ 108584 h 138429"/>
                <a:gd name="connsiteX1238" fmla="*/ 1659255 w 4940931"/>
                <a:gd name="connsiteY1238" fmla="*/ 108584 h 138429"/>
                <a:gd name="connsiteX1239" fmla="*/ 1659255 w 4940931"/>
                <a:gd name="connsiteY1239" fmla="*/ 20319 h 138429"/>
                <a:gd name="connsiteX1240" fmla="*/ 1628774 w 4940931"/>
                <a:gd name="connsiteY1240" fmla="*/ 20319 h 138429"/>
                <a:gd name="connsiteX1241" fmla="*/ 0 w 4940931"/>
                <a:gd name="connsiteY1241" fmla="*/ 5079 h 138429"/>
                <a:gd name="connsiteX1242" fmla="*/ 76200 w 4940931"/>
                <a:gd name="connsiteY1242" fmla="*/ 5079 h 138429"/>
                <a:gd name="connsiteX1243" fmla="*/ 76200 w 4940931"/>
                <a:gd name="connsiteY1243" fmla="*/ 20319 h 138429"/>
                <a:gd name="connsiteX1244" fmla="*/ 45720 w 4940931"/>
                <a:gd name="connsiteY1244" fmla="*/ 20319 h 138429"/>
                <a:gd name="connsiteX1245" fmla="*/ 45720 w 4940931"/>
                <a:gd name="connsiteY1245" fmla="*/ 108584 h 138429"/>
                <a:gd name="connsiteX1246" fmla="*/ 29845 w 4940931"/>
                <a:gd name="connsiteY1246" fmla="*/ 108584 h 138429"/>
                <a:gd name="connsiteX1247" fmla="*/ 29845 w 4940931"/>
                <a:gd name="connsiteY1247" fmla="*/ 20319 h 138429"/>
                <a:gd name="connsiteX1248" fmla="*/ 0 w 4940931"/>
                <a:gd name="connsiteY1248" fmla="*/ 20319 h 138429"/>
                <a:gd name="connsiteX1249" fmla="*/ 1362075 w 4940931"/>
                <a:gd name="connsiteY1249" fmla="*/ 1269 h 138429"/>
                <a:gd name="connsiteX1250" fmla="*/ 1365885 w 4940931"/>
                <a:gd name="connsiteY1250" fmla="*/ 1904 h 138429"/>
                <a:gd name="connsiteX1251" fmla="*/ 1369060 w 4940931"/>
                <a:gd name="connsiteY1251" fmla="*/ 3809 h 138429"/>
                <a:gd name="connsiteX1252" fmla="*/ 1370965 w 4940931"/>
                <a:gd name="connsiteY1252" fmla="*/ 6984 h 138429"/>
                <a:gd name="connsiteX1253" fmla="*/ 1371600 w 4940931"/>
                <a:gd name="connsiteY1253" fmla="*/ 10794 h 138429"/>
                <a:gd name="connsiteX1254" fmla="*/ 1370965 w 4940931"/>
                <a:gd name="connsiteY1254" fmla="*/ 14604 h 138429"/>
                <a:gd name="connsiteX1255" fmla="*/ 1369060 w 4940931"/>
                <a:gd name="connsiteY1255" fmla="*/ 17779 h 138429"/>
                <a:gd name="connsiteX1256" fmla="*/ 1365885 w 4940931"/>
                <a:gd name="connsiteY1256" fmla="*/ 19684 h 138429"/>
                <a:gd name="connsiteX1257" fmla="*/ 1362075 w 4940931"/>
                <a:gd name="connsiteY1257" fmla="*/ 20319 h 138429"/>
                <a:gd name="connsiteX1258" fmla="*/ 1358265 w 4940931"/>
                <a:gd name="connsiteY1258" fmla="*/ 19684 h 138429"/>
                <a:gd name="connsiteX1259" fmla="*/ 1355090 w 4940931"/>
                <a:gd name="connsiteY1259" fmla="*/ 17779 h 138429"/>
                <a:gd name="connsiteX1260" fmla="*/ 1353185 w 4940931"/>
                <a:gd name="connsiteY1260" fmla="*/ 14604 h 138429"/>
                <a:gd name="connsiteX1261" fmla="*/ 1352550 w 4940931"/>
                <a:gd name="connsiteY1261" fmla="*/ 10794 h 138429"/>
                <a:gd name="connsiteX1262" fmla="*/ 1353185 w 4940931"/>
                <a:gd name="connsiteY1262" fmla="*/ 6984 h 138429"/>
                <a:gd name="connsiteX1263" fmla="*/ 1355090 w 4940931"/>
                <a:gd name="connsiteY1263" fmla="*/ 3809 h 138429"/>
                <a:gd name="connsiteX1264" fmla="*/ 1358265 w 4940931"/>
                <a:gd name="connsiteY1264" fmla="*/ 1904 h 138429"/>
                <a:gd name="connsiteX1265" fmla="*/ 1362075 w 4940931"/>
                <a:gd name="connsiteY1265" fmla="*/ 1269 h 138429"/>
                <a:gd name="connsiteX1266" fmla="*/ 4789801 w 4940931"/>
                <a:gd name="connsiteY1266" fmla="*/ 634 h 138429"/>
                <a:gd name="connsiteX1267" fmla="*/ 4789801 w 4940931"/>
                <a:gd name="connsiteY1267" fmla="*/ 65404 h 138429"/>
                <a:gd name="connsiteX1268" fmla="*/ 4814566 w 4940931"/>
                <a:gd name="connsiteY1268" fmla="*/ 31114 h 138429"/>
                <a:gd name="connsiteX1269" fmla="*/ 4831711 w 4940931"/>
                <a:gd name="connsiteY1269" fmla="*/ 31114 h 138429"/>
                <a:gd name="connsiteX1270" fmla="*/ 4812026 w 4940931"/>
                <a:gd name="connsiteY1270" fmla="*/ 57149 h 138429"/>
                <a:gd name="connsiteX1271" fmla="*/ 4835521 w 4940931"/>
                <a:gd name="connsiteY1271" fmla="*/ 108584 h 138429"/>
                <a:gd name="connsiteX1272" fmla="*/ 4819011 w 4940931"/>
                <a:gd name="connsiteY1272" fmla="*/ 108584 h 138429"/>
                <a:gd name="connsiteX1273" fmla="*/ 4801866 w 4940931"/>
                <a:gd name="connsiteY1273" fmla="*/ 69849 h 138429"/>
                <a:gd name="connsiteX1274" fmla="*/ 4789801 w 4940931"/>
                <a:gd name="connsiteY1274" fmla="*/ 85724 h 138429"/>
                <a:gd name="connsiteX1275" fmla="*/ 4789801 w 4940931"/>
                <a:gd name="connsiteY1275" fmla="*/ 108584 h 138429"/>
                <a:gd name="connsiteX1276" fmla="*/ 4774561 w 4940931"/>
                <a:gd name="connsiteY1276" fmla="*/ 108584 h 138429"/>
                <a:gd name="connsiteX1277" fmla="*/ 4774561 w 4940931"/>
                <a:gd name="connsiteY1277" fmla="*/ 8889 h 138429"/>
                <a:gd name="connsiteX1278" fmla="*/ 4472301 w 4940931"/>
                <a:gd name="connsiteY1278" fmla="*/ 634 h 138429"/>
                <a:gd name="connsiteX1279" fmla="*/ 4472301 w 4940931"/>
                <a:gd name="connsiteY1279" fmla="*/ 109219 h 138429"/>
                <a:gd name="connsiteX1280" fmla="*/ 4457061 w 4940931"/>
                <a:gd name="connsiteY1280" fmla="*/ 109219 h 138429"/>
                <a:gd name="connsiteX1281" fmla="*/ 4457696 w 4940931"/>
                <a:gd name="connsiteY1281" fmla="*/ 108584 h 138429"/>
                <a:gd name="connsiteX1282" fmla="*/ 4457696 w 4940931"/>
                <a:gd name="connsiteY1282" fmla="*/ 100964 h 138429"/>
                <a:gd name="connsiteX1283" fmla="*/ 4453251 w 4940931"/>
                <a:gd name="connsiteY1283" fmla="*/ 104774 h 138429"/>
                <a:gd name="connsiteX1284" fmla="*/ 4448171 w 4940931"/>
                <a:gd name="connsiteY1284" fmla="*/ 107949 h 138429"/>
                <a:gd name="connsiteX1285" fmla="*/ 4443091 w 4940931"/>
                <a:gd name="connsiteY1285" fmla="*/ 109854 h 138429"/>
                <a:gd name="connsiteX1286" fmla="*/ 4437376 w 4940931"/>
                <a:gd name="connsiteY1286" fmla="*/ 109854 h 138429"/>
                <a:gd name="connsiteX1287" fmla="*/ 4425946 w 4940931"/>
                <a:gd name="connsiteY1287" fmla="*/ 107314 h 138429"/>
                <a:gd name="connsiteX1288" fmla="*/ 4416421 w 4940931"/>
                <a:gd name="connsiteY1288" fmla="*/ 99694 h 138429"/>
                <a:gd name="connsiteX1289" fmla="*/ 4410071 w 4940931"/>
                <a:gd name="connsiteY1289" fmla="*/ 86994 h 138429"/>
                <a:gd name="connsiteX1290" fmla="*/ 4407531 w 4940931"/>
                <a:gd name="connsiteY1290" fmla="*/ 67944 h 138429"/>
                <a:gd name="connsiteX1291" fmla="*/ 4410071 w 4940931"/>
                <a:gd name="connsiteY1291" fmla="*/ 50799 h 138429"/>
                <a:gd name="connsiteX1292" fmla="*/ 4417056 w 4940931"/>
                <a:gd name="connsiteY1292" fmla="*/ 38734 h 138429"/>
                <a:gd name="connsiteX1293" fmla="*/ 4426581 w 4940931"/>
                <a:gd name="connsiteY1293" fmla="*/ 31749 h 138429"/>
                <a:gd name="connsiteX1294" fmla="*/ 4438011 w 4940931"/>
                <a:gd name="connsiteY1294" fmla="*/ 29209 h 138429"/>
                <a:gd name="connsiteX1295" fmla="*/ 4443726 w 4940931"/>
                <a:gd name="connsiteY1295" fmla="*/ 29844 h 138429"/>
                <a:gd name="connsiteX1296" fmla="*/ 4448806 w 4940931"/>
                <a:gd name="connsiteY1296" fmla="*/ 31749 h 138429"/>
                <a:gd name="connsiteX1297" fmla="*/ 4453251 w 4940931"/>
                <a:gd name="connsiteY1297" fmla="*/ 34924 h 138429"/>
                <a:gd name="connsiteX1298" fmla="*/ 4457061 w 4940931"/>
                <a:gd name="connsiteY1298" fmla="*/ 38099 h 138429"/>
                <a:gd name="connsiteX1299" fmla="*/ 4457061 w 4940931"/>
                <a:gd name="connsiteY1299" fmla="*/ 8254 h 138429"/>
                <a:gd name="connsiteX1300" fmla="*/ 4390385 w 4940931"/>
                <a:gd name="connsiteY1300" fmla="*/ 634 h 138429"/>
                <a:gd name="connsiteX1301" fmla="*/ 4390385 w 4940931"/>
                <a:gd name="connsiteY1301" fmla="*/ 108584 h 138429"/>
                <a:gd name="connsiteX1302" fmla="*/ 4375145 w 4940931"/>
                <a:gd name="connsiteY1302" fmla="*/ 108584 h 138429"/>
                <a:gd name="connsiteX1303" fmla="*/ 4375145 w 4940931"/>
                <a:gd name="connsiteY1303" fmla="*/ 8889 h 138429"/>
                <a:gd name="connsiteX1304" fmla="*/ 3946521 w 4940931"/>
                <a:gd name="connsiteY1304" fmla="*/ 634 h 138429"/>
                <a:gd name="connsiteX1305" fmla="*/ 3946521 w 4940931"/>
                <a:gd name="connsiteY1305" fmla="*/ 38099 h 138429"/>
                <a:gd name="connsiteX1306" fmla="*/ 3950331 w 4940931"/>
                <a:gd name="connsiteY1306" fmla="*/ 34289 h 138429"/>
                <a:gd name="connsiteX1307" fmla="*/ 3954776 w 4940931"/>
                <a:gd name="connsiteY1307" fmla="*/ 31114 h 138429"/>
                <a:gd name="connsiteX1308" fmla="*/ 3960491 w 4940931"/>
                <a:gd name="connsiteY1308" fmla="*/ 29209 h 138429"/>
                <a:gd name="connsiteX1309" fmla="*/ 3966206 w 4940931"/>
                <a:gd name="connsiteY1309" fmla="*/ 29209 h 138429"/>
                <a:gd name="connsiteX1310" fmla="*/ 3978271 w 4940931"/>
                <a:gd name="connsiteY1310" fmla="*/ 31749 h 138429"/>
                <a:gd name="connsiteX1311" fmla="*/ 3987161 w 4940931"/>
                <a:gd name="connsiteY1311" fmla="*/ 38099 h 138429"/>
                <a:gd name="connsiteX1312" fmla="*/ 3992241 w 4940931"/>
                <a:gd name="connsiteY1312" fmla="*/ 49529 h 138429"/>
                <a:gd name="connsiteX1313" fmla="*/ 3994146 w 4940931"/>
                <a:gd name="connsiteY1313" fmla="*/ 64134 h 138429"/>
                <a:gd name="connsiteX1314" fmla="*/ 3994146 w 4940931"/>
                <a:gd name="connsiteY1314" fmla="*/ 108584 h 138429"/>
                <a:gd name="connsiteX1315" fmla="*/ 3978906 w 4940931"/>
                <a:gd name="connsiteY1315" fmla="*/ 108584 h 138429"/>
                <a:gd name="connsiteX1316" fmla="*/ 3978271 w 4940931"/>
                <a:gd name="connsiteY1316" fmla="*/ 108584 h 138429"/>
                <a:gd name="connsiteX1317" fmla="*/ 3978271 w 4940931"/>
                <a:gd name="connsiteY1317" fmla="*/ 64769 h 138429"/>
                <a:gd name="connsiteX1318" fmla="*/ 3974461 w 4940931"/>
                <a:gd name="connsiteY1318" fmla="*/ 48894 h 138429"/>
                <a:gd name="connsiteX1319" fmla="*/ 3962396 w 4940931"/>
                <a:gd name="connsiteY1319" fmla="*/ 43814 h 138429"/>
                <a:gd name="connsiteX1320" fmla="*/ 3956046 w 4940931"/>
                <a:gd name="connsiteY1320" fmla="*/ 45084 h 138429"/>
                <a:gd name="connsiteX1321" fmla="*/ 3950966 w 4940931"/>
                <a:gd name="connsiteY1321" fmla="*/ 48894 h 138429"/>
                <a:gd name="connsiteX1322" fmla="*/ 3947791 w 4940931"/>
                <a:gd name="connsiteY1322" fmla="*/ 55244 h 138429"/>
                <a:gd name="connsiteX1323" fmla="*/ 3946521 w 4940931"/>
                <a:gd name="connsiteY1323" fmla="*/ 63499 h 138429"/>
                <a:gd name="connsiteX1324" fmla="*/ 3946521 w 4940931"/>
                <a:gd name="connsiteY1324" fmla="*/ 109219 h 138429"/>
                <a:gd name="connsiteX1325" fmla="*/ 3931281 w 4940931"/>
                <a:gd name="connsiteY1325" fmla="*/ 109219 h 138429"/>
                <a:gd name="connsiteX1326" fmla="*/ 3931281 w 4940931"/>
                <a:gd name="connsiteY1326" fmla="*/ 8889 h 138429"/>
                <a:gd name="connsiteX1327" fmla="*/ 3248021 w 4940931"/>
                <a:gd name="connsiteY1327" fmla="*/ 634 h 138429"/>
                <a:gd name="connsiteX1328" fmla="*/ 3248021 w 4940931"/>
                <a:gd name="connsiteY1328" fmla="*/ 38099 h 138429"/>
                <a:gd name="connsiteX1329" fmla="*/ 3251831 w 4940931"/>
                <a:gd name="connsiteY1329" fmla="*/ 34289 h 138429"/>
                <a:gd name="connsiteX1330" fmla="*/ 3256276 w 4940931"/>
                <a:gd name="connsiteY1330" fmla="*/ 31114 h 138429"/>
                <a:gd name="connsiteX1331" fmla="*/ 3261991 w 4940931"/>
                <a:gd name="connsiteY1331" fmla="*/ 29209 h 138429"/>
                <a:gd name="connsiteX1332" fmla="*/ 3267706 w 4940931"/>
                <a:gd name="connsiteY1332" fmla="*/ 29209 h 138429"/>
                <a:gd name="connsiteX1333" fmla="*/ 3279771 w 4940931"/>
                <a:gd name="connsiteY1333" fmla="*/ 31749 h 138429"/>
                <a:gd name="connsiteX1334" fmla="*/ 3288661 w 4940931"/>
                <a:gd name="connsiteY1334" fmla="*/ 38099 h 138429"/>
                <a:gd name="connsiteX1335" fmla="*/ 3293741 w 4940931"/>
                <a:gd name="connsiteY1335" fmla="*/ 49529 h 138429"/>
                <a:gd name="connsiteX1336" fmla="*/ 3295646 w 4940931"/>
                <a:gd name="connsiteY1336" fmla="*/ 64134 h 138429"/>
                <a:gd name="connsiteX1337" fmla="*/ 3295646 w 4940931"/>
                <a:gd name="connsiteY1337" fmla="*/ 108584 h 138429"/>
                <a:gd name="connsiteX1338" fmla="*/ 3280406 w 4940931"/>
                <a:gd name="connsiteY1338" fmla="*/ 108584 h 138429"/>
                <a:gd name="connsiteX1339" fmla="*/ 3279771 w 4940931"/>
                <a:gd name="connsiteY1339" fmla="*/ 108584 h 138429"/>
                <a:gd name="connsiteX1340" fmla="*/ 3279771 w 4940931"/>
                <a:gd name="connsiteY1340" fmla="*/ 64769 h 138429"/>
                <a:gd name="connsiteX1341" fmla="*/ 3275961 w 4940931"/>
                <a:gd name="connsiteY1341" fmla="*/ 48894 h 138429"/>
                <a:gd name="connsiteX1342" fmla="*/ 3263896 w 4940931"/>
                <a:gd name="connsiteY1342" fmla="*/ 43814 h 138429"/>
                <a:gd name="connsiteX1343" fmla="*/ 3257546 w 4940931"/>
                <a:gd name="connsiteY1343" fmla="*/ 45084 h 138429"/>
                <a:gd name="connsiteX1344" fmla="*/ 3252466 w 4940931"/>
                <a:gd name="connsiteY1344" fmla="*/ 48894 h 138429"/>
                <a:gd name="connsiteX1345" fmla="*/ 3249291 w 4940931"/>
                <a:gd name="connsiteY1345" fmla="*/ 55244 h 138429"/>
                <a:gd name="connsiteX1346" fmla="*/ 3248021 w 4940931"/>
                <a:gd name="connsiteY1346" fmla="*/ 63499 h 138429"/>
                <a:gd name="connsiteX1347" fmla="*/ 3248021 w 4940931"/>
                <a:gd name="connsiteY1347" fmla="*/ 109219 h 138429"/>
                <a:gd name="connsiteX1348" fmla="*/ 3232781 w 4940931"/>
                <a:gd name="connsiteY1348" fmla="*/ 109219 h 138429"/>
                <a:gd name="connsiteX1349" fmla="*/ 3232781 w 4940931"/>
                <a:gd name="connsiteY1349" fmla="*/ 8889 h 138429"/>
                <a:gd name="connsiteX1350" fmla="*/ 2432681 w 4940931"/>
                <a:gd name="connsiteY1350" fmla="*/ 634 h 138429"/>
                <a:gd name="connsiteX1351" fmla="*/ 2432681 w 4940931"/>
                <a:gd name="connsiteY1351" fmla="*/ 38099 h 138429"/>
                <a:gd name="connsiteX1352" fmla="*/ 2436491 w 4940931"/>
                <a:gd name="connsiteY1352" fmla="*/ 34289 h 138429"/>
                <a:gd name="connsiteX1353" fmla="*/ 2440936 w 4940931"/>
                <a:gd name="connsiteY1353" fmla="*/ 31114 h 138429"/>
                <a:gd name="connsiteX1354" fmla="*/ 2446651 w 4940931"/>
                <a:gd name="connsiteY1354" fmla="*/ 29209 h 138429"/>
                <a:gd name="connsiteX1355" fmla="*/ 2452366 w 4940931"/>
                <a:gd name="connsiteY1355" fmla="*/ 29209 h 138429"/>
                <a:gd name="connsiteX1356" fmla="*/ 2464431 w 4940931"/>
                <a:gd name="connsiteY1356" fmla="*/ 31749 h 138429"/>
                <a:gd name="connsiteX1357" fmla="*/ 2473321 w 4940931"/>
                <a:gd name="connsiteY1357" fmla="*/ 38099 h 138429"/>
                <a:gd name="connsiteX1358" fmla="*/ 2478401 w 4940931"/>
                <a:gd name="connsiteY1358" fmla="*/ 49529 h 138429"/>
                <a:gd name="connsiteX1359" fmla="*/ 2480306 w 4940931"/>
                <a:gd name="connsiteY1359" fmla="*/ 64134 h 138429"/>
                <a:gd name="connsiteX1360" fmla="*/ 2480306 w 4940931"/>
                <a:gd name="connsiteY1360" fmla="*/ 108584 h 138429"/>
                <a:gd name="connsiteX1361" fmla="*/ 2465066 w 4940931"/>
                <a:gd name="connsiteY1361" fmla="*/ 108584 h 138429"/>
                <a:gd name="connsiteX1362" fmla="*/ 2464431 w 4940931"/>
                <a:gd name="connsiteY1362" fmla="*/ 108584 h 138429"/>
                <a:gd name="connsiteX1363" fmla="*/ 2464431 w 4940931"/>
                <a:gd name="connsiteY1363" fmla="*/ 64769 h 138429"/>
                <a:gd name="connsiteX1364" fmla="*/ 2460621 w 4940931"/>
                <a:gd name="connsiteY1364" fmla="*/ 48894 h 138429"/>
                <a:gd name="connsiteX1365" fmla="*/ 2448556 w 4940931"/>
                <a:gd name="connsiteY1365" fmla="*/ 43814 h 138429"/>
                <a:gd name="connsiteX1366" fmla="*/ 2442206 w 4940931"/>
                <a:gd name="connsiteY1366" fmla="*/ 45084 h 138429"/>
                <a:gd name="connsiteX1367" fmla="*/ 2437126 w 4940931"/>
                <a:gd name="connsiteY1367" fmla="*/ 48894 h 138429"/>
                <a:gd name="connsiteX1368" fmla="*/ 2433951 w 4940931"/>
                <a:gd name="connsiteY1368" fmla="*/ 55244 h 138429"/>
                <a:gd name="connsiteX1369" fmla="*/ 2432681 w 4940931"/>
                <a:gd name="connsiteY1369" fmla="*/ 63499 h 138429"/>
                <a:gd name="connsiteX1370" fmla="*/ 2432681 w 4940931"/>
                <a:gd name="connsiteY1370" fmla="*/ 109219 h 138429"/>
                <a:gd name="connsiteX1371" fmla="*/ 2417441 w 4940931"/>
                <a:gd name="connsiteY1371" fmla="*/ 109219 h 138429"/>
                <a:gd name="connsiteX1372" fmla="*/ 2417441 w 4940931"/>
                <a:gd name="connsiteY1372" fmla="*/ 8889 h 138429"/>
                <a:gd name="connsiteX1373" fmla="*/ 1734181 w 4940931"/>
                <a:gd name="connsiteY1373" fmla="*/ 634 h 138429"/>
                <a:gd name="connsiteX1374" fmla="*/ 1734181 w 4940931"/>
                <a:gd name="connsiteY1374" fmla="*/ 38099 h 138429"/>
                <a:gd name="connsiteX1375" fmla="*/ 1737991 w 4940931"/>
                <a:gd name="connsiteY1375" fmla="*/ 34289 h 138429"/>
                <a:gd name="connsiteX1376" fmla="*/ 1742436 w 4940931"/>
                <a:gd name="connsiteY1376" fmla="*/ 31114 h 138429"/>
                <a:gd name="connsiteX1377" fmla="*/ 1748151 w 4940931"/>
                <a:gd name="connsiteY1377" fmla="*/ 29209 h 138429"/>
                <a:gd name="connsiteX1378" fmla="*/ 1753866 w 4940931"/>
                <a:gd name="connsiteY1378" fmla="*/ 29209 h 138429"/>
                <a:gd name="connsiteX1379" fmla="*/ 1765931 w 4940931"/>
                <a:gd name="connsiteY1379" fmla="*/ 31749 h 138429"/>
                <a:gd name="connsiteX1380" fmla="*/ 1774821 w 4940931"/>
                <a:gd name="connsiteY1380" fmla="*/ 38099 h 138429"/>
                <a:gd name="connsiteX1381" fmla="*/ 1779901 w 4940931"/>
                <a:gd name="connsiteY1381" fmla="*/ 49529 h 138429"/>
                <a:gd name="connsiteX1382" fmla="*/ 1781806 w 4940931"/>
                <a:gd name="connsiteY1382" fmla="*/ 64134 h 138429"/>
                <a:gd name="connsiteX1383" fmla="*/ 1781806 w 4940931"/>
                <a:gd name="connsiteY1383" fmla="*/ 108584 h 138429"/>
                <a:gd name="connsiteX1384" fmla="*/ 1766566 w 4940931"/>
                <a:gd name="connsiteY1384" fmla="*/ 108584 h 138429"/>
                <a:gd name="connsiteX1385" fmla="*/ 1765931 w 4940931"/>
                <a:gd name="connsiteY1385" fmla="*/ 108584 h 138429"/>
                <a:gd name="connsiteX1386" fmla="*/ 1765931 w 4940931"/>
                <a:gd name="connsiteY1386" fmla="*/ 64769 h 138429"/>
                <a:gd name="connsiteX1387" fmla="*/ 1762121 w 4940931"/>
                <a:gd name="connsiteY1387" fmla="*/ 48894 h 138429"/>
                <a:gd name="connsiteX1388" fmla="*/ 1750056 w 4940931"/>
                <a:gd name="connsiteY1388" fmla="*/ 43814 h 138429"/>
                <a:gd name="connsiteX1389" fmla="*/ 1743706 w 4940931"/>
                <a:gd name="connsiteY1389" fmla="*/ 45084 h 138429"/>
                <a:gd name="connsiteX1390" fmla="*/ 1738626 w 4940931"/>
                <a:gd name="connsiteY1390" fmla="*/ 48894 h 138429"/>
                <a:gd name="connsiteX1391" fmla="*/ 1735451 w 4940931"/>
                <a:gd name="connsiteY1391" fmla="*/ 55244 h 138429"/>
                <a:gd name="connsiteX1392" fmla="*/ 1734181 w 4940931"/>
                <a:gd name="connsiteY1392" fmla="*/ 63499 h 138429"/>
                <a:gd name="connsiteX1393" fmla="*/ 1734181 w 4940931"/>
                <a:gd name="connsiteY1393" fmla="*/ 109219 h 138429"/>
                <a:gd name="connsiteX1394" fmla="*/ 1718941 w 4940931"/>
                <a:gd name="connsiteY1394" fmla="*/ 109219 h 138429"/>
                <a:gd name="connsiteX1395" fmla="*/ 1718941 w 4940931"/>
                <a:gd name="connsiteY1395" fmla="*/ 8889 h 138429"/>
                <a:gd name="connsiteX1396" fmla="*/ 803275 w 4940931"/>
                <a:gd name="connsiteY1396" fmla="*/ 634 h 138429"/>
                <a:gd name="connsiteX1397" fmla="*/ 803275 w 4940931"/>
                <a:gd name="connsiteY1397" fmla="*/ 38099 h 138429"/>
                <a:gd name="connsiteX1398" fmla="*/ 807085 w 4940931"/>
                <a:gd name="connsiteY1398" fmla="*/ 34289 h 138429"/>
                <a:gd name="connsiteX1399" fmla="*/ 811530 w 4940931"/>
                <a:gd name="connsiteY1399" fmla="*/ 31114 h 138429"/>
                <a:gd name="connsiteX1400" fmla="*/ 817245 w 4940931"/>
                <a:gd name="connsiteY1400" fmla="*/ 29209 h 138429"/>
                <a:gd name="connsiteX1401" fmla="*/ 822960 w 4940931"/>
                <a:gd name="connsiteY1401" fmla="*/ 29209 h 138429"/>
                <a:gd name="connsiteX1402" fmla="*/ 835025 w 4940931"/>
                <a:gd name="connsiteY1402" fmla="*/ 31749 h 138429"/>
                <a:gd name="connsiteX1403" fmla="*/ 843915 w 4940931"/>
                <a:gd name="connsiteY1403" fmla="*/ 38099 h 138429"/>
                <a:gd name="connsiteX1404" fmla="*/ 848995 w 4940931"/>
                <a:gd name="connsiteY1404" fmla="*/ 49529 h 138429"/>
                <a:gd name="connsiteX1405" fmla="*/ 850900 w 4940931"/>
                <a:gd name="connsiteY1405" fmla="*/ 64134 h 138429"/>
                <a:gd name="connsiteX1406" fmla="*/ 850900 w 4940931"/>
                <a:gd name="connsiteY1406" fmla="*/ 108584 h 138429"/>
                <a:gd name="connsiteX1407" fmla="*/ 835660 w 4940931"/>
                <a:gd name="connsiteY1407" fmla="*/ 108584 h 138429"/>
                <a:gd name="connsiteX1408" fmla="*/ 835025 w 4940931"/>
                <a:gd name="connsiteY1408" fmla="*/ 108584 h 138429"/>
                <a:gd name="connsiteX1409" fmla="*/ 835025 w 4940931"/>
                <a:gd name="connsiteY1409" fmla="*/ 64769 h 138429"/>
                <a:gd name="connsiteX1410" fmla="*/ 831215 w 4940931"/>
                <a:gd name="connsiteY1410" fmla="*/ 48894 h 138429"/>
                <a:gd name="connsiteX1411" fmla="*/ 819150 w 4940931"/>
                <a:gd name="connsiteY1411" fmla="*/ 43814 h 138429"/>
                <a:gd name="connsiteX1412" fmla="*/ 812800 w 4940931"/>
                <a:gd name="connsiteY1412" fmla="*/ 45084 h 138429"/>
                <a:gd name="connsiteX1413" fmla="*/ 807720 w 4940931"/>
                <a:gd name="connsiteY1413" fmla="*/ 48894 h 138429"/>
                <a:gd name="connsiteX1414" fmla="*/ 804545 w 4940931"/>
                <a:gd name="connsiteY1414" fmla="*/ 55244 h 138429"/>
                <a:gd name="connsiteX1415" fmla="*/ 803275 w 4940931"/>
                <a:gd name="connsiteY1415" fmla="*/ 63499 h 138429"/>
                <a:gd name="connsiteX1416" fmla="*/ 803275 w 4940931"/>
                <a:gd name="connsiteY1416" fmla="*/ 109219 h 138429"/>
                <a:gd name="connsiteX1417" fmla="*/ 788035 w 4940931"/>
                <a:gd name="connsiteY1417" fmla="*/ 109219 h 138429"/>
                <a:gd name="connsiteX1418" fmla="*/ 788035 w 4940931"/>
                <a:gd name="connsiteY1418" fmla="*/ 8889 h 138429"/>
                <a:gd name="connsiteX1419" fmla="*/ 104774 w 4940931"/>
                <a:gd name="connsiteY1419" fmla="*/ 634 h 138429"/>
                <a:gd name="connsiteX1420" fmla="*/ 104774 w 4940931"/>
                <a:gd name="connsiteY1420" fmla="*/ 38099 h 138429"/>
                <a:gd name="connsiteX1421" fmla="*/ 108584 w 4940931"/>
                <a:gd name="connsiteY1421" fmla="*/ 34289 h 138429"/>
                <a:gd name="connsiteX1422" fmla="*/ 113029 w 4940931"/>
                <a:gd name="connsiteY1422" fmla="*/ 31114 h 138429"/>
                <a:gd name="connsiteX1423" fmla="*/ 118744 w 4940931"/>
                <a:gd name="connsiteY1423" fmla="*/ 29209 h 138429"/>
                <a:gd name="connsiteX1424" fmla="*/ 124459 w 4940931"/>
                <a:gd name="connsiteY1424" fmla="*/ 29209 h 138429"/>
                <a:gd name="connsiteX1425" fmla="*/ 136524 w 4940931"/>
                <a:gd name="connsiteY1425" fmla="*/ 31749 h 138429"/>
                <a:gd name="connsiteX1426" fmla="*/ 145414 w 4940931"/>
                <a:gd name="connsiteY1426" fmla="*/ 38099 h 138429"/>
                <a:gd name="connsiteX1427" fmla="*/ 150494 w 4940931"/>
                <a:gd name="connsiteY1427" fmla="*/ 49529 h 138429"/>
                <a:gd name="connsiteX1428" fmla="*/ 152399 w 4940931"/>
                <a:gd name="connsiteY1428" fmla="*/ 64134 h 138429"/>
                <a:gd name="connsiteX1429" fmla="*/ 152399 w 4940931"/>
                <a:gd name="connsiteY1429" fmla="*/ 108584 h 138429"/>
                <a:gd name="connsiteX1430" fmla="*/ 137159 w 4940931"/>
                <a:gd name="connsiteY1430" fmla="*/ 108584 h 138429"/>
                <a:gd name="connsiteX1431" fmla="*/ 136524 w 4940931"/>
                <a:gd name="connsiteY1431" fmla="*/ 108584 h 138429"/>
                <a:gd name="connsiteX1432" fmla="*/ 136524 w 4940931"/>
                <a:gd name="connsiteY1432" fmla="*/ 64769 h 138429"/>
                <a:gd name="connsiteX1433" fmla="*/ 132714 w 4940931"/>
                <a:gd name="connsiteY1433" fmla="*/ 48894 h 138429"/>
                <a:gd name="connsiteX1434" fmla="*/ 120649 w 4940931"/>
                <a:gd name="connsiteY1434" fmla="*/ 43814 h 138429"/>
                <a:gd name="connsiteX1435" fmla="*/ 114299 w 4940931"/>
                <a:gd name="connsiteY1435" fmla="*/ 45084 h 138429"/>
                <a:gd name="connsiteX1436" fmla="*/ 109219 w 4940931"/>
                <a:gd name="connsiteY1436" fmla="*/ 48894 h 138429"/>
                <a:gd name="connsiteX1437" fmla="*/ 106044 w 4940931"/>
                <a:gd name="connsiteY1437" fmla="*/ 55244 h 138429"/>
                <a:gd name="connsiteX1438" fmla="*/ 104774 w 4940931"/>
                <a:gd name="connsiteY1438" fmla="*/ 63499 h 138429"/>
                <a:gd name="connsiteX1439" fmla="*/ 104774 w 4940931"/>
                <a:gd name="connsiteY1439" fmla="*/ 109219 h 138429"/>
                <a:gd name="connsiteX1440" fmla="*/ 89534 w 4940931"/>
                <a:gd name="connsiteY1440" fmla="*/ 109219 h 138429"/>
                <a:gd name="connsiteX1441" fmla="*/ 89534 w 4940931"/>
                <a:gd name="connsiteY1441" fmla="*/ 8889 h 138429"/>
                <a:gd name="connsiteX1442" fmla="*/ 3894450 w 4940931"/>
                <a:gd name="connsiteY1442" fmla="*/ 0 h 138429"/>
                <a:gd name="connsiteX1443" fmla="*/ 3894450 w 4940931"/>
                <a:gd name="connsiteY1443" fmla="*/ 30480 h 138429"/>
                <a:gd name="connsiteX1444" fmla="*/ 3913500 w 4940931"/>
                <a:gd name="connsiteY1444" fmla="*/ 30480 h 138429"/>
                <a:gd name="connsiteX1445" fmla="*/ 3913500 w 4940931"/>
                <a:gd name="connsiteY1445" fmla="*/ 44450 h 138429"/>
                <a:gd name="connsiteX1446" fmla="*/ 3894450 w 4940931"/>
                <a:gd name="connsiteY1446" fmla="*/ 44450 h 138429"/>
                <a:gd name="connsiteX1447" fmla="*/ 3894450 w 4940931"/>
                <a:gd name="connsiteY1447" fmla="*/ 86995 h 138429"/>
                <a:gd name="connsiteX1448" fmla="*/ 3894450 w 4940931"/>
                <a:gd name="connsiteY1448" fmla="*/ 91440 h 138429"/>
                <a:gd name="connsiteX1449" fmla="*/ 3895720 w 4940931"/>
                <a:gd name="connsiteY1449" fmla="*/ 94615 h 138429"/>
                <a:gd name="connsiteX1450" fmla="*/ 3898260 w 4940931"/>
                <a:gd name="connsiteY1450" fmla="*/ 95885 h 138429"/>
                <a:gd name="connsiteX1451" fmla="*/ 3902070 w 4940931"/>
                <a:gd name="connsiteY1451" fmla="*/ 95885 h 138429"/>
                <a:gd name="connsiteX1452" fmla="*/ 3908420 w 4940931"/>
                <a:gd name="connsiteY1452" fmla="*/ 95250 h 138429"/>
                <a:gd name="connsiteX1453" fmla="*/ 3913500 w 4940931"/>
                <a:gd name="connsiteY1453" fmla="*/ 93345 h 138429"/>
                <a:gd name="connsiteX1454" fmla="*/ 3911595 w 4940931"/>
                <a:gd name="connsiteY1454" fmla="*/ 106680 h 138429"/>
                <a:gd name="connsiteX1455" fmla="*/ 3905245 w 4940931"/>
                <a:gd name="connsiteY1455" fmla="*/ 109220 h 138429"/>
                <a:gd name="connsiteX1456" fmla="*/ 3896990 w 4940931"/>
                <a:gd name="connsiteY1456" fmla="*/ 110490 h 138429"/>
                <a:gd name="connsiteX1457" fmla="*/ 3890005 w 4940931"/>
                <a:gd name="connsiteY1457" fmla="*/ 109220 h 138429"/>
                <a:gd name="connsiteX1458" fmla="*/ 3884290 w 4940931"/>
                <a:gd name="connsiteY1458" fmla="*/ 105410 h 138429"/>
                <a:gd name="connsiteX1459" fmla="*/ 3880480 w 4940931"/>
                <a:gd name="connsiteY1459" fmla="*/ 99060 h 138429"/>
                <a:gd name="connsiteX1460" fmla="*/ 3879210 w 4940931"/>
                <a:gd name="connsiteY1460" fmla="*/ 89535 h 138429"/>
                <a:gd name="connsiteX1461" fmla="*/ 3879210 w 4940931"/>
                <a:gd name="connsiteY1461" fmla="*/ 44450 h 138429"/>
                <a:gd name="connsiteX1462" fmla="*/ 3868415 w 4940931"/>
                <a:gd name="connsiteY1462" fmla="*/ 44450 h 138429"/>
                <a:gd name="connsiteX1463" fmla="*/ 3868415 w 4940931"/>
                <a:gd name="connsiteY1463" fmla="*/ 30480 h 138429"/>
                <a:gd name="connsiteX1464" fmla="*/ 3879210 w 4940931"/>
                <a:gd name="connsiteY1464" fmla="*/ 30480 h 138429"/>
                <a:gd name="connsiteX1465" fmla="*/ 3879210 w 4940931"/>
                <a:gd name="connsiteY1465" fmla="*/ 8255 h 138429"/>
                <a:gd name="connsiteX1466" fmla="*/ 3664581 w 4940931"/>
                <a:gd name="connsiteY1466" fmla="*/ 0 h 138429"/>
                <a:gd name="connsiteX1467" fmla="*/ 3664581 w 4940931"/>
                <a:gd name="connsiteY1467" fmla="*/ 30480 h 138429"/>
                <a:gd name="connsiteX1468" fmla="*/ 3683631 w 4940931"/>
                <a:gd name="connsiteY1468" fmla="*/ 30480 h 138429"/>
                <a:gd name="connsiteX1469" fmla="*/ 3683631 w 4940931"/>
                <a:gd name="connsiteY1469" fmla="*/ 44450 h 138429"/>
                <a:gd name="connsiteX1470" fmla="*/ 3664581 w 4940931"/>
                <a:gd name="connsiteY1470" fmla="*/ 44450 h 138429"/>
                <a:gd name="connsiteX1471" fmla="*/ 3664581 w 4940931"/>
                <a:gd name="connsiteY1471" fmla="*/ 86995 h 138429"/>
                <a:gd name="connsiteX1472" fmla="*/ 3664581 w 4940931"/>
                <a:gd name="connsiteY1472" fmla="*/ 91440 h 138429"/>
                <a:gd name="connsiteX1473" fmla="*/ 3665851 w 4940931"/>
                <a:gd name="connsiteY1473" fmla="*/ 94615 h 138429"/>
                <a:gd name="connsiteX1474" fmla="*/ 3668391 w 4940931"/>
                <a:gd name="connsiteY1474" fmla="*/ 95885 h 138429"/>
                <a:gd name="connsiteX1475" fmla="*/ 3672201 w 4940931"/>
                <a:gd name="connsiteY1475" fmla="*/ 95885 h 138429"/>
                <a:gd name="connsiteX1476" fmla="*/ 3678551 w 4940931"/>
                <a:gd name="connsiteY1476" fmla="*/ 95250 h 138429"/>
                <a:gd name="connsiteX1477" fmla="*/ 3683631 w 4940931"/>
                <a:gd name="connsiteY1477" fmla="*/ 93345 h 138429"/>
                <a:gd name="connsiteX1478" fmla="*/ 3681726 w 4940931"/>
                <a:gd name="connsiteY1478" fmla="*/ 106680 h 138429"/>
                <a:gd name="connsiteX1479" fmla="*/ 3675376 w 4940931"/>
                <a:gd name="connsiteY1479" fmla="*/ 109220 h 138429"/>
                <a:gd name="connsiteX1480" fmla="*/ 3667121 w 4940931"/>
                <a:gd name="connsiteY1480" fmla="*/ 110490 h 138429"/>
                <a:gd name="connsiteX1481" fmla="*/ 3660136 w 4940931"/>
                <a:gd name="connsiteY1481" fmla="*/ 109220 h 138429"/>
                <a:gd name="connsiteX1482" fmla="*/ 3654421 w 4940931"/>
                <a:gd name="connsiteY1482" fmla="*/ 105410 h 138429"/>
                <a:gd name="connsiteX1483" fmla="*/ 3650611 w 4940931"/>
                <a:gd name="connsiteY1483" fmla="*/ 99060 h 138429"/>
                <a:gd name="connsiteX1484" fmla="*/ 3649341 w 4940931"/>
                <a:gd name="connsiteY1484" fmla="*/ 89535 h 138429"/>
                <a:gd name="connsiteX1485" fmla="*/ 3649341 w 4940931"/>
                <a:gd name="connsiteY1485" fmla="*/ 44450 h 138429"/>
                <a:gd name="connsiteX1486" fmla="*/ 3638546 w 4940931"/>
                <a:gd name="connsiteY1486" fmla="*/ 44450 h 138429"/>
                <a:gd name="connsiteX1487" fmla="*/ 3638546 w 4940931"/>
                <a:gd name="connsiteY1487" fmla="*/ 30480 h 138429"/>
                <a:gd name="connsiteX1488" fmla="*/ 3649341 w 4940931"/>
                <a:gd name="connsiteY1488" fmla="*/ 30480 h 138429"/>
                <a:gd name="connsiteX1489" fmla="*/ 3649341 w 4940931"/>
                <a:gd name="connsiteY1489" fmla="*/ 8255 h 138429"/>
                <a:gd name="connsiteX1490" fmla="*/ 3610605 w 4940931"/>
                <a:gd name="connsiteY1490" fmla="*/ 0 h 138429"/>
                <a:gd name="connsiteX1491" fmla="*/ 3610605 w 4940931"/>
                <a:gd name="connsiteY1491" fmla="*/ 30480 h 138429"/>
                <a:gd name="connsiteX1492" fmla="*/ 3629655 w 4940931"/>
                <a:gd name="connsiteY1492" fmla="*/ 30480 h 138429"/>
                <a:gd name="connsiteX1493" fmla="*/ 3629655 w 4940931"/>
                <a:gd name="connsiteY1493" fmla="*/ 44450 h 138429"/>
                <a:gd name="connsiteX1494" fmla="*/ 3610605 w 4940931"/>
                <a:gd name="connsiteY1494" fmla="*/ 44450 h 138429"/>
                <a:gd name="connsiteX1495" fmla="*/ 3610605 w 4940931"/>
                <a:gd name="connsiteY1495" fmla="*/ 86995 h 138429"/>
                <a:gd name="connsiteX1496" fmla="*/ 3610605 w 4940931"/>
                <a:gd name="connsiteY1496" fmla="*/ 91440 h 138429"/>
                <a:gd name="connsiteX1497" fmla="*/ 3611875 w 4940931"/>
                <a:gd name="connsiteY1497" fmla="*/ 94615 h 138429"/>
                <a:gd name="connsiteX1498" fmla="*/ 3614415 w 4940931"/>
                <a:gd name="connsiteY1498" fmla="*/ 95885 h 138429"/>
                <a:gd name="connsiteX1499" fmla="*/ 3618225 w 4940931"/>
                <a:gd name="connsiteY1499" fmla="*/ 95885 h 138429"/>
                <a:gd name="connsiteX1500" fmla="*/ 3624575 w 4940931"/>
                <a:gd name="connsiteY1500" fmla="*/ 95250 h 138429"/>
                <a:gd name="connsiteX1501" fmla="*/ 3629655 w 4940931"/>
                <a:gd name="connsiteY1501" fmla="*/ 93345 h 138429"/>
                <a:gd name="connsiteX1502" fmla="*/ 3627750 w 4940931"/>
                <a:gd name="connsiteY1502" fmla="*/ 106680 h 138429"/>
                <a:gd name="connsiteX1503" fmla="*/ 3621400 w 4940931"/>
                <a:gd name="connsiteY1503" fmla="*/ 109220 h 138429"/>
                <a:gd name="connsiteX1504" fmla="*/ 3613145 w 4940931"/>
                <a:gd name="connsiteY1504" fmla="*/ 110490 h 138429"/>
                <a:gd name="connsiteX1505" fmla="*/ 3606160 w 4940931"/>
                <a:gd name="connsiteY1505" fmla="*/ 109220 h 138429"/>
                <a:gd name="connsiteX1506" fmla="*/ 3600445 w 4940931"/>
                <a:gd name="connsiteY1506" fmla="*/ 105410 h 138429"/>
                <a:gd name="connsiteX1507" fmla="*/ 3596635 w 4940931"/>
                <a:gd name="connsiteY1507" fmla="*/ 99060 h 138429"/>
                <a:gd name="connsiteX1508" fmla="*/ 3595365 w 4940931"/>
                <a:gd name="connsiteY1508" fmla="*/ 89535 h 138429"/>
                <a:gd name="connsiteX1509" fmla="*/ 3595365 w 4940931"/>
                <a:gd name="connsiteY1509" fmla="*/ 44450 h 138429"/>
                <a:gd name="connsiteX1510" fmla="*/ 3584570 w 4940931"/>
                <a:gd name="connsiteY1510" fmla="*/ 44450 h 138429"/>
                <a:gd name="connsiteX1511" fmla="*/ 3584570 w 4940931"/>
                <a:gd name="connsiteY1511" fmla="*/ 30480 h 138429"/>
                <a:gd name="connsiteX1512" fmla="*/ 3595365 w 4940931"/>
                <a:gd name="connsiteY1512" fmla="*/ 30480 h 138429"/>
                <a:gd name="connsiteX1513" fmla="*/ 3595365 w 4940931"/>
                <a:gd name="connsiteY1513" fmla="*/ 8255 h 138429"/>
                <a:gd name="connsiteX1514" fmla="*/ 3445505 w 4940931"/>
                <a:gd name="connsiteY1514" fmla="*/ 0 h 138429"/>
                <a:gd name="connsiteX1515" fmla="*/ 3445505 w 4940931"/>
                <a:gd name="connsiteY1515" fmla="*/ 37465 h 138429"/>
                <a:gd name="connsiteX1516" fmla="*/ 3449950 w 4940931"/>
                <a:gd name="connsiteY1516" fmla="*/ 33655 h 138429"/>
                <a:gd name="connsiteX1517" fmla="*/ 3453760 w 4940931"/>
                <a:gd name="connsiteY1517" fmla="*/ 31115 h 138429"/>
                <a:gd name="connsiteX1518" fmla="*/ 3458840 w 4940931"/>
                <a:gd name="connsiteY1518" fmla="*/ 29210 h 138429"/>
                <a:gd name="connsiteX1519" fmla="*/ 3465825 w 4940931"/>
                <a:gd name="connsiteY1519" fmla="*/ 28575 h 138429"/>
                <a:gd name="connsiteX1520" fmla="*/ 3477890 w 4940931"/>
                <a:gd name="connsiteY1520" fmla="*/ 31115 h 138429"/>
                <a:gd name="connsiteX1521" fmla="*/ 3487415 w 4940931"/>
                <a:gd name="connsiteY1521" fmla="*/ 38735 h 138429"/>
                <a:gd name="connsiteX1522" fmla="*/ 3493765 w 4940931"/>
                <a:gd name="connsiteY1522" fmla="*/ 51435 h 138429"/>
                <a:gd name="connsiteX1523" fmla="*/ 3496305 w 4940931"/>
                <a:gd name="connsiteY1523" fmla="*/ 70485 h 138429"/>
                <a:gd name="connsiteX1524" fmla="*/ 3495670 w 4940931"/>
                <a:gd name="connsiteY1524" fmla="*/ 71120 h 138429"/>
                <a:gd name="connsiteX1525" fmla="*/ 3493130 w 4940931"/>
                <a:gd name="connsiteY1525" fmla="*/ 88265 h 138429"/>
                <a:gd name="connsiteX1526" fmla="*/ 3486145 w 4940931"/>
                <a:gd name="connsiteY1526" fmla="*/ 100330 h 138429"/>
                <a:gd name="connsiteX1527" fmla="*/ 3476620 w 4940931"/>
                <a:gd name="connsiteY1527" fmla="*/ 107315 h 138429"/>
                <a:gd name="connsiteX1528" fmla="*/ 3465190 w 4940931"/>
                <a:gd name="connsiteY1528" fmla="*/ 109855 h 138429"/>
                <a:gd name="connsiteX1529" fmla="*/ 3454395 w 4940931"/>
                <a:gd name="connsiteY1529" fmla="*/ 107315 h 138429"/>
                <a:gd name="connsiteX1530" fmla="*/ 3445505 w 4940931"/>
                <a:gd name="connsiteY1530" fmla="*/ 100965 h 138429"/>
                <a:gd name="connsiteX1531" fmla="*/ 3445505 w 4940931"/>
                <a:gd name="connsiteY1531" fmla="*/ 107950 h 138429"/>
                <a:gd name="connsiteX1532" fmla="*/ 3430265 w 4940931"/>
                <a:gd name="connsiteY1532" fmla="*/ 107950 h 138429"/>
                <a:gd name="connsiteX1533" fmla="*/ 3430265 w 4940931"/>
                <a:gd name="connsiteY1533" fmla="*/ 7620 h 138429"/>
                <a:gd name="connsiteX1534" fmla="*/ 2380611 w 4940931"/>
                <a:gd name="connsiteY1534" fmla="*/ 0 h 138429"/>
                <a:gd name="connsiteX1535" fmla="*/ 2380611 w 4940931"/>
                <a:gd name="connsiteY1535" fmla="*/ 30480 h 138429"/>
                <a:gd name="connsiteX1536" fmla="*/ 2399661 w 4940931"/>
                <a:gd name="connsiteY1536" fmla="*/ 30480 h 138429"/>
                <a:gd name="connsiteX1537" fmla="*/ 2399661 w 4940931"/>
                <a:gd name="connsiteY1537" fmla="*/ 44450 h 138429"/>
                <a:gd name="connsiteX1538" fmla="*/ 2380611 w 4940931"/>
                <a:gd name="connsiteY1538" fmla="*/ 44450 h 138429"/>
                <a:gd name="connsiteX1539" fmla="*/ 2380611 w 4940931"/>
                <a:gd name="connsiteY1539" fmla="*/ 86995 h 138429"/>
                <a:gd name="connsiteX1540" fmla="*/ 2380611 w 4940931"/>
                <a:gd name="connsiteY1540" fmla="*/ 91440 h 138429"/>
                <a:gd name="connsiteX1541" fmla="*/ 2381881 w 4940931"/>
                <a:gd name="connsiteY1541" fmla="*/ 94615 h 138429"/>
                <a:gd name="connsiteX1542" fmla="*/ 2384421 w 4940931"/>
                <a:gd name="connsiteY1542" fmla="*/ 95885 h 138429"/>
                <a:gd name="connsiteX1543" fmla="*/ 2388231 w 4940931"/>
                <a:gd name="connsiteY1543" fmla="*/ 95885 h 138429"/>
                <a:gd name="connsiteX1544" fmla="*/ 2394581 w 4940931"/>
                <a:gd name="connsiteY1544" fmla="*/ 95250 h 138429"/>
                <a:gd name="connsiteX1545" fmla="*/ 2399661 w 4940931"/>
                <a:gd name="connsiteY1545" fmla="*/ 93345 h 138429"/>
                <a:gd name="connsiteX1546" fmla="*/ 2397756 w 4940931"/>
                <a:gd name="connsiteY1546" fmla="*/ 106680 h 138429"/>
                <a:gd name="connsiteX1547" fmla="*/ 2391406 w 4940931"/>
                <a:gd name="connsiteY1547" fmla="*/ 109220 h 138429"/>
                <a:gd name="connsiteX1548" fmla="*/ 2383151 w 4940931"/>
                <a:gd name="connsiteY1548" fmla="*/ 110490 h 138429"/>
                <a:gd name="connsiteX1549" fmla="*/ 2376166 w 4940931"/>
                <a:gd name="connsiteY1549" fmla="*/ 109220 h 138429"/>
                <a:gd name="connsiteX1550" fmla="*/ 2370451 w 4940931"/>
                <a:gd name="connsiteY1550" fmla="*/ 105410 h 138429"/>
                <a:gd name="connsiteX1551" fmla="*/ 2366641 w 4940931"/>
                <a:gd name="connsiteY1551" fmla="*/ 99060 h 138429"/>
                <a:gd name="connsiteX1552" fmla="*/ 2365371 w 4940931"/>
                <a:gd name="connsiteY1552" fmla="*/ 89535 h 138429"/>
                <a:gd name="connsiteX1553" fmla="*/ 2365371 w 4940931"/>
                <a:gd name="connsiteY1553" fmla="*/ 44450 h 138429"/>
                <a:gd name="connsiteX1554" fmla="*/ 2354576 w 4940931"/>
                <a:gd name="connsiteY1554" fmla="*/ 44450 h 138429"/>
                <a:gd name="connsiteX1555" fmla="*/ 2354576 w 4940931"/>
                <a:gd name="connsiteY1555" fmla="*/ 30480 h 138429"/>
                <a:gd name="connsiteX1556" fmla="*/ 2365371 w 4940931"/>
                <a:gd name="connsiteY1556" fmla="*/ 30480 h 138429"/>
                <a:gd name="connsiteX1557" fmla="*/ 2365371 w 4940931"/>
                <a:gd name="connsiteY1557" fmla="*/ 8255 h 138429"/>
                <a:gd name="connsiteX1558" fmla="*/ 2150741 w 4940931"/>
                <a:gd name="connsiteY1558" fmla="*/ 0 h 138429"/>
                <a:gd name="connsiteX1559" fmla="*/ 2150741 w 4940931"/>
                <a:gd name="connsiteY1559" fmla="*/ 30480 h 138429"/>
                <a:gd name="connsiteX1560" fmla="*/ 2169791 w 4940931"/>
                <a:gd name="connsiteY1560" fmla="*/ 30480 h 138429"/>
                <a:gd name="connsiteX1561" fmla="*/ 2169791 w 4940931"/>
                <a:gd name="connsiteY1561" fmla="*/ 44450 h 138429"/>
                <a:gd name="connsiteX1562" fmla="*/ 2150741 w 4940931"/>
                <a:gd name="connsiteY1562" fmla="*/ 44450 h 138429"/>
                <a:gd name="connsiteX1563" fmla="*/ 2150741 w 4940931"/>
                <a:gd name="connsiteY1563" fmla="*/ 86995 h 138429"/>
                <a:gd name="connsiteX1564" fmla="*/ 2150741 w 4940931"/>
                <a:gd name="connsiteY1564" fmla="*/ 91440 h 138429"/>
                <a:gd name="connsiteX1565" fmla="*/ 2152011 w 4940931"/>
                <a:gd name="connsiteY1565" fmla="*/ 94615 h 138429"/>
                <a:gd name="connsiteX1566" fmla="*/ 2154551 w 4940931"/>
                <a:gd name="connsiteY1566" fmla="*/ 95885 h 138429"/>
                <a:gd name="connsiteX1567" fmla="*/ 2158361 w 4940931"/>
                <a:gd name="connsiteY1567" fmla="*/ 95885 h 138429"/>
                <a:gd name="connsiteX1568" fmla="*/ 2164711 w 4940931"/>
                <a:gd name="connsiteY1568" fmla="*/ 95250 h 138429"/>
                <a:gd name="connsiteX1569" fmla="*/ 2169791 w 4940931"/>
                <a:gd name="connsiteY1569" fmla="*/ 93345 h 138429"/>
                <a:gd name="connsiteX1570" fmla="*/ 2167886 w 4940931"/>
                <a:gd name="connsiteY1570" fmla="*/ 106680 h 138429"/>
                <a:gd name="connsiteX1571" fmla="*/ 2161536 w 4940931"/>
                <a:gd name="connsiteY1571" fmla="*/ 109220 h 138429"/>
                <a:gd name="connsiteX1572" fmla="*/ 2153281 w 4940931"/>
                <a:gd name="connsiteY1572" fmla="*/ 110490 h 138429"/>
                <a:gd name="connsiteX1573" fmla="*/ 2146296 w 4940931"/>
                <a:gd name="connsiteY1573" fmla="*/ 109220 h 138429"/>
                <a:gd name="connsiteX1574" fmla="*/ 2140581 w 4940931"/>
                <a:gd name="connsiteY1574" fmla="*/ 105410 h 138429"/>
                <a:gd name="connsiteX1575" fmla="*/ 2136771 w 4940931"/>
                <a:gd name="connsiteY1575" fmla="*/ 99060 h 138429"/>
                <a:gd name="connsiteX1576" fmla="*/ 2135501 w 4940931"/>
                <a:gd name="connsiteY1576" fmla="*/ 89535 h 138429"/>
                <a:gd name="connsiteX1577" fmla="*/ 2135501 w 4940931"/>
                <a:gd name="connsiteY1577" fmla="*/ 44450 h 138429"/>
                <a:gd name="connsiteX1578" fmla="*/ 2124706 w 4940931"/>
                <a:gd name="connsiteY1578" fmla="*/ 44450 h 138429"/>
                <a:gd name="connsiteX1579" fmla="*/ 2124706 w 4940931"/>
                <a:gd name="connsiteY1579" fmla="*/ 30480 h 138429"/>
                <a:gd name="connsiteX1580" fmla="*/ 2135501 w 4940931"/>
                <a:gd name="connsiteY1580" fmla="*/ 30480 h 138429"/>
                <a:gd name="connsiteX1581" fmla="*/ 2135501 w 4940931"/>
                <a:gd name="connsiteY1581" fmla="*/ 8255 h 138429"/>
                <a:gd name="connsiteX1582" fmla="*/ 2096131 w 4940931"/>
                <a:gd name="connsiteY1582" fmla="*/ 0 h 138429"/>
                <a:gd name="connsiteX1583" fmla="*/ 2096131 w 4940931"/>
                <a:gd name="connsiteY1583" fmla="*/ 30480 h 138429"/>
                <a:gd name="connsiteX1584" fmla="*/ 2115181 w 4940931"/>
                <a:gd name="connsiteY1584" fmla="*/ 30480 h 138429"/>
                <a:gd name="connsiteX1585" fmla="*/ 2115181 w 4940931"/>
                <a:gd name="connsiteY1585" fmla="*/ 44450 h 138429"/>
                <a:gd name="connsiteX1586" fmla="*/ 2096131 w 4940931"/>
                <a:gd name="connsiteY1586" fmla="*/ 44450 h 138429"/>
                <a:gd name="connsiteX1587" fmla="*/ 2096131 w 4940931"/>
                <a:gd name="connsiteY1587" fmla="*/ 86995 h 138429"/>
                <a:gd name="connsiteX1588" fmla="*/ 2096131 w 4940931"/>
                <a:gd name="connsiteY1588" fmla="*/ 91440 h 138429"/>
                <a:gd name="connsiteX1589" fmla="*/ 2097401 w 4940931"/>
                <a:gd name="connsiteY1589" fmla="*/ 94615 h 138429"/>
                <a:gd name="connsiteX1590" fmla="*/ 2099941 w 4940931"/>
                <a:gd name="connsiteY1590" fmla="*/ 95885 h 138429"/>
                <a:gd name="connsiteX1591" fmla="*/ 2103751 w 4940931"/>
                <a:gd name="connsiteY1591" fmla="*/ 95885 h 138429"/>
                <a:gd name="connsiteX1592" fmla="*/ 2110101 w 4940931"/>
                <a:gd name="connsiteY1592" fmla="*/ 95250 h 138429"/>
                <a:gd name="connsiteX1593" fmla="*/ 2115181 w 4940931"/>
                <a:gd name="connsiteY1593" fmla="*/ 93345 h 138429"/>
                <a:gd name="connsiteX1594" fmla="*/ 2113276 w 4940931"/>
                <a:gd name="connsiteY1594" fmla="*/ 106680 h 138429"/>
                <a:gd name="connsiteX1595" fmla="*/ 2106926 w 4940931"/>
                <a:gd name="connsiteY1595" fmla="*/ 109220 h 138429"/>
                <a:gd name="connsiteX1596" fmla="*/ 2098671 w 4940931"/>
                <a:gd name="connsiteY1596" fmla="*/ 110490 h 138429"/>
                <a:gd name="connsiteX1597" fmla="*/ 2091686 w 4940931"/>
                <a:gd name="connsiteY1597" fmla="*/ 109220 h 138429"/>
                <a:gd name="connsiteX1598" fmla="*/ 2085971 w 4940931"/>
                <a:gd name="connsiteY1598" fmla="*/ 105410 h 138429"/>
                <a:gd name="connsiteX1599" fmla="*/ 2082161 w 4940931"/>
                <a:gd name="connsiteY1599" fmla="*/ 99060 h 138429"/>
                <a:gd name="connsiteX1600" fmla="*/ 2080891 w 4940931"/>
                <a:gd name="connsiteY1600" fmla="*/ 89535 h 138429"/>
                <a:gd name="connsiteX1601" fmla="*/ 2080891 w 4940931"/>
                <a:gd name="connsiteY1601" fmla="*/ 44450 h 138429"/>
                <a:gd name="connsiteX1602" fmla="*/ 2070096 w 4940931"/>
                <a:gd name="connsiteY1602" fmla="*/ 44450 h 138429"/>
                <a:gd name="connsiteX1603" fmla="*/ 2070096 w 4940931"/>
                <a:gd name="connsiteY1603" fmla="*/ 30480 h 138429"/>
                <a:gd name="connsiteX1604" fmla="*/ 2080891 w 4940931"/>
                <a:gd name="connsiteY1604" fmla="*/ 30480 h 138429"/>
                <a:gd name="connsiteX1605" fmla="*/ 2080891 w 4940931"/>
                <a:gd name="connsiteY1605" fmla="*/ 8255 h 138429"/>
                <a:gd name="connsiteX1606" fmla="*/ 1931665 w 4940931"/>
                <a:gd name="connsiteY1606" fmla="*/ 0 h 138429"/>
                <a:gd name="connsiteX1607" fmla="*/ 1931665 w 4940931"/>
                <a:gd name="connsiteY1607" fmla="*/ 37465 h 138429"/>
                <a:gd name="connsiteX1608" fmla="*/ 1936110 w 4940931"/>
                <a:gd name="connsiteY1608" fmla="*/ 33655 h 138429"/>
                <a:gd name="connsiteX1609" fmla="*/ 1939920 w 4940931"/>
                <a:gd name="connsiteY1609" fmla="*/ 31115 h 138429"/>
                <a:gd name="connsiteX1610" fmla="*/ 1945000 w 4940931"/>
                <a:gd name="connsiteY1610" fmla="*/ 29210 h 138429"/>
                <a:gd name="connsiteX1611" fmla="*/ 1951985 w 4940931"/>
                <a:gd name="connsiteY1611" fmla="*/ 28575 h 138429"/>
                <a:gd name="connsiteX1612" fmla="*/ 1964050 w 4940931"/>
                <a:gd name="connsiteY1612" fmla="*/ 31115 h 138429"/>
                <a:gd name="connsiteX1613" fmla="*/ 1973575 w 4940931"/>
                <a:gd name="connsiteY1613" fmla="*/ 38735 h 138429"/>
                <a:gd name="connsiteX1614" fmla="*/ 1979925 w 4940931"/>
                <a:gd name="connsiteY1614" fmla="*/ 51435 h 138429"/>
                <a:gd name="connsiteX1615" fmla="*/ 1982465 w 4940931"/>
                <a:gd name="connsiteY1615" fmla="*/ 70485 h 138429"/>
                <a:gd name="connsiteX1616" fmla="*/ 1981830 w 4940931"/>
                <a:gd name="connsiteY1616" fmla="*/ 71120 h 138429"/>
                <a:gd name="connsiteX1617" fmla="*/ 1979290 w 4940931"/>
                <a:gd name="connsiteY1617" fmla="*/ 88265 h 138429"/>
                <a:gd name="connsiteX1618" fmla="*/ 1972305 w 4940931"/>
                <a:gd name="connsiteY1618" fmla="*/ 100330 h 138429"/>
                <a:gd name="connsiteX1619" fmla="*/ 1962780 w 4940931"/>
                <a:gd name="connsiteY1619" fmla="*/ 107315 h 138429"/>
                <a:gd name="connsiteX1620" fmla="*/ 1951350 w 4940931"/>
                <a:gd name="connsiteY1620" fmla="*/ 109855 h 138429"/>
                <a:gd name="connsiteX1621" fmla="*/ 1940555 w 4940931"/>
                <a:gd name="connsiteY1621" fmla="*/ 107315 h 138429"/>
                <a:gd name="connsiteX1622" fmla="*/ 1931665 w 4940931"/>
                <a:gd name="connsiteY1622" fmla="*/ 100965 h 138429"/>
                <a:gd name="connsiteX1623" fmla="*/ 1931665 w 4940931"/>
                <a:gd name="connsiteY1623" fmla="*/ 107950 h 138429"/>
                <a:gd name="connsiteX1624" fmla="*/ 1916425 w 4940931"/>
                <a:gd name="connsiteY1624" fmla="*/ 107950 h 138429"/>
                <a:gd name="connsiteX1625" fmla="*/ 1916425 w 4940931"/>
                <a:gd name="connsiteY1625" fmla="*/ 7620 h 138429"/>
                <a:gd name="connsiteX1626" fmla="*/ 1316991 w 4940931"/>
                <a:gd name="connsiteY1626" fmla="*/ 0 h 138429"/>
                <a:gd name="connsiteX1627" fmla="*/ 1316991 w 4940931"/>
                <a:gd name="connsiteY1627" fmla="*/ 30480 h 138429"/>
                <a:gd name="connsiteX1628" fmla="*/ 1336041 w 4940931"/>
                <a:gd name="connsiteY1628" fmla="*/ 30480 h 138429"/>
                <a:gd name="connsiteX1629" fmla="*/ 1336041 w 4940931"/>
                <a:gd name="connsiteY1629" fmla="*/ 44450 h 138429"/>
                <a:gd name="connsiteX1630" fmla="*/ 1316991 w 4940931"/>
                <a:gd name="connsiteY1630" fmla="*/ 44450 h 138429"/>
                <a:gd name="connsiteX1631" fmla="*/ 1316991 w 4940931"/>
                <a:gd name="connsiteY1631" fmla="*/ 86995 h 138429"/>
                <a:gd name="connsiteX1632" fmla="*/ 1316991 w 4940931"/>
                <a:gd name="connsiteY1632" fmla="*/ 91440 h 138429"/>
                <a:gd name="connsiteX1633" fmla="*/ 1318261 w 4940931"/>
                <a:gd name="connsiteY1633" fmla="*/ 94615 h 138429"/>
                <a:gd name="connsiteX1634" fmla="*/ 1320801 w 4940931"/>
                <a:gd name="connsiteY1634" fmla="*/ 95885 h 138429"/>
                <a:gd name="connsiteX1635" fmla="*/ 1324611 w 4940931"/>
                <a:gd name="connsiteY1635" fmla="*/ 95885 h 138429"/>
                <a:gd name="connsiteX1636" fmla="*/ 1330961 w 4940931"/>
                <a:gd name="connsiteY1636" fmla="*/ 95250 h 138429"/>
                <a:gd name="connsiteX1637" fmla="*/ 1336041 w 4940931"/>
                <a:gd name="connsiteY1637" fmla="*/ 93345 h 138429"/>
                <a:gd name="connsiteX1638" fmla="*/ 1334136 w 4940931"/>
                <a:gd name="connsiteY1638" fmla="*/ 106680 h 138429"/>
                <a:gd name="connsiteX1639" fmla="*/ 1327786 w 4940931"/>
                <a:gd name="connsiteY1639" fmla="*/ 109220 h 138429"/>
                <a:gd name="connsiteX1640" fmla="*/ 1319531 w 4940931"/>
                <a:gd name="connsiteY1640" fmla="*/ 110490 h 138429"/>
                <a:gd name="connsiteX1641" fmla="*/ 1312546 w 4940931"/>
                <a:gd name="connsiteY1641" fmla="*/ 109220 h 138429"/>
                <a:gd name="connsiteX1642" fmla="*/ 1306831 w 4940931"/>
                <a:gd name="connsiteY1642" fmla="*/ 105410 h 138429"/>
                <a:gd name="connsiteX1643" fmla="*/ 1303021 w 4940931"/>
                <a:gd name="connsiteY1643" fmla="*/ 99060 h 138429"/>
                <a:gd name="connsiteX1644" fmla="*/ 1301751 w 4940931"/>
                <a:gd name="connsiteY1644" fmla="*/ 89535 h 138429"/>
                <a:gd name="connsiteX1645" fmla="*/ 1301751 w 4940931"/>
                <a:gd name="connsiteY1645" fmla="*/ 44450 h 138429"/>
                <a:gd name="connsiteX1646" fmla="*/ 1290956 w 4940931"/>
                <a:gd name="connsiteY1646" fmla="*/ 44450 h 138429"/>
                <a:gd name="connsiteX1647" fmla="*/ 1290956 w 4940931"/>
                <a:gd name="connsiteY1647" fmla="*/ 30480 h 138429"/>
                <a:gd name="connsiteX1648" fmla="*/ 1301751 w 4940931"/>
                <a:gd name="connsiteY1648" fmla="*/ 30480 h 138429"/>
                <a:gd name="connsiteX1649" fmla="*/ 1301751 w 4940931"/>
                <a:gd name="connsiteY1649" fmla="*/ 8255 h 138429"/>
                <a:gd name="connsiteX1650" fmla="*/ 751206 w 4940931"/>
                <a:gd name="connsiteY1650" fmla="*/ 0 h 138429"/>
                <a:gd name="connsiteX1651" fmla="*/ 751206 w 4940931"/>
                <a:gd name="connsiteY1651" fmla="*/ 30480 h 138429"/>
                <a:gd name="connsiteX1652" fmla="*/ 770256 w 4940931"/>
                <a:gd name="connsiteY1652" fmla="*/ 30480 h 138429"/>
                <a:gd name="connsiteX1653" fmla="*/ 770256 w 4940931"/>
                <a:gd name="connsiteY1653" fmla="*/ 44450 h 138429"/>
                <a:gd name="connsiteX1654" fmla="*/ 751206 w 4940931"/>
                <a:gd name="connsiteY1654" fmla="*/ 44450 h 138429"/>
                <a:gd name="connsiteX1655" fmla="*/ 751206 w 4940931"/>
                <a:gd name="connsiteY1655" fmla="*/ 86995 h 138429"/>
                <a:gd name="connsiteX1656" fmla="*/ 751206 w 4940931"/>
                <a:gd name="connsiteY1656" fmla="*/ 91440 h 138429"/>
                <a:gd name="connsiteX1657" fmla="*/ 752476 w 4940931"/>
                <a:gd name="connsiteY1657" fmla="*/ 94615 h 138429"/>
                <a:gd name="connsiteX1658" fmla="*/ 755016 w 4940931"/>
                <a:gd name="connsiteY1658" fmla="*/ 95885 h 138429"/>
                <a:gd name="connsiteX1659" fmla="*/ 758826 w 4940931"/>
                <a:gd name="connsiteY1659" fmla="*/ 95885 h 138429"/>
                <a:gd name="connsiteX1660" fmla="*/ 765176 w 4940931"/>
                <a:gd name="connsiteY1660" fmla="*/ 95250 h 138429"/>
                <a:gd name="connsiteX1661" fmla="*/ 770256 w 4940931"/>
                <a:gd name="connsiteY1661" fmla="*/ 93345 h 138429"/>
                <a:gd name="connsiteX1662" fmla="*/ 768351 w 4940931"/>
                <a:gd name="connsiteY1662" fmla="*/ 106680 h 138429"/>
                <a:gd name="connsiteX1663" fmla="*/ 762001 w 4940931"/>
                <a:gd name="connsiteY1663" fmla="*/ 109220 h 138429"/>
                <a:gd name="connsiteX1664" fmla="*/ 753746 w 4940931"/>
                <a:gd name="connsiteY1664" fmla="*/ 110490 h 138429"/>
                <a:gd name="connsiteX1665" fmla="*/ 746761 w 4940931"/>
                <a:gd name="connsiteY1665" fmla="*/ 109220 h 138429"/>
                <a:gd name="connsiteX1666" fmla="*/ 741045 w 4940931"/>
                <a:gd name="connsiteY1666" fmla="*/ 105410 h 138429"/>
                <a:gd name="connsiteX1667" fmla="*/ 737236 w 4940931"/>
                <a:gd name="connsiteY1667" fmla="*/ 99060 h 138429"/>
                <a:gd name="connsiteX1668" fmla="*/ 735966 w 4940931"/>
                <a:gd name="connsiteY1668" fmla="*/ 89535 h 138429"/>
                <a:gd name="connsiteX1669" fmla="*/ 735966 w 4940931"/>
                <a:gd name="connsiteY1669" fmla="*/ 44450 h 138429"/>
                <a:gd name="connsiteX1670" fmla="*/ 725171 w 4940931"/>
                <a:gd name="connsiteY1670" fmla="*/ 44450 h 138429"/>
                <a:gd name="connsiteX1671" fmla="*/ 725171 w 4940931"/>
                <a:gd name="connsiteY1671" fmla="*/ 30480 h 138429"/>
                <a:gd name="connsiteX1672" fmla="*/ 735966 w 4940931"/>
                <a:gd name="connsiteY1672" fmla="*/ 30480 h 138429"/>
                <a:gd name="connsiteX1673" fmla="*/ 735966 w 4940931"/>
                <a:gd name="connsiteY1673" fmla="*/ 8255 h 138429"/>
                <a:gd name="connsiteX1674" fmla="*/ 521335 w 4940931"/>
                <a:gd name="connsiteY1674" fmla="*/ 0 h 138429"/>
                <a:gd name="connsiteX1675" fmla="*/ 521335 w 4940931"/>
                <a:gd name="connsiteY1675" fmla="*/ 30480 h 138429"/>
                <a:gd name="connsiteX1676" fmla="*/ 540385 w 4940931"/>
                <a:gd name="connsiteY1676" fmla="*/ 30480 h 138429"/>
                <a:gd name="connsiteX1677" fmla="*/ 540385 w 4940931"/>
                <a:gd name="connsiteY1677" fmla="*/ 44450 h 138429"/>
                <a:gd name="connsiteX1678" fmla="*/ 521335 w 4940931"/>
                <a:gd name="connsiteY1678" fmla="*/ 44450 h 138429"/>
                <a:gd name="connsiteX1679" fmla="*/ 521335 w 4940931"/>
                <a:gd name="connsiteY1679" fmla="*/ 86995 h 138429"/>
                <a:gd name="connsiteX1680" fmla="*/ 521335 w 4940931"/>
                <a:gd name="connsiteY1680" fmla="*/ 91440 h 138429"/>
                <a:gd name="connsiteX1681" fmla="*/ 522605 w 4940931"/>
                <a:gd name="connsiteY1681" fmla="*/ 94615 h 138429"/>
                <a:gd name="connsiteX1682" fmla="*/ 525145 w 4940931"/>
                <a:gd name="connsiteY1682" fmla="*/ 95885 h 138429"/>
                <a:gd name="connsiteX1683" fmla="*/ 528955 w 4940931"/>
                <a:gd name="connsiteY1683" fmla="*/ 95885 h 138429"/>
                <a:gd name="connsiteX1684" fmla="*/ 535305 w 4940931"/>
                <a:gd name="connsiteY1684" fmla="*/ 95250 h 138429"/>
                <a:gd name="connsiteX1685" fmla="*/ 540385 w 4940931"/>
                <a:gd name="connsiteY1685" fmla="*/ 93345 h 138429"/>
                <a:gd name="connsiteX1686" fmla="*/ 538480 w 4940931"/>
                <a:gd name="connsiteY1686" fmla="*/ 106680 h 138429"/>
                <a:gd name="connsiteX1687" fmla="*/ 532130 w 4940931"/>
                <a:gd name="connsiteY1687" fmla="*/ 109220 h 138429"/>
                <a:gd name="connsiteX1688" fmla="*/ 523875 w 4940931"/>
                <a:gd name="connsiteY1688" fmla="*/ 110490 h 138429"/>
                <a:gd name="connsiteX1689" fmla="*/ 516890 w 4940931"/>
                <a:gd name="connsiteY1689" fmla="*/ 109220 h 138429"/>
                <a:gd name="connsiteX1690" fmla="*/ 511175 w 4940931"/>
                <a:gd name="connsiteY1690" fmla="*/ 105410 h 138429"/>
                <a:gd name="connsiteX1691" fmla="*/ 507365 w 4940931"/>
                <a:gd name="connsiteY1691" fmla="*/ 99060 h 138429"/>
                <a:gd name="connsiteX1692" fmla="*/ 506095 w 4940931"/>
                <a:gd name="connsiteY1692" fmla="*/ 89535 h 138429"/>
                <a:gd name="connsiteX1693" fmla="*/ 506095 w 4940931"/>
                <a:gd name="connsiteY1693" fmla="*/ 44450 h 138429"/>
                <a:gd name="connsiteX1694" fmla="*/ 495300 w 4940931"/>
                <a:gd name="connsiteY1694" fmla="*/ 44450 h 138429"/>
                <a:gd name="connsiteX1695" fmla="*/ 495300 w 4940931"/>
                <a:gd name="connsiteY1695" fmla="*/ 30480 h 138429"/>
                <a:gd name="connsiteX1696" fmla="*/ 506095 w 4940931"/>
                <a:gd name="connsiteY1696" fmla="*/ 30480 h 138429"/>
                <a:gd name="connsiteX1697" fmla="*/ 506095 w 4940931"/>
                <a:gd name="connsiteY1697" fmla="*/ 8255 h 138429"/>
                <a:gd name="connsiteX1698" fmla="*/ 466724 w 4940931"/>
                <a:gd name="connsiteY1698" fmla="*/ 0 h 138429"/>
                <a:gd name="connsiteX1699" fmla="*/ 466724 w 4940931"/>
                <a:gd name="connsiteY1699" fmla="*/ 30480 h 138429"/>
                <a:gd name="connsiteX1700" fmla="*/ 485774 w 4940931"/>
                <a:gd name="connsiteY1700" fmla="*/ 30480 h 138429"/>
                <a:gd name="connsiteX1701" fmla="*/ 485774 w 4940931"/>
                <a:gd name="connsiteY1701" fmla="*/ 44450 h 138429"/>
                <a:gd name="connsiteX1702" fmla="*/ 466724 w 4940931"/>
                <a:gd name="connsiteY1702" fmla="*/ 44450 h 138429"/>
                <a:gd name="connsiteX1703" fmla="*/ 466724 w 4940931"/>
                <a:gd name="connsiteY1703" fmla="*/ 86995 h 138429"/>
                <a:gd name="connsiteX1704" fmla="*/ 466724 w 4940931"/>
                <a:gd name="connsiteY1704" fmla="*/ 91440 h 138429"/>
                <a:gd name="connsiteX1705" fmla="*/ 467994 w 4940931"/>
                <a:gd name="connsiteY1705" fmla="*/ 94615 h 138429"/>
                <a:gd name="connsiteX1706" fmla="*/ 470534 w 4940931"/>
                <a:gd name="connsiteY1706" fmla="*/ 95885 h 138429"/>
                <a:gd name="connsiteX1707" fmla="*/ 474344 w 4940931"/>
                <a:gd name="connsiteY1707" fmla="*/ 95885 h 138429"/>
                <a:gd name="connsiteX1708" fmla="*/ 480694 w 4940931"/>
                <a:gd name="connsiteY1708" fmla="*/ 95250 h 138429"/>
                <a:gd name="connsiteX1709" fmla="*/ 485774 w 4940931"/>
                <a:gd name="connsiteY1709" fmla="*/ 93345 h 138429"/>
                <a:gd name="connsiteX1710" fmla="*/ 483869 w 4940931"/>
                <a:gd name="connsiteY1710" fmla="*/ 106680 h 138429"/>
                <a:gd name="connsiteX1711" fmla="*/ 477519 w 4940931"/>
                <a:gd name="connsiteY1711" fmla="*/ 109220 h 138429"/>
                <a:gd name="connsiteX1712" fmla="*/ 469264 w 4940931"/>
                <a:gd name="connsiteY1712" fmla="*/ 110490 h 138429"/>
                <a:gd name="connsiteX1713" fmla="*/ 462279 w 4940931"/>
                <a:gd name="connsiteY1713" fmla="*/ 109220 h 138429"/>
                <a:gd name="connsiteX1714" fmla="*/ 456564 w 4940931"/>
                <a:gd name="connsiteY1714" fmla="*/ 105410 h 138429"/>
                <a:gd name="connsiteX1715" fmla="*/ 452754 w 4940931"/>
                <a:gd name="connsiteY1715" fmla="*/ 99060 h 138429"/>
                <a:gd name="connsiteX1716" fmla="*/ 451484 w 4940931"/>
                <a:gd name="connsiteY1716" fmla="*/ 89535 h 138429"/>
                <a:gd name="connsiteX1717" fmla="*/ 451484 w 4940931"/>
                <a:gd name="connsiteY1717" fmla="*/ 44450 h 138429"/>
                <a:gd name="connsiteX1718" fmla="*/ 440689 w 4940931"/>
                <a:gd name="connsiteY1718" fmla="*/ 44450 h 138429"/>
                <a:gd name="connsiteX1719" fmla="*/ 440689 w 4940931"/>
                <a:gd name="connsiteY1719" fmla="*/ 30480 h 138429"/>
                <a:gd name="connsiteX1720" fmla="*/ 451484 w 4940931"/>
                <a:gd name="connsiteY1720" fmla="*/ 30480 h 138429"/>
                <a:gd name="connsiteX1721" fmla="*/ 451484 w 4940931"/>
                <a:gd name="connsiteY1721" fmla="*/ 8255 h 138429"/>
                <a:gd name="connsiteX1722" fmla="*/ 302259 w 4940931"/>
                <a:gd name="connsiteY1722" fmla="*/ 0 h 138429"/>
                <a:gd name="connsiteX1723" fmla="*/ 302259 w 4940931"/>
                <a:gd name="connsiteY1723" fmla="*/ 37465 h 138429"/>
                <a:gd name="connsiteX1724" fmla="*/ 306704 w 4940931"/>
                <a:gd name="connsiteY1724" fmla="*/ 33655 h 138429"/>
                <a:gd name="connsiteX1725" fmla="*/ 310514 w 4940931"/>
                <a:gd name="connsiteY1725" fmla="*/ 31115 h 138429"/>
                <a:gd name="connsiteX1726" fmla="*/ 315594 w 4940931"/>
                <a:gd name="connsiteY1726" fmla="*/ 29210 h 138429"/>
                <a:gd name="connsiteX1727" fmla="*/ 322579 w 4940931"/>
                <a:gd name="connsiteY1727" fmla="*/ 28575 h 138429"/>
                <a:gd name="connsiteX1728" fmla="*/ 334644 w 4940931"/>
                <a:gd name="connsiteY1728" fmla="*/ 31115 h 138429"/>
                <a:gd name="connsiteX1729" fmla="*/ 344169 w 4940931"/>
                <a:gd name="connsiteY1729" fmla="*/ 38735 h 138429"/>
                <a:gd name="connsiteX1730" fmla="*/ 350519 w 4940931"/>
                <a:gd name="connsiteY1730" fmla="*/ 51435 h 138429"/>
                <a:gd name="connsiteX1731" fmla="*/ 353059 w 4940931"/>
                <a:gd name="connsiteY1731" fmla="*/ 70485 h 138429"/>
                <a:gd name="connsiteX1732" fmla="*/ 352424 w 4940931"/>
                <a:gd name="connsiteY1732" fmla="*/ 71120 h 138429"/>
                <a:gd name="connsiteX1733" fmla="*/ 349884 w 4940931"/>
                <a:gd name="connsiteY1733" fmla="*/ 88265 h 138429"/>
                <a:gd name="connsiteX1734" fmla="*/ 342899 w 4940931"/>
                <a:gd name="connsiteY1734" fmla="*/ 100330 h 138429"/>
                <a:gd name="connsiteX1735" fmla="*/ 333374 w 4940931"/>
                <a:gd name="connsiteY1735" fmla="*/ 107315 h 138429"/>
                <a:gd name="connsiteX1736" fmla="*/ 321944 w 4940931"/>
                <a:gd name="connsiteY1736" fmla="*/ 109855 h 138429"/>
                <a:gd name="connsiteX1737" fmla="*/ 311149 w 4940931"/>
                <a:gd name="connsiteY1737" fmla="*/ 107315 h 138429"/>
                <a:gd name="connsiteX1738" fmla="*/ 302259 w 4940931"/>
                <a:gd name="connsiteY1738" fmla="*/ 100965 h 138429"/>
                <a:gd name="connsiteX1739" fmla="*/ 302259 w 4940931"/>
                <a:gd name="connsiteY1739" fmla="*/ 107950 h 138429"/>
                <a:gd name="connsiteX1740" fmla="*/ 287019 w 4940931"/>
                <a:gd name="connsiteY1740" fmla="*/ 107950 h 138429"/>
                <a:gd name="connsiteX1741" fmla="*/ 287019 w 4940931"/>
                <a:gd name="connsiteY1741" fmla="*/ 7620 h 13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Lst>
              <a:rect l="l" t="t" r="r" b="b"/>
              <a:pathLst>
                <a:path w="4940931" h="138429">
                  <a:moveTo>
                    <a:pt x="1032512" y="137477"/>
                  </a:moveTo>
                  <a:lnTo>
                    <a:pt x="1032512" y="137794"/>
                  </a:lnTo>
                  <a:lnTo>
                    <a:pt x="1030607" y="138429"/>
                  </a:lnTo>
                  <a:close/>
                  <a:moveTo>
                    <a:pt x="4929501" y="87629"/>
                  </a:moveTo>
                  <a:cubicBezTo>
                    <a:pt x="4930771" y="87629"/>
                    <a:pt x="4932676" y="87629"/>
                    <a:pt x="4933946" y="88264"/>
                  </a:cubicBezTo>
                  <a:cubicBezTo>
                    <a:pt x="4935216" y="88264"/>
                    <a:pt x="4936486" y="89534"/>
                    <a:pt x="4937756" y="90804"/>
                  </a:cubicBezTo>
                  <a:cubicBezTo>
                    <a:pt x="4939026" y="92074"/>
                    <a:pt x="4939661" y="93344"/>
                    <a:pt x="4940296" y="94614"/>
                  </a:cubicBezTo>
                  <a:cubicBezTo>
                    <a:pt x="4940296" y="95884"/>
                    <a:pt x="4940931" y="97789"/>
                    <a:pt x="4940931" y="99059"/>
                  </a:cubicBezTo>
                  <a:cubicBezTo>
                    <a:pt x="4940931" y="99059"/>
                    <a:pt x="4940931" y="102234"/>
                    <a:pt x="4940296" y="103504"/>
                  </a:cubicBezTo>
                  <a:cubicBezTo>
                    <a:pt x="4940296" y="104774"/>
                    <a:pt x="4939026" y="106044"/>
                    <a:pt x="4937756" y="107314"/>
                  </a:cubicBezTo>
                  <a:cubicBezTo>
                    <a:pt x="4936486" y="108584"/>
                    <a:pt x="4935216" y="109219"/>
                    <a:pt x="4933946" y="109854"/>
                  </a:cubicBezTo>
                  <a:cubicBezTo>
                    <a:pt x="4932676" y="109854"/>
                    <a:pt x="4930771" y="110489"/>
                    <a:pt x="4929501" y="110489"/>
                  </a:cubicBezTo>
                  <a:cubicBezTo>
                    <a:pt x="4928231" y="110489"/>
                    <a:pt x="4926326" y="110489"/>
                    <a:pt x="4925056" y="109854"/>
                  </a:cubicBezTo>
                  <a:cubicBezTo>
                    <a:pt x="4923786" y="109854"/>
                    <a:pt x="4922516" y="108584"/>
                    <a:pt x="4921246" y="107314"/>
                  </a:cubicBezTo>
                  <a:cubicBezTo>
                    <a:pt x="4919976" y="106044"/>
                    <a:pt x="4919341" y="104774"/>
                    <a:pt x="4918706" y="103504"/>
                  </a:cubicBezTo>
                  <a:cubicBezTo>
                    <a:pt x="4918706" y="102234"/>
                    <a:pt x="4918071" y="100329"/>
                    <a:pt x="4918071" y="99059"/>
                  </a:cubicBezTo>
                  <a:cubicBezTo>
                    <a:pt x="4918071" y="97789"/>
                    <a:pt x="4918071" y="95884"/>
                    <a:pt x="4918706" y="94614"/>
                  </a:cubicBezTo>
                  <a:cubicBezTo>
                    <a:pt x="4918706" y="93344"/>
                    <a:pt x="4919976" y="92074"/>
                    <a:pt x="4921246" y="90804"/>
                  </a:cubicBezTo>
                  <a:cubicBezTo>
                    <a:pt x="4922516" y="89534"/>
                    <a:pt x="4923786" y="88899"/>
                    <a:pt x="4925056" y="88264"/>
                  </a:cubicBezTo>
                  <a:cubicBezTo>
                    <a:pt x="4926326" y="88264"/>
                    <a:pt x="4928231" y="87629"/>
                    <a:pt x="4929501" y="87629"/>
                  </a:cubicBezTo>
                  <a:close/>
                  <a:moveTo>
                    <a:pt x="3079110" y="87629"/>
                  </a:moveTo>
                  <a:cubicBezTo>
                    <a:pt x="3080380" y="87629"/>
                    <a:pt x="3082285" y="87629"/>
                    <a:pt x="3083555" y="88264"/>
                  </a:cubicBezTo>
                  <a:cubicBezTo>
                    <a:pt x="3084825" y="88264"/>
                    <a:pt x="3086095" y="89534"/>
                    <a:pt x="3087365" y="90804"/>
                  </a:cubicBezTo>
                  <a:cubicBezTo>
                    <a:pt x="3088635" y="92074"/>
                    <a:pt x="3089270" y="93344"/>
                    <a:pt x="3089905" y="94614"/>
                  </a:cubicBezTo>
                  <a:cubicBezTo>
                    <a:pt x="3089905" y="95884"/>
                    <a:pt x="3090540" y="97789"/>
                    <a:pt x="3090540" y="99059"/>
                  </a:cubicBezTo>
                  <a:cubicBezTo>
                    <a:pt x="3090540" y="99059"/>
                    <a:pt x="3090540" y="102234"/>
                    <a:pt x="3089905" y="103504"/>
                  </a:cubicBezTo>
                  <a:cubicBezTo>
                    <a:pt x="3089905" y="104774"/>
                    <a:pt x="3088635" y="106044"/>
                    <a:pt x="3087365" y="107314"/>
                  </a:cubicBezTo>
                  <a:cubicBezTo>
                    <a:pt x="3086095" y="108584"/>
                    <a:pt x="3084825" y="109219"/>
                    <a:pt x="3083555" y="109854"/>
                  </a:cubicBezTo>
                  <a:cubicBezTo>
                    <a:pt x="3082285" y="109854"/>
                    <a:pt x="3080380" y="110489"/>
                    <a:pt x="3079110" y="110489"/>
                  </a:cubicBezTo>
                  <a:cubicBezTo>
                    <a:pt x="3077840" y="110489"/>
                    <a:pt x="3075935" y="110489"/>
                    <a:pt x="3074665" y="109854"/>
                  </a:cubicBezTo>
                  <a:cubicBezTo>
                    <a:pt x="3073395" y="109854"/>
                    <a:pt x="3072125" y="108584"/>
                    <a:pt x="3070855" y="107314"/>
                  </a:cubicBezTo>
                  <a:cubicBezTo>
                    <a:pt x="3069585" y="106044"/>
                    <a:pt x="3068950" y="104774"/>
                    <a:pt x="3068315" y="103504"/>
                  </a:cubicBezTo>
                  <a:cubicBezTo>
                    <a:pt x="3068315" y="102234"/>
                    <a:pt x="3067680" y="100329"/>
                    <a:pt x="3067680" y="99059"/>
                  </a:cubicBezTo>
                  <a:cubicBezTo>
                    <a:pt x="3067680" y="97789"/>
                    <a:pt x="3067680" y="95884"/>
                    <a:pt x="3068315" y="94614"/>
                  </a:cubicBezTo>
                  <a:cubicBezTo>
                    <a:pt x="3068315" y="93344"/>
                    <a:pt x="3069585" y="92074"/>
                    <a:pt x="3070855" y="90804"/>
                  </a:cubicBezTo>
                  <a:cubicBezTo>
                    <a:pt x="3072125" y="89534"/>
                    <a:pt x="3073395" y="88899"/>
                    <a:pt x="3074665" y="88264"/>
                  </a:cubicBezTo>
                  <a:cubicBezTo>
                    <a:pt x="3075935" y="88264"/>
                    <a:pt x="3077840" y="87629"/>
                    <a:pt x="3079110" y="87629"/>
                  </a:cubicBezTo>
                  <a:close/>
                  <a:moveTo>
                    <a:pt x="1565275" y="87629"/>
                  </a:moveTo>
                  <a:cubicBezTo>
                    <a:pt x="1566545" y="87629"/>
                    <a:pt x="1568450" y="87629"/>
                    <a:pt x="1569720" y="88264"/>
                  </a:cubicBezTo>
                  <a:cubicBezTo>
                    <a:pt x="1570990" y="88264"/>
                    <a:pt x="1572260" y="89534"/>
                    <a:pt x="1573529" y="90804"/>
                  </a:cubicBezTo>
                  <a:cubicBezTo>
                    <a:pt x="1574800" y="92074"/>
                    <a:pt x="1575435" y="93344"/>
                    <a:pt x="1576069" y="94614"/>
                  </a:cubicBezTo>
                  <a:cubicBezTo>
                    <a:pt x="1576069" y="95884"/>
                    <a:pt x="1576705" y="97789"/>
                    <a:pt x="1576705" y="99059"/>
                  </a:cubicBezTo>
                  <a:cubicBezTo>
                    <a:pt x="1576705" y="99059"/>
                    <a:pt x="1576705" y="102234"/>
                    <a:pt x="1576069" y="103504"/>
                  </a:cubicBezTo>
                  <a:cubicBezTo>
                    <a:pt x="1576069" y="104774"/>
                    <a:pt x="1574800" y="106044"/>
                    <a:pt x="1573529" y="107314"/>
                  </a:cubicBezTo>
                  <a:cubicBezTo>
                    <a:pt x="1572260" y="108584"/>
                    <a:pt x="1570990" y="109219"/>
                    <a:pt x="1569720" y="109854"/>
                  </a:cubicBezTo>
                  <a:cubicBezTo>
                    <a:pt x="1568450" y="109854"/>
                    <a:pt x="1566545" y="110489"/>
                    <a:pt x="1565275" y="110489"/>
                  </a:cubicBezTo>
                  <a:cubicBezTo>
                    <a:pt x="1564005" y="110489"/>
                    <a:pt x="1562099" y="110489"/>
                    <a:pt x="1560830" y="109854"/>
                  </a:cubicBezTo>
                  <a:cubicBezTo>
                    <a:pt x="1559559" y="109854"/>
                    <a:pt x="1558289" y="108584"/>
                    <a:pt x="1557020" y="107314"/>
                  </a:cubicBezTo>
                  <a:cubicBezTo>
                    <a:pt x="1555750" y="106044"/>
                    <a:pt x="1555114" y="104774"/>
                    <a:pt x="1554479" y="103504"/>
                  </a:cubicBezTo>
                  <a:cubicBezTo>
                    <a:pt x="1554479" y="102234"/>
                    <a:pt x="1553844" y="100329"/>
                    <a:pt x="1553844" y="99059"/>
                  </a:cubicBezTo>
                  <a:cubicBezTo>
                    <a:pt x="1553844" y="97789"/>
                    <a:pt x="1553844" y="95884"/>
                    <a:pt x="1554479" y="94614"/>
                  </a:cubicBezTo>
                  <a:cubicBezTo>
                    <a:pt x="1554479" y="93344"/>
                    <a:pt x="1555750" y="92074"/>
                    <a:pt x="1557020" y="90804"/>
                  </a:cubicBezTo>
                  <a:cubicBezTo>
                    <a:pt x="1558289" y="89534"/>
                    <a:pt x="1559559" y="88899"/>
                    <a:pt x="1560830" y="88264"/>
                  </a:cubicBezTo>
                  <a:cubicBezTo>
                    <a:pt x="1562099" y="88264"/>
                    <a:pt x="1564005" y="87629"/>
                    <a:pt x="1565275" y="87629"/>
                  </a:cubicBezTo>
                  <a:close/>
                  <a:moveTo>
                    <a:pt x="2642230" y="73024"/>
                  </a:moveTo>
                  <a:cubicBezTo>
                    <a:pt x="2637150" y="73024"/>
                    <a:pt x="2633340" y="74294"/>
                    <a:pt x="2630800" y="76199"/>
                  </a:cubicBezTo>
                  <a:cubicBezTo>
                    <a:pt x="2627625" y="78104"/>
                    <a:pt x="2626355" y="81279"/>
                    <a:pt x="2626355" y="84454"/>
                  </a:cubicBezTo>
                  <a:cubicBezTo>
                    <a:pt x="2626355" y="86994"/>
                    <a:pt x="2626355" y="88899"/>
                    <a:pt x="2627625" y="90169"/>
                  </a:cubicBezTo>
                  <a:cubicBezTo>
                    <a:pt x="2628260" y="92074"/>
                    <a:pt x="2629530" y="93344"/>
                    <a:pt x="2630800" y="93979"/>
                  </a:cubicBezTo>
                  <a:cubicBezTo>
                    <a:pt x="2632070" y="95249"/>
                    <a:pt x="2633340" y="95884"/>
                    <a:pt x="2635245" y="96519"/>
                  </a:cubicBezTo>
                  <a:cubicBezTo>
                    <a:pt x="2637150" y="96519"/>
                    <a:pt x="2639055" y="97154"/>
                    <a:pt x="2641595" y="97154"/>
                  </a:cubicBezTo>
                  <a:cubicBezTo>
                    <a:pt x="2643500" y="97154"/>
                    <a:pt x="2645405" y="97154"/>
                    <a:pt x="2647310" y="96519"/>
                  </a:cubicBezTo>
                  <a:cubicBezTo>
                    <a:pt x="2649215" y="96519"/>
                    <a:pt x="2651120" y="95249"/>
                    <a:pt x="2652390" y="93979"/>
                  </a:cubicBezTo>
                  <a:cubicBezTo>
                    <a:pt x="2654295" y="93344"/>
                    <a:pt x="2655565" y="92074"/>
                    <a:pt x="2656835" y="90804"/>
                  </a:cubicBezTo>
                  <a:cubicBezTo>
                    <a:pt x="2658105" y="89534"/>
                    <a:pt x="2659375" y="88264"/>
                    <a:pt x="2660010" y="86994"/>
                  </a:cubicBezTo>
                  <a:lnTo>
                    <a:pt x="2660010" y="75564"/>
                  </a:lnTo>
                  <a:cubicBezTo>
                    <a:pt x="2660010" y="75564"/>
                    <a:pt x="2657470" y="74294"/>
                    <a:pt x="2656200" y="74294"/>
                  </a:cubicBezTo>
                  <a:cubicBezTo>
                    <a:pt x="2654930" y="74294"/>
                    <a:pt x="2653660" y="73659"/>
                    <a:pt x="2652390" y="73659"/>
                  </a:cubicBezTo>
                  <a:cubicBezTo>
                    <a:pt x="2651120" y="73659"/>
                    <a:pt x="2649850" y="73659"/>
                    <a:pt x="2647945" y="73024"/>
                  </a:cubicBezTo>
                  <a:cubicBezTo>
                    <a:pt x="2646040" y="73024"/>
                    <a:pt x="2644135" y="73024"/>
                    <a:pt x="2642230" y="73024"/>
                  </a:cubicBezTo>
                  <a:close/>
                  <a:moveTo>
                    <a:pt x="4664706" y="43814"/>
                  </a:moveTo>
                  <a:cubicBezTo>
                    <a:pt x="4661531" y="43814"/>
                    <a:pt x="4658991" y="43814"/>
                    <a:pt x="4657086" y="45719"/>
                  </a:cubicBezTo>
                  <a:cubicBezTo>
                    <a:pt x="4654546" y="46989"/>
                    <a:pt x="4652641" y="48894"/>
                    <a:pt x="4651371" y="50799"/>
                  </a:cubicBezTo>
                  <a:cubicBezTo>
                    <a:pt x="4649466" y="53339"/>
                    <a:pt x="4648831" y="55879"/>
                    <a:pt x="4647561" y="59054"/>
                  </a:cubicBezTo>
                  <a:cubicBezTo>
                    <a:pt x="4646926" y="62229"/>
                    <a:pt x="4646291" y="65404"/>
                    <a:pt x="4646291" y="69849"/>
                  </a:cubicBezTo>
                  <a:cubicBezTo>
                    <a:pt x="4646291" y="74294"/>
                    <a:pt x="4646291" y="78104"/>
                    <a:pt x="4647561" y="81279"/>
                  </a:cubicBezTo>
                  <a:cubicBezTo>
                    <a:pt x="4648196" y="84454"/>
                    <a:pt x="4650101" y="87629"/>
                    <a:pt x="4651371" y="89534"/>
                  </a:cubicBezTo>
                  <a:cubicBezTo>
                    <a:pt x="4653276" y="92074"/>
                    <a:pt x="4655181" y="93344"/>
                    <a:pt x="4657721" y="94614"/>
                  </a:cubicBezTo>
                  <a:cubicBezTo>
                    <a:pt x="4660261" y="95884"/>
                    <a:pt x="4662801" y="96519"/>
                    <a:pt x="4665341" y="96519"/>
                  </a:cubicBezTo>
                  <a:cubicBezTo>
                    <a:pt x="4667881" y="96519"/>
                    <a:pt x="4671056" y="95884"/>
                    <a:pt x="4672961" y="94614"/>
                  </a:cubicBezTo>
                  <a:cubicBezTo>
                    <a:pt x="4675501" y="93344"/>
                    <a:pt x="4677406" y="91439"/>
                    <a:pt x="4678676" y="88899"/>
                  </a:cubicBezTo>
                  <a:cubicBezTo>
                    <a:pt x="4680581" y="86359"/>
                    <a:pt x="4681851" y="83819"/>
                    <a:pt x="4682486" y="80644"/>
                  </a:cubicBezTo>
                  <a:cubicBezTo>
                    <a:pt x="4683121" y="77469"/>
                    <a:pt x="4683756" y="74294"/>
                    <a:pt x="4683756" y="70484"/>
                  </a:cubicBezTo>
                  <a:lnTo>
                    <a:pt x="4684391" y="69849"/>
                  </a:lnTo>
                  <a:cubicBezTo>
                    <a:pt x="4684391" y="66039"/>
                    <a:pt x="4684391" y="62229"/>
                    <a:pt x="4683121" y="59054"/>
                  </a:cubicBezTo>
                  <a:cubicBezTo>
                    <a:pt x="4682486" y="55879"/>
                    <a:pt x="4680581" y="53339"/>
                    <a:pt x="4679311" y="50799"/>
                  </a:cubicBezTo>
                  <a:cubicBezTo>
                    <a:pt x="4677406" y="48259"/>
                    <a:pt x="4675501" y="46989"/>
                    <a:pt x="4672961" y="45719"/>
                  </a:cubicBezTo>
                  <a:cubicBezTo>
                    <a:pt x="4670421" y="44449"/>
                    <a:pt x="4667881" y="43814"/>
                    <a:pt x="4664706" y="43814"/>
                  </a:cubicBezTo>
                  <a:close/>
                  <a:moveTo>
                    <a:pt x="4264020" y="43814"/>
                  </a:moveTo>
                  <a:cubicBezTo>
                    <a:pt x="4260845" y="43814"/>
                    <a:pt x="4258305" y="43814"/>
                    <a:pt x="4256400" y="45719"/>
                  </a:cubicBezTo>
                  <a:cubicBezTo>
                    <a:pt x="4253860" y="46989"/>
                    <a:pt x="4251955" y="48894"/>
                    <a:pt x="4250685" y="50799"/>
                  </a:cubicBezTo>
                  <a:cubicBezTo>
                    <a:pt x="4248780" y="53339"/>
                    <a:pt x="4247510" y="55879"/>
                    <a:pt x="4246875" y="59054"/>
                  </a:cubicBezTo>
                  <a:cubicBezTo>
                    <a:pt x="4246240" y="62229"/>
                    <a:pt x="4245605" y="65404"/>
                    <a:pt x="4245605" y="69849"/>
                  </a:cubicBezTo>
                  <a:cubicBezTo>
                    <a:pt x="4245605" y="74294"/>
                    <a:pt x="4245605" y="78104"/>
                    <a:pt x="4246875" y="81279"/>
                  </a:cubicBezTo>
                  <a:cubicBezTo>
                    <a:pt x="4247510" y="84454"/>
                    <a:pt x="4249415" y="87629"/>
                    <a:pt x="4250685" y="89534"/>
                  </a:cubicBezTo>
                  <a:cubicBezTo>
                    <a:pt x="4252590" y="92074"/>
                    <a:pt x="4254495" y="93344"/>
                    <a:pt x="4257035" y="94614"/>
                  </a:cubicBezTo>
                  <a:cubicBezTo>
                    <a:pt x="4259575" y="95884"/>
                    <a:pt x="4262115" y="96519"/>
                    <a:pt x="4264655" y="96519"/>
                  </a:cubicBezTo>
                  <a:cubicBezTo>
                    <a:pt x="4267195" y="96519"/>
                    <a:pt x="4270370" y="95884"/>
                    <a:pt x="4272275" y="94614"/>
                  </a:cubicBezTo>
                  <a:cubicBezTo>
                    <a:pt x="4274815" y="93344"/>
                    <a:pt x="4276720" y="91439"/>
                    <a:pt x="4277990" y="88899"/>
                  </a:cubicBezTo>
                  <a:cubicBezTo>
                    <a:pt x="4279895" y="86359"/>
                    <a:pt x="4281165" y="83819"/>
                    <a:pt x="4281800" y="80644"/>
                  </a:cubicBezTo>
                  <a:cubicBezTo>
                    <a:pt x="4282435" y="77469"/>
                    <a:pt x="4283070" y="74294"/>
                    <a:pt x="4283070" y="70484"/>
                  </a:cubicBezTo>
                  <a:lnTo>
                    <a:pt x="4283705" y="69849"/>
                  </a:lnTo>
                  <a:cubicBezTo>
                    <a:pt x="4283705" y="66039"/>
                    <a:pt x="4283705" y="62229"/>
                    <a:pt x="4282435" y="59054"/>
                  </a:cubicBezTo>
                  <a:cubicBezTo>
                    <a:pt x="4281800" y="55879"/>
                    <a:pt x="4279895" y="53339"/>
                    <a:pt x="4278625" y="50799"/>
                  </a:cubicBezTo>
                  <a:cubicBezTo>
                    <a:pt x="4276720" y="48259"/>
                    <a:pt x="4274815" y="46989"/>
                    <a:pt x="4272275" y="45719"/>
                  </a:cubicBezTo>
                  <a:cubicBezTo>
                    <a:pt x="4269735" y="44449"/>
                    <a:pt x="4267195" y="43814"/>
                    <a:pt x="4264020" y="43814"/>
                  </a:cubicBezTo>
                  <a:close/>
                  <a:moveTo>
                    <a:pt x="1420495" y="43814"/>
                  </a:moveTo>
                  <a:cubicBezTo>
                    <a:pt x="1417320" y="43814"/>
                    <a:pt x="1414780" y="43814"/>
                    <a:pt x="1412875" y="45719"/>
                  </a:cubicBezTo>
                  <a:cubicBezTo>
                    <a:pt x="1410335" y="46989"/>
                    <a:pt x="1408430" y="48894"/>
                    <a:pt x="1407160" y="50799"/>
                  </a:cubicBezTo>
                  <a:cubicBezTo>
                    <a:pt x="1405255" y="53339"/>
                    <a:pt x="1403985" y="55879"/>
                    <a:pt x="1403350" y="59054"/>
                  </a:cubicBezTo>
                  <a:cubicBezTo>
                    <a:pt x="1402715" y="62229"/>
                    <a:pt x="1402080" y="65404"/>
                    <a:pt x="1402080" y="69849"/>
                  </a:cubicBezTo>
                  <a:cubicBezTo>
                    <a:pt x="1402080" y="74294"/>
                    <a:pt x="1402080" y="78104"/>
                    <a:pt x="1403350" y="81279"/>
                  </a:cubicBezTo>
                  <a:cubicBezTo>
                    <a:pt x="1403985" y="84454"/>
                    <a:pt x="1405890" y="87629"/>
                    <a:pt x="1407160" y="89534"/>
                  </a:cubicBezTo>
                  <a:cubicBezTo>
                    <a:pt x="1409065" y="92074"/>
                    <a:pt x="1410970" y="93344"/>
                    <a:pt x="1413510" y="94614"/>
                  </a:cubicBezTo>
                  <a:cubicBezTo>
                    <a:pt x="1416050" y="95884"/>
                    <a:pt x="1418590" y="96519"/>
                    <a:pt x="1421130" y="96519"/>
                  </a:cubicBezTo>
                  <a:cubicBezTo>
                    <a:pt x="1423670" y="96519"/>
                    <a:pt x="1426845" y="95884"/>
                    <a:pt x="1428750" y="94614"/>
                  </a:cubicBezTo>
                  <a:cubicBezTo>
                    <a:pt x="1431290" y="93344"/>
                    <a:pt x="1433195" y="91439"/>
                    <a:pt x="1434465" y="88899"/>
                  </a:cubicBezTo>
                  <a:cubicBezTo>
                    <a:pt x="1436370" y="86359"/>
                    <a:pt x="1437640" y="83819"/>
                    <a:pt x="1438275" y="80644"/>
                  </a:cubicBezTo>
                  <a:cubicBezTo>
                    <a:pt x="1438910" y="77469"/>
                    <a:pt x="1439545" y="74294"/>
                    <a:pt x="1439545" y="70484"/>
                  </a:cubicBezTo>
                  <a:lnTo>
                    <a:pt x="1440180" y="69849"/>
                  </a:lnTo>
                  <a:cubicBezTo>
                    <a:pt x="1440180" y="66039"/>
                    <a:pt x="1440180" y="62229"/>
                    <a:pt x="1438910" y="59054"/>
                  </a:cubicBezTo>
                  <a:cubicBezTo>
                    <a:pt x="1438275" y="55879"/>
                    <a:pt x="1436370" y="53339"/>
                    <a:pt x="1435100" y="50799"/>
                  </a:cubicBezTo>
                  <a:cubicBezTo>
                    <a:pt x="1433195" y="48259"/>
                    <a:pt x="1431290" y="46989"/>
                    <a:pt x="1428750" y="45719"/>
                  </a:cubicBezTo>
                  <a:cubicBezTo>
                    <a:pt x="1426210" y="44449"/>
                    <a:pt x="1423670" y="43814"/>
                    <a:pt x="1420495" y="43814"/>
                  </a:cubicBezTo>
                  <a:close/>
                  <a:moveTo>
                    <a:pt x="4041770" y="43180"/>
                  </a:moveTo>
                  <a:cubicBezTo>
                    <a:pt x="4039230" y="43180"/>
                    <a:pt x="4036690" y="43180"/>
                    <a:pt x="4034785" y="44450"/>
                  </a:cubicBezTo>
                  <a:cubicBezTo>
                    <a:pt x="4032880" y="45085"/>
                    <a:pt x="4030975" y="46355"/>
                    <a:pt x="4029705" y="48260"/>
                  </a:cubicBezTo>
                  <a:cubicBezTo>
                    <a:pt x="4028435" y="50165"/>
                    <a:pt x="4027165" y="52070"/>
                    <a:pt x="4025895" y="54610"/>
                  </a:cubicBezTo>
                  <a:cubicBezTo>
                    <a:pt x="4025260" y="57150"/>
                    <a:pt x="4023990" y="59690"/>
                    <a:pt x="4023990" y="62865"/>
                  </a:cubicBezTo>
                  <a:lnTo>
                    <a:pt x="4060185" y="62865"/>
                  </a:lnTo>
                  <a:cubicBezTo>
                    <a:pt x="4060185" y="62865"/>
                    <a:pt x="4059550" y="57785"/>
                    <a:pt x="4058915" y="55245"/>
                  </a:cubicBezTo>
                  <a:cubicBezTo>
                    <a:pt x="4058280" y="52705"/>
                    <a:pt x="4057010" y="50800"/>
                    <a:pt x="4055740" y="48895"/>
                  </a:cubicBezTo>
                  <a:cubicBezTo>
                    <a:pt x="4054470" y="46990"/>
                    <a:pt x="4052565" y="45720"/>
                    <a:pt x="4050025" y="44450"/>
                  </a:cubicBezTo>
                  <a:cubicBezTo>
                    <a:pt x="4047485" y="43180"/>
                    <a:pt x="4044945" y="43180"/>
                    <a:pt x="4041770" y="43180"/>
                  </a:cubicBezTo>
                  <a:close/>
                  <a:moveTo>
                    <a:pt x="3728081" y="43180"/>
                  </a:moveTo>
                  <a:cubicBezTo>
                    <a:pt x="3725541" y="43180"/>
                    <a:pt x="3723001" y="43180"/>
                    <a:pt x="3721096" y="44450"/>
                  </a:cubicBezTo>
                  <a:cubicBezTo>
                    <a:pt x="3719191" y="45085"/>
                    <a:pt x="3717286" y="46355"/>
                    <a:pt x="3716016" y="48260"/>
                  </a:cubicBezTo>
                  <a:cubicBezTo>
                    <a:pt x="3714746" y="50165"/>
                    <a:pt x="3713476" y="52070"/>
                    <a:pt x="3712206" y="54610"/>
                  </a:cubicBezTo>
                  <a:cubicBezTo>
                    <a:pt x="3711571" y="57150"/>
                    <a:pt x="3710301" y="59690"/>
                    <a:pt x="3710301" y="62865"/>
                  </a:cubicBezTo>
                  <a:lnTo>
                    <a:pt x="3746496" y="62865"/>
                  </a:lnTo>
                  <a:cubicBezTo>
                    <a:pt x="3746496" y="62865"/>
                    <a:pt x="3745861" y="57785"/>
                    <a:pt x="3745226" y="55245"/>
                  </a:cubicBezTo>
                  <a:cubicBezTo>
                    <a:pt x="3744591" y="52705"/>
                    <a:pt x="3743321" y="50800"/>
                    <a:pt x="3742051" y="48895"/>
                  </a:cubicBezTo>
                  <a:cubicBezTo>
                    <a:pt x="3740781" y="46990"/>
                    <a:pt x="3738876" y="45720"/>
                    <a:pt x="3736336" y="44450"/>
                  </a:cubicBezTo>
                  <a:cubicBezTo>
                    <a:pt x="3733796" y="43180"/>
                    <a:pt x="3731256" y="43180"/>
                    <a:pt x="3728081" y="43180"/>
                  </a:cubicBezTo>
                  <a:close/>
                  <a:moveTo>
                    <a:pt x="3541391" y="43180"/>
                  </a:moveTo>
                  <a:cubicBezTo>
                    <a:pt x="3538851" y="43180"/>
                    <a:pt x="3536311" y="43180"/>
                    <a:pt x="3534406" y="44450"/>
                  </a:cubicBezTo>
                  <a:cubicBezTo>
                    <a:pt x="3532501" y="45085"/>
                    <a:pt x="3530596" y="46355"/>
                    <a:pt x="3529326" y="48260"/>
                  </a:cubicBezTo>
                  <a:cubicBezTo>
                    <a:pt x="3528056" y="50165"/>
                    <a:pt x="3526786" y="52070"/>
                    <a:pt x="3525516" y="54610"/>
                  </a:cubicBezTo>
                  <a:cubicBezTo>
                    <a:pt x="3524881" y="57150"/>
                    <a:pt x="3524246" y="59690"/>
                    <a:pt x="3523611" y="62865"/>
                  </a:cubicBezTo>
                  <a:lnTo>
                    <a:pt x="3559806" y="62865"/>
                  </a:lnTo>
                  <a:cubicBezTo>
                    <a:pt x="3559806" y="62865"/>
                    <a:pt x="3559171" y="57785"/>
                    <a:pt x="3558536" y="55245"/>
                  </a:cubicBezTo>
                  <a:cubicBezTo>
                    <a:pt x="3557901" y="52705"/>
                    <a:pt x="3556631" y="50800"/>
                    <a:pt x="3555361" y="48895"/>
                  </a:cubicBezTo>
                  <a:cubicBezTo>
                    <a:pt x="3554091" y="46990"/>
                    <a:pt x="3552186" y="45720"/>
                    <a:pt x="3549646" y="44450"/>
                  </a:cubicBezTo>
                  <a:cubicBezTo>
                    <a:pt x="3547106" y="43180"/>
                    <a:pt x="3544566" y="43180"/>
                    <a:pt x="3541391" y="43180"/>
                  </a:cubicBezTo>
                  <a:close/>
                  <a:moveTo>
                    <a:pt x="3463285" y="43180"/>
                  </a:moveTo>
                  <a:cubicBezTo>
                    <a:pt x="3461380" y="43180"/>
                    <a:pt x="3459475" y="43180"/>
                    <a:pt x="3458205" y="43815"/>
                  </a:cubicBezTo>
                  <a:cubicBezTo>
                    <a:pt x="3456300" y="43815"/>
                    <a:pt x="3455030" y="45085"/>
                    <a:pt x="3453125" y="45720"/>
                  </a:cubicBezTo>
                  <a:cubicBezTo>
                    <a:pt x="3451855" y="46355"/>
                    <a:pt x="3449950" y="47625"/>
                    <a:pt x="3448680" y="48895"/>
                  </a:cubicBezTo>
                  <a:cubicBezTo>
                    <a:pt x="3447410" y="50165"/>
                    <a:pt x="3446140" y="51435"/>
                    <a:pt x="3445505" y="52705"/>
                  </a:cubicBezTo>
                  <a:lnTo>
                    <a:pt x="3445505" y="85725"/>
                  </a:lnTo>
                  <a:cubicBezTo>
                    <a:pt x="3445505" y="85725"/>
                    <a:pt x="3447410" y="88265"/>
                    <a:pt x="3448680" y="89535"/>
                  </a:cubicBezTo>
                  <a:cubicBezTo>
                    <a:pt x="3449950" y="90805"/>
                    <a:pt x="3451220" y="92075"/>
                    <a:pt x="3453125" y="92710"/>
                  </a:cubicBezTo>
                  <a:cubicBezTo>
                    <a:pt x="3455030" y="93980"/>
                    <a:pt x="3456300" y="94615"/>
                    <a:pt x="3458205" y="95250"/>
                  </a:cubicBezTo>
                  <a:cubicBezTo>
                    <a:pt x="3460110" y="95250"/>
                    <a:pt x="3462015" y="95885"/>
                    <a:pt x="3463920" y="95885"/>
                  </a:cubicBezTo>
                  <a:cubicBezTo>
                    <a:pt x="3469635" y="95885"/>
                    <a:pt x="3473445" y="93980"/>
                    <a:pt x="3476620" y="89535"/>
                  </a:cubicBezTo>
                  <a:cubicBezTo>
                    <a:pt x="3479795" y="85090"/>
                    <a:pt x="3481065" y="79375"/>
                    <a:pt x="3481065" y="71120"/>
                  </a:cubicBezTo>
                  <a:lnTo>
                    <a:pt x="3480430" y="71755"/>
                  </a:lnTo>
                  <a:cubicBezTo>
                    <a:pt x="3480430" y="62230"/>
                    <a:pt x="3479160" y="54610"/>
                    <a:pt x="3475985" y="50165"/>
                  </a:cubicBezTo>
                  <a:cubicBezTo>
                    <a:pt x="3472810" y="45720"/>
                    <a:pt x="3468365" y="43180"/>
                    <a:pt x="3463285" y="43180"/>
                  </a:cubicBezTo>
                  <a:close/>
                  <a:moveTo>
                    <a:pt x="3343271" y="43180"/>
                  </a:moveTo>
                  <a:cubicBezTo>
                    <a:pt x="3340731" y="43180"/>
                    <a:pt x="3338191" y="43180"/>
                    <a:pt x="3336286" y="44450"/>
                  </a:cubicBezTo>
                  <a:cubicBezTo>
                    <a:pt x="3334381" y="45085"/>
                    <a:pt x="3332476" y="46355"/>
                    <a:pt x="3331206" y="48260"/>
                  </a:cubicBezTo>
                  <a:cubicBezTo>
                    <a:pt x="3329936" y="50165"/>
                    <a:pt x="3328666" y="52070"/>
                    <a:pt x="3327396" y="54610"/>
                  </a:cubicBezTo>
                  <a:cubicBezTo>
                    <a:pt x="3326761" y="57150"/>
                    <a:pt x="3326126" y="59690"/>
                    <a:pt x="3325491" y="62865"/>
                  </a:cubicBezTo>
                  <a:lnTo>
                    <a:pt x="3361686" y="62865"/>
                  </a:lnTo>
                  <a:cubicBezTo>
                    <a:pt x="3361686" y="62865"/>
                    <a:pt x="3361051" y="57785"/>
                    <a:pt x="3360416" y="55245"/>
                  </a:cubicBezTo>
                  <a:cubicBezTo>
                    <a:pt x="3359781" y="52705"/>
                    <a:pt x="3358511" y="50800"/>
                    <a:pt x="3357241" y="48895"/>
                  </a:cubicBezTo>
                  <a:cubicBezTo>
                    <a:pt x="3355971" y="46990"/>
                    <a:pt x="3354066" y="45720"/>
                    <a:pt x="3351526" y="44450"/>
                  </a:cubicBezTo>
                  <a:cubicBezTo>
                    <a:pt x="3348986" y="43180"/>
                    <a:pt x="3346446" y="43180"/>
                    <a:pt x="3343271" y="43180"/>
                  </a:cubicBezTo>
                  <a:close/>
                  <a:moveTo>
                    <a:pt x="2976876" y="43180"/>
                  </a:moveTo>
                  <a:cubicBezTo>
                    <a:pt x="2974336" y="43180"/>
                    <a:pt x="2971796" y="43180"/>
                    <a:pt x="2969891" y="44450"/>
                  </a:cubicBezTo>
                  <a:cubicBezTo>
                    <a:pt x="2967986" y="45085"/>
                    <a:pt x="2966081" y="46355"/>
                    <a:pt x="2964811" y="48260"/>
                  </a:cubicBezTo>
                  <a:cubicBezTo>
                    <a:pt x="2963541" y="50165"/>
                    <a:pt x="2962271" y="52070"/>
                    <a:pt x="2961001" y="54610"/>
                  </a:cubicBezTo>
                  <a:cubicBezTo>
                    <a:pt x="2960366" y="57150"/>
                    <a:pt x="2959731" y="59690"/>
                    <a:pt x="2959096" y="62865"/>
                  </a:cubicBezTo>
                  <a:lnTo>
                    <a:pt x="2995291" y="62865"/>
                  </a:lnTo>
                  <a:cubicBezTo>
                    <a:pt x="2995291" y="62865"/>
                    <a:pt x="2994656" y="57785"/>
                    <a:pt x="2994021" y="55245"/>
                  </a:cubicBezTo>
                  <a:cubicBezTo>
                    <a:pt x="2993386" y="52705"/>
                    <a:pt x="2992116" y="50800"/>
                    <a:pt x="2990846" y="48895"/>
                  </a:cubicBezTo>
                  <a:cubicBezTo>
                    <a:pt x="2989576" y="46990"/>
                    <a:pt x="2987671" y="45720"/>
                    <a:pt x="2985131" y="44450"/>
                  </a:cubicBezTo>
                  <a:cubicBezTo>
                    <a:pt x="2982591" y="43180"/>
                    <a:pt x="2980051" y="43180"/>
                    <a:pt x="2976876" y="43180"/>
                  </a:cubicBezTo>
                  <a:close/>
                  <a:moveTo>
                    <a:pt x="2527930" y="43180"/>
                  </a:moveTo>
                  <a:cubicBezTo>
                    <a:pt x="2525390" y="43180"/>
                    <a:pt x="2522850" y="43180"/>
                    <a:pt x="2520945" y="44450"/>
                  </a:cubicBezTo>
                  <a:cubicBezTo>
                    <a:pt x="2519040" y="45085"/>
                    <a:pt x="2517135" y="46355"/>
                    <a:pt x="2515865" y="48260"/>
                  </a:cubicBezTo>
                  <a:cubicBezTo>
                    <a:pt x="2514595" y="50165"/>
                    <a:pt x="2513325" y="52070"/>
                    <a:pt x="2512055" y="54610"/>
                  </a:cubicBezTo>
                  <a:cubicBezTo>
                    <a:pt x="2511420" y="57150"/>
                    <a:pt x="2510150" y="59690"/>
                    <a:pt x="2510150" y="62865"/>
                  </a:cubicBezTo>
                  <a:lnTo>
                    <a:pt x="2546345" y="62865"/>
                  </a:lnTo>
                  <a:cubicBezTo>
                    <a:pt x="2546345" y="62865"/>
                    <a:pt x="2545710" y="57785"/>
                    <a:pt x="2545075" y="55245"/>
                  </a:cubicBezTo>
                  <a:cubicBezTo>
                    <a:pt x="2544440" y="52705"/>
                    <a:pt x="2543170" y="50800"/>
                    <a:pt x="2541900" y="48895"/>
                  </a:cubicBezTo>
                  <a:cubicBezTo>
                    <a:pt x="2540630" y="46990"/>
                    <a:pt x="2538725" y="45720"/>
                    <a:pt x="2536185" y="44450"/>
                  </a:cubicBezTo>
                  <a:cubicBezTo>
                    <a:pt x="2533645" y="43180"/>
                    <a:pt x="2531105" y="43180"/>
                    <a:pt x="2527930" y="43180"/>
                  </a:cubicBezTo>
                  <a:close/>
                  <a:moveTo>
                    <a:pt x="2214240" y="43180"/>
                  </a:moveTo>
                  <a:cubicBezTo>
                    <a:pt x="2211700" y="43180"/>
                    <a:pt x="2209160" y="43180"/>
                    <a:pt x="2207255" y="44450"/>
                  </a:cubicBezTo>
                  <a:cubicBezTo>
                    <a:pt x="2205350" y="45085"/>
                    <a:pt x="2203445" y="46355"/>
                    <a:pt x="2202175" y="48260"/>
                  </a:cubicBezTo>
                  <a:cubicBezTo>
                    <a:pt x="2200905" y="50165"/>
                    <a:pt x="2199635" y="52070"/>
                    <a:pt x="2198365" y="54610"/>
                  </a:cubicBezTo>
                  <a:cubicBezTo>
                    <a:pt x="2197730" y="57150"/>
                    <a:pt x="2196460" y="59690"/>
                    <a:pt x="2196460" y="62865"/>
                  </a:cubicBezTo>
                  <a:lnTo>
                    <a:pt x="2232655" y="62865"/>
                  </a:lnTo>
                  <a:cubicBezTo>
                    <a:pt x="2232655" y="62865"/>
                    <a:pt x="2232020" y="57785"/>
                    <a:pt x="2231385" y="55245"/>
                  </a:cubicBezTo>
                  <a:cubicBezTo>
                    <a:pt x="2230750" y="52705"/>
                    <a:pt x="2229480" y="50800"/>
                    <a:pt x="2228210" y="48895"/>
                  </a:cubicBezTo>
                  <a:cubicBezTo>
                    <a:pt x="2226940" y="46990"/>
                    <a:pt x="2225035" y="45720"/>
                    <a:pt x="2222495" y="44450"/>
                  </a:cubicBezTo>
                  <a:cubicBezTo>
                    <a:pt x="2219955" y="43180"/>
                    <a:pt x="2217415" y="43180"/>
                    <a:pt x="2214240" y="43180"/>
                  </a:cubicBezTo>
                  <a:close/>
                  <a:moveTo>
                    <a:pt x="2027551" y="43180"/>
                  </a:moveTo>
                  <a:cubicBezTo>
                    <a:pt x="2025011" y="43180"/>
                    <a:pt x="2022471" y="43180"/>
                    <a:pt x="2020566" y="44450"/>
                  </a:cubicBezTo>
                  <a:cubicBezTo>
                    <a:pt x="2018661" y="45085"/>
                    <a:pt x="2016756" y="46355"/>
                    <a:pt x="2015486" y="48260"/>
                  </a:cubicBezTo>
                  <a:cubicBezTo>
                    <a:pt x="2014216" y="50165"/>
                    <a:pt x="2012946" y="52070"/>
                    <a:pt x="2011676" y="54610"/>
                  </a:cubicBezTo>
                  <a:cubicBezTo>
                    <a:pt x="2011041" y="57150"/>
                    <a:pt x="2010406" y="59690"/>
                    <a:pt x="2009771" y="62865"/>
                  </a:cubicBezTo>
                  <a:lnTo>
                    <a:pt x="2045966" y="62865"/>
                  </a:lnTo>
                  <a:cubicBezTo>
                    <a:pt x="2045966" y="62865"/>
                    <a:pt x="2045331" y="57785"/>
                    <a:pt x="2044696" y="55245"/>
                  </a:cubicBezTo>
                  <a:cubicBezTo>
                    <a:pt x="2044061" y="52705"/>
                    <a:pt x="2042791" y="50800"/>
                    <a:pt x="2041521" y="48895"/>
                  </a:cubicBezTo>
                  <a:cubicBezTo>
                    <a:pt x="2040251" y="46990"/>
                    <a:pt x="2038346" y="45720"/>
                    <a:pt x="2035806" y="44450"/>
                  </a:cubicBezTo>
                  <a:cubicBezTo>
                    <a:pt x="2033266" y="43180"/>
                    <a:pt x="2030726" y="43180"/>
                    <a:pt x="2027551" y="43180"/>
                  </a:cubicBezTo>
                  <a:close/>
                  <a:moveTo>
                    <a:pt x="1949445" y="43180"/>
                  </a:moveTo>
                  <a:cubicBezTo>
                    <a:pt x="1947540" y="43180"/>
                    <a:pt x="1945635" y="43180"/>
                    <a:pt x="1944365" y="43815"/>
                  </a:cubicBezTo>
                  <a:cubicBezTo>
                    <a:pt x="1942460" y="43815"/>
                    <a:pt x="1941190" y="45085"/>
                    <a:pt x="1939285" y="45720"/>
                  </a:cubicBezTo>
                  <a:cubicBezTo>
                    <a:pt x="1938015" y="46355"/>
                    <a:pt x="1936110" y="47625"/>
                    <a:pt x="1934840" y="48895"/>
                  </a:cubicBezTo>
                  <a:cubicBezTo>
                    <a:pt x="1933570" y="50165"/>
                    <a:pt x="1932300" y="51435"/>
                    <a:pt x="1931665" y="52705"/>
                  </a:cubicBezTo>
                  <a:lnTo>
                    <a:pt x="1931665" y="85725"/>
                  </a:lnTo>
                  <a:cubicBezTo>
                    <a:pt x="1931665" y="85725"/>
                    <a:pt x="1933570" y="88265"/>
                    <a:pt x="1934840" y="89535"/>
                  </a:cubicBezTo>
                  <a:cubicBezTo>
                    <a:pt x="1936110" y="90805"/>
                    <a:pt x="1937380" y="92075"/>
                    <a:pt x="1939285" y="92710"/>
                  </a:cubicBezTo>
                  <a:cubicBezTo>
                    <a:pt x="1941190" y="93980"/>
                    <a:pt x="1942460" y="94615"/>
                    <a:pt x="1944365" y="95250"/>
                  </a:cubicBezTo>
                  <a:cubicBezTo>
                    <a:pt x="1946270" y="95250"/>
                    <a:pt x="1948175" y="95885"/>
                    <a:pt x="1950080" y="95885"/>
                  </a:cubicBezTo>
                  <a:cubicBezTo>
                    <a:pt x="1955795" y="95885"/>
                    <a:pt x="1959605" y="93980"/>
                    <a:pt x="1962780" y="89535"/>
                  </a:cubicBezTo>
                  <a:cubicBezTo>
                    <a:pt x="1965955" y="85090"/>
                    <a:pt x="1967225" y="79375"/>
                    <a:pt x="1967225" y="71120"/>
                  </a:cubicBezTo>
                  <a:lnTo>
                    <a:pt x="1966590" y="71755"/>
                  </a:lnTo>
                  <a:cubicBezTo>
                    <a:pt x="1966590" y="62230"/>
                    <a:pt x="1965320" y="54610"/>
                    <a:pt x="1962145" y="50165"/>
                  </a:cubicBezTo>
                  <a:cubicBezTo>
                    <a:pt x="1958970" y="45720"/>
                    <a:pt x="1954525" y="43180"/>
                    <a:pt x="1949445" y="43180"/>
                  </a:cubicBezTo>
                  <a:close/>
                  <a:moveTo>
                    <a:pt x="1829431" y="43180"/>
                  </a:moveTo>
                  <a:cubicBezTo>
                    <a:pt x="1826891" y="43180"/>
                    <a:pt x="1824351" y="43180"/>
                    <a:pt x="1822446" y="44450"/>
                  </a:cubicBezTo>
                  <a:cubicBezTo>
                    <a:pt x="1820541" y="45085"/>
                    <a:pt x="1818636" y="46355"/>
                    <a:pt x="1817366" y="48260"/>
                  </a:cubicBezTo>
                  <a:cubicBezTo>
                    <a:pt x="1816096" y="50165"/>
                    <a:pt x="1814826" y="52070"/>
                    <a:pt x="1813556" y="54610"/>
                  </a:cubicBezTo>
                  <a:cubicBezTo>
                    <a:pt x="1812921" y="57150"/>
                    <a:pt x="1811651" y="59690"/>
                    <a:pt x="1811651" y="62865"/>
                  </a:cubicBezTo>
                  <a:lnTo>
                    <a:pt x="1847846" y="62865"/>
                  </a:lnTo>
                  <a:cubicBezTo>
                    <a:pt x="1847846" y="62865"/>
                    <a:pt x="1847211" y="57785"/>
                    <a:pt x="1846576" y="55245"/>
                  </a:cubicBezTo>
                  <a:cubicBezTo>
                    <a:pt x="1845941" y="52705"/>
                    <a:pt x="1844671" y="50800"/>
                    <a:pt x="1843401" y="48895"/>
                  </a:cubicBezTo>
                  <a:cubicBezTo>
                    <a:pt x="1842131" y="46990"/>
                    <a:pt x="1840226" y="45720"/>
                    <a:pt x="1837686" y="44450"/>
                  </a:cubicBezTo>
                  <a:cubicBezTo>
                    <a:pt x="1835146" y="43180"/>
                    <a:pt x="1832606" y="43180"/>
                    <a:pt x="1829431" y="43180"/>
                  </a:cubicBezTo>
                  <a:close/>
                  <a:moveTo>
                    <a:pt x="1178561" y="43180"/>
                  </a:moveTo>
                  <a:cubicBezTo>
                    <a:pt x="1176021" y="43180"/>
                    <a:pt x="1173481" y="43180"/>
                    <a:pt x="1171576" y="44450"/>
                  </a:cubicBezTo>
                  <a:cubicBezTo>
                    <a:pt x="1169671" y="45085"/>
                    <a:pt x="1167766" y="46355"/>
                    <a:pt x="1166496" y="48260"/>
                  </a:cubicBezTo>
                  <a:cubicBezTo>
                    <a:pt x="1165226" y="50165"/>
                    <a:pt x="1163956" y="52070"/>
                    <a:pt x="1162686" y="54610"/>
                  </a:cubicBezTo>
                  <a:cubicBezTo>
                    <a:pt x="1162051" y="57150"/>
                    <a:pt x="1160781" y="59690"/>
                    <a:pt x="1160781" y="62865"/>
                  </a:cubicBezTo>
                  <a:lnTo>
                    <a:pt x="1196976" y="62865"/>
                  </a:lnTo>
                  <a:cubicBezTo>
                    <a:pt x="1196976" y="62865"/>
                    <a:pt x="1196341" y="57785"/>
                    <a:pt x="1195706" y="55245"/>
                  </a:cubicBezTo>
                  <a:cubicBezTo>
                    <a:pt x="1195071" y="52705"/>
                    <a:pt x="1193801" y="50800"/>
                    <a:pt x="1192531" y="48895"/>
                  </a:cubicBezTo>
                  <a:cubicBezTo>
                    <a:pt x="1191261" y="46990"/>
                    <a:pt x="1189356" y="45720"/>
                    <a:pt x="1186816" y="44450"/>
                  </a:cubicBezTo>
                  <a:cubicBezTo>
                    <a:pt x="1184276" y="43180"/>
                    <a:pt x="1181736" y="43180"/>
                    <a:pt x="1178561" y="43180"/>
                  </a:cubicBezTo>
                  <a:close/>
                  <a:moveTo>
                    <a:pt x="898525" y="43180"/>
                  </a:moveTo>
                  <a:cubicBezTo>
                    <a:pt x="895985" y="43180"/>
                    <a:pt x="893445" y="43180"/>
                    <a:pt x="891540" y="44450"/>
                  </a:cubicBezTo>
                  <a:cubicBezTo>
                    <a:pt x="889635" y="45085"/>
                    <a:pt x="887730" y="46355"/>
                    <a:pt x="886460" y="48260"/>
                  </a:cubicBezTo>
                  <a:cubicBezTo>
                    <a:pt x="885190" y="50165"/>
                    <a:pt x="883920" y="52070"/>
                    <a:pt x="882650" y="54610"/>
                  </a:cubicBezTo>
                  <a:cubicBezTo>
                    <a:pt x="882015" y="57150"/>
                    <a:pt x="881380" y="59690"/>
                    <a:pt x="880745" y="62865"/>
                  </a:cubicBezTo>
                  <a:lnTo>
                    <a:pt x="916940" y="62865"/>
                  </a:lnTo>
                  <a:cubicBezTo>
                    <a:pt x="916940" y="62865"/>
                    <a:pt x="916305" y="57785"/>
                    <a:pt x="915670" y="55245"/>
                  </a:cubicBezTo>
                  <a:cubicBezTo>
                    <a:pt x="915035" y="52705"/>
                    <a:pt x="913765" y="50800"/>
                    <a:pt x="912495" y="48895"/>
                  </a:cubicBezTo>
                  <a:cubicBezTo>
                    <a:pt x="911225" y="46990"/>
                    <a:pt x="909320" y="45720"/>
                    <a:pt x="906780" y="44450"/>
                  </a:cubicBezTo>
                  <a:cubicBezTo>
                    <a:pt x="904240" y="43180"/>
                    <a:pt x="901700" y="43180"/>
                    <a:pt x="898525" y="43180"/>
                  </a:cubicBezTo>
                  <a:close/>
                  <a:moveTo>
                    <a:pt x="584834" y="43180"/>
                  </a:moveTo>
                  <a:cubicBezTo>
                    <a:pt x="582294" y="43180"/>
                    <a:pt x="579754" y="43180"/>
                    <a:pt x="577849" y="44450"/>
                  </a:cubicBezTo>
                  <a:cubicBezTo>
                    <a:pt x="575944" y="45085"/>
                    <a:pt x="574039" y="46355"/>
                    <a:pt x="572769" y="48260"/>
                  </a:cubicBezTo>
                  <a:cubicBezTo>
                    <a:pt x="571499" y="50165"/>
                    <a:pt x="570229" y="52070"/>
                    <a:pt x="568959" y="54610"/>
                  </a:cubicBezTo>
                  <a:cubicBezTo>
                    <a:pt x="568324" y="57150"/>
                    <a:pt x="567689" y="59690"/>
                    <a:pt x="567054" y="62865"/>
                  </a:cubicBezTo>
                  <a:lnTo>
                    <a:pt x="603249" y="62865"/>
                  </a:lnTo>
                  <a:cubicBezTo>
                    <a:pt x="603249" y="62865"/>
                    <a:pt x="602614" y="57785"/>
                    <a:pt x="601979" y="55245"/>
                  </a:cubicBezTo>
                  <a:cubicBezTo>
                    <a:pt x="601344" y="52705"/>
                    <a:pt x="600074" y="50800"/>
                    <a:pt x="598804" y="48895"/>
                  </a:cubicBezTo>
                  <a:cubicBezTo>
                    <a:pt x="597534" y="46990"/>
                    <a:pt x="595629" y="45720"/>
                    <a:pt x="593089" y="44450"/>
                  </a:cubicBezTo>
                  <a:cubicBezTo>
                    <a:pt x="590549" y="43180"/>
                    <a:pt x="588009" y="43180"/>
                    <a:pt x="584834" y="43180"/>
                  </a:cubicBezTo>
                  <a:close/>
                  <a:moveTo>
                    <a:pt x="398145" y="43180"/>
                  </a:moveTo>
                  <a:cubicBezTo>
                    <a:pt x="395605" y="43180"/>
                    <a:pt x="393065" y="43180"/>
                    <a:pt x="391160" y="44450"/>
                  </a:cubicBezTo>
                  <a:cubicBezTo>
                    <a:pt x="389255" y="45085"/>
                    <a:pt x="387350" y="46355"/>
                    <a:pt x="386080" y="48260"/>
                  </a:cubicBezTo>
                  <a:cubicBezTo>
                    <a:pt x="384810" y="50165"/>
                    <a:pt x="383540" y="52070"/>
                    <a:pt x="382270" y="54610"/>
                  </a:cubicBezTo>
                  <a:cubicBezTo>
                    <a:pt x="381635" y="57150"/>
                    <a:pt x="380365" y="59690"/>
                    <a:pt x="380365" y="62865"/>
                  </a:cubicBezTo>
                  <a:lnTo>
                    <a:pt x="416560" y="62865"/>
                  </a:lnTo>
                  <a:cubicBezTo>
                    <a:pt x="416560" y="62865"/>
                    <a:pt x="415925" y="57785"/>
                    <a:pt x="415290" y="55245"/>
                  </a:cubicBezTo>
                  <a:cubicBezTo>
                    <a:pt x="414655" y="52705"/>
                    <a:pt x="413385" y="50800"/>
                    <a:pt x="412115" y="48895"/>
                  </a:cubicBezTo>
                  <a:cubicBezTo>
                    <a:pt x="410845" y="46990"/>
                    <a:pt x="408940" y="45720"/>
                    <a:pt x="406400" y="44450"/>
                  </a:cubicBezTo>
                  <a:cubicBezTo>
                    <a:pt x="403860" y="43180"/>
                    <a:pt x="401320" y="43180"/>
                    <a:pt x="398145" y="43180"/>
                  </a:cubicBezTo>
                  <a:close/>
                  <a:moveTo>
                    <a:pt x="320039" y="43180"/>
                  </a:moveTo>
                  <a:cubicBezTo>
                    <a:pt x="318134" y="43180"/>
                    <a:pt x="316229" y="43180"/>
                    <a:pt x="314959" y="43815"/>
                  </a:cubicBezTo>
                  <a:cubicBezTo>
                    <a:pt x="313054" y="43815"/>
                    <a:pt x="311784" y="45085"/>
                    <a:pt x="309879" y="45720"/>
                  </a:cubicBezTo>
                  <a:cubicBezTo>
                    <a:pt x="308609" y="46355"/>
                    <a:pt x="306704" y="47625"/>
                    <a:pt x="305434" y="48895"/>
                  </a:cubicBezTo>
                  <a:cubicBezTo>
                    <a:pt x="304164" y="50165"/>
                    <a:pt x="302894" y="51435"/>
                    <a:pt x="302259" y="52705"/>
                  </a:cubicBezTo>
                  <a:lnTo>
                    <a:pt x="302259" y="85725"/>
                  </a:lnTo>
                  <a:cubicBezTo>
                    <a:pt x="302259" y="85725"/>
                    <a:pt x="304164" y="88265"/>
                    <a:pt x="305434" y="89535"/>
                  </a:cubicBezTo>
                  <a:cubicBezTo>
                    <a:pt x="306704" y="90805"/>
                    <a:pt x="307974" y="92075"/>
                    <a:pt x="309879" y="92710"/>
                  </a:cubicBezTo>
                  <a:cubicBezTo>
                    <a:pt x="311784" y="93980"/>
                    <a:pt x="313054" y="94615"/>
                    <a:pt x="314959" y="95250"/>
                  </a:cubicBezTo>
                  <a:cubicBezTo>
                    <a:pt x="316864" y="95250"/>
                    <a:pt x="318769" y="95885"/>
                    <a:pt x="320674" y="95885"/>
                  </a:cubicBezTo>
                  <a:cubicBezTo>
                    <a:pt x="326389" y="95885"/>
                    <a:pt x="330199" y="93980"/>
                    <a:pt x="333374" y="89535"/>
                  </a:cubicBezTo>
                  <a:cubicBezTo>
                    <a:pt x="336549" y="85090"/>
                    <a:pt x="337819" y="79375"/>
                    <a:pt x="337819" y="71120"/>
                  </a:cubicBezTo>
                  <a:lnTo>
                    <a:pt x="337184" y="71755"/>
                  </a:lnTo>
                  <a:cubicBezTo>
                    <a:pt x="337184" y="62230"/>
                    <a:pt x="335914" y="54610"/>
                    <a:pt x="332739" y="50165"/>
                  </a:cubicBezTo>
                  <a:cubicBezTo>
                    <a:pt x="329564" y="45720"/>
                    <a:pt x="325119" y="43180"/>
                    <a:pt x="320039" y="43180"/>
                  </a:cubicBezTo>
                  <a:close/>
                  <a:moveTo>
                    <a:pt x="200025" y="43180"/>
                  </a:moveTo>
                  <a:cubicBezTo>
                    <a:pt x="197485" y="43180"/>
                    <a:pt x="194945" y="43180"/>
                    <a:pt x="193040" y="44450"/>
                  </a:cubicBezTo>
                  <a:cubicBezTo>
                    <a:pt x="191135" y="45085"/>
                    <a:pt x="189230" y="46355"/>
                    <a:pt x="187960" y="48260"/>
                  </a:cubicBezTo>
                  <a:cubicBezTo>
                    <a:pt x="186690" y="50165"/>
                    <a:pt x="185420" y="52070"/>
                    <a:pt x="184150" y="54610"/>
                  </a:cubicBezTo>
                  <a:cubicBezTo>
                    <a:pt x="183515" y="57150"/>
                    <a:pt x="182880" y="59690"/>
                    <a:pt x="182245" y="62865"/>
                  </a:cubicBezTo>
                  <a:lnTo>
                    <a:pt x="218440" y="62865"/>
                  </a:lnTo>
                  <a:cubicBezTo>
                    <a:pt x="218440" y="62865"/>
                    <a:pt x="217805" y="57785"/>
                    <a:pt x="217170" y="55245"/>
                  </a:cubicBezTo>
                  <a:cubicBezTo>
                    <a:pt x="216535" y="52705"/>
                    <a:pt x="215265" y="50800"/>
                    <a:pt x="213995" y="48895"/>
                  </a:cubicBezTo>
                  <a:cubicBezTo>
                    <a:pt x="212725" y="46990"/>
                    <a:pt x="210820" y="45720"/>
                    <a:pt x="208280" y="44450"/>
                  </a:cubicBezTo>
                  <a:cubicBezTo>
                    <a:pt x="205740" y="43180"/>
                    <a:pt x="203200" y="43180"/>
                    <a:pt x="200025" y="43180"/>
                  </a:cubicBezTo>
                  <a:close/>
                  <a:moveTo>
                    <a:pt x="4439281" y="43179"/>
                  </a:moveTo>
                  <a:cubicBezTo>
                    <a:pt x="4433566" y="43179"/>
                    <a:pt x="4429756" y="45084"/>
                    <a:pt x="4426581" y="49529"/>
                  </a:cubicBezTo>
                  <a:cubicBezTo>
                    <a:pt x="4423406" y="53974"/>
                    <a:pt x="4422136" y="59689"/>
                    <a:pt x="4422136" y="67944"/>
                  </a:cubicBezTo>
                  <a:cubicBezTo>
                    <a:pt x="4422136" y="73024"/>
                    <a:pt x="4422136" y="76834"/>
                    <a:pt x="4423406" y="80644"/>
                  </a:cubicBezTo>
                  <a:cubicBezTo>
                    <a:pt x="4424041" y="84454"/>
                    <a:pt x="4425311" y="86994"/>
                    <a:pt x="4426581" y="89534"/>
                  </a:cubicBezTo>
                  <a:cubicBezTo>
                    <a:pt x="4427851" y="92074"/>
                    <a:pt x="4429756" y="93344"/>
                    <a:pt x="4432296" y="94614"/>
                  </a:cubicBezTo>
                  <a:cubicBezTo>
                    <a:pt x="4434201" y="95884"/>
                    <a:pt x="4436741" y="96519"/>
                    <a:pt x="4439916" y="96519"/>
                  </a:cubicBezTo>
                  <a:cubicBezTo>
                    <a:pt x="4441821" y="96519"/>
                    <a:pt x="4443726" y="96519"/>
                    <a:pt x="4444996" y="95884"/>
                  </a:cubicBezTo>
                  <a:cubicBezTo>
                    <a:pt x="4446901" y="95884"/>
                    <a:pt x="4448171" y="94614"/>
                    <a:pt x="4450076" y="93344"/>
                  </a:cubicBezTo>
                  <a:cubicBezTo>
                    <a:pt x="4451346" y="92709"/>
                    <a:pt x="4453251" y="91439"/>
                    <a:pt x="4454521" y="90169"/>
                  </a:cubicBezTo>
                  <a:cubicBezTo>
                    <a:pt x="4455791" y="88899"/>
                    <a:pt x="4457061" y="87629"/>
                    <a:pt x="4457696" y="86359"/>
                  </a:cubicBezTo>
                  <a:lnTo>
                    <a:pt x="4457696" y="53339"/>
                  </a:lnTo>
                  <a:cubicBezTo>
                    <a:pt x="4457696" y="53339"/>
                    <a:pt x="4455791" y="50799"/>
                    <a:pt x="4454521" y="49529"/>
                  </a:cubicBezTo>
                  <a:cubicBezTo>
                    <a:pt x="4453251" y="48259"/>
                    <a:pt x="4451981" y="46989"/>
                    <a:pt x="4450076" y="46354"/>
                  </a:cubicBezTo>
                  <a:cubicBezTo>
                    <a:pt x="4448806" y="45084"/>
                    <a:pt x="4446901" y="44449"/>
                    <a:pt x="4444996" y="43814"/>
                  </a:cubicBezTo>
                  <a:cubicBezTo>
                    <a:pt x="4443091" y="43814"/>
                    <a:pt x="4441186" y="43179"/>
                    <a:pt x="4439281" y="43179"/>
                  </a:cubicBezTo>
                  <a:close/>
                  <a:moveTo>
                    <a:pt x="1014731" y="43179"/>
                  </a:moveTo>
                  <a:cubicBezTo>
                    <a:pt x="1009016" y="43179"/>
                    <a:pt x="1005206" y="45084"/>
                    <a:pt x="1002032" y="49529"/>
                  </a:cubicBezTo>
                  <a:cubicBezTo>
                    <a:pt x="998856" y="53974"/>
                    <a:pt x="997587" y="59689"/>
                    <a:pt x="997587" y="67944"/>
                  </a:cubicBezTo>
                  <a:cubicBezTo>
                    <a:pt x="997587" y="77469"/>
                    <a:pt x="998856" y="84454"/>
                    <a:pt x="1002032" y="88899"/>
                  </a:cubicBezTo>
                  <a:cubicBezTo>
                    <a:pt x="1005206" y="93979"/>
                    <a:pt x="1009016" y="95884"/>
                    <a:pt x="1015367" y="95884"/>
                  </a:cubicBezTo>
                  <a:cubicBezTo>
                    <a:pt x="1018541" y="95884"/>
                    <a:pt x="1022352" y="95249"/>
                    <a:pt x="1024891" y="93344"/>
                  </a:cubicBezTo>
                  <a:cubicBezTo>
                    <a:pt x="1028067" y="91439"/>
                    <a:pt x="1030607" y="88899"/>
                    <a:pt x="1033147" y="86359"/>
                  </a:cubicBezTo>
                  <a:lnTo>
                    <a:pt x="1033147" y="53339"/>
                  </a:lnTo>
                  <a:cubicBezTo>
                    <a:pt x="1033147" y="53339"/>
                    <a:pt x="1031242" y="50799"/>
                    <a:pt x="1029971" y="49529"/>
                  </a:cubicBezTo>
                  <a:cubicBezTo>
                    <a:pt x="1028702" y="48259"/>
                    <a:pt x="1027431" y="46989"/>
                    <a:pt x="1025526" y="46354"/>
                  </a:cubicBezTo>
                  <a:cubicBezTo>
                    <a:pt x="1023621" y="45084"/>
                    <a:pt x="1022352" y="44449"/>
                    <a:pt x="1020446" y="43814"/>
                  </a:cubicBezTo>
                  <a:cubicBezTo>
                    <a:pt x="1018541" y="43179"/>
                    <a:pt x="1016636" y="43179"/>
                    <a:pt x="1014731" y="43179"/>
                  </a:cubicBezTo>
                  <a:close/>
                  <a:moveTo>
                    <a:pt x="4524370" y="31114"/>
                  </a:moveTo>
                  <a:lnTo>
                    <a:pt x="4538975" y="31114"/>
                  </a:lnTo>
                  <a:lnTo>
                    <a:pt x="4552310" y="84454"/>
                  </a:lnTo>
                  <a:lnTo>
                    <a:pt x="4566915" y="31114"/>
                  </a:lnTo>
                  <a:lnTo>
                    <a:pt x="4579615" y="31114"/>
                  </a:lnTo>
                  <a:lnTo>
                    <a:pt x="4594220" y="84454"/>
                  </a:lnTo>
                  <a:lnTo>
                    <a:pt x="4606920" y="31114"/>
                  </a:lnTo>
                  <a:lnTo>
                    <a:pt x="4622160" y="31114"/>
                  </a:lnTo>
                  <a:lnTo>
                    <a:pt x="4600570" y="108584"/>
                  </a:lnTo>
                  <a:lnTo>
                    <a:pt x="4587235" y="108584"/>
                  </a:lnTo>
                  <a:lnTo>
                    <a:pt x="4572630" y="54609"/>
                  </a:lnTo>
                  <a:lnTo>
                    <a:pt x="4558660" y="108584"/>
                  </a:lnTo>
                  <a:lnTo>
                    <a:pt x="4545325" y="108584"/>
                  </a:lnTo>
                  <a:close/>
                  <a:moveTo>
                    <a:pt x="4123686" y="31114"/>
                  </a:moveTo>
                  <a:lnTo>
                    <a:pt x="4138926" y="31114"/>
                  </a:lnTo>
                  <a:lnTo>
                    <a:pt x="4152261" y="84454"/>
                  </a:lnTo>
                  <a:lnTo>
                    <a:pt x="4166866" y="31114"/>
                  </a:lnTo>
                  <a:lnTo>
                    <a:pt x="4178931" y="31114"/>
                  </a:lnTo>
                  <a:lnTo>
                    <a:pt x="4193536" y="84454"/>
                  </a:lnTo>
                  <a:lnTo>
                    <a:pt x="4206871" y="31114"/>
                  </a:lnTo>
                  <a:lnTo>
                    <a:pt x="4222111" y="31114"/>
                  </a:lnTo>
                  <a:lnTo>
                    <a:pt x="4200521" y="108584"/>
                  </a:lnTo>
                  <a:lnTo>
                    <a:pt x="4187186" y="108584"/>
                  </a:lnTo>
                  <a:lnTo>
                    <a:pt x="4172581" y="54609"/>
                  </a:lnTo>
                  <a:lnTo>
                    <a:pt x="4157976" y="108584"/>
                  </a:lnTo>
                  <a:lnTo>
                    <a:pt x="4145276" y="108584"/>
                  </a:lnTo>
                  <a:close/>
                  <a:moveTo>
                    <a:pt x="2837811" y="31114"/>
                  </a:moveTo>
                  <a:lnTo>
                    <a:pt x="2852416" y="31114"/>
                  </a:lnTo>
                  <a:lnTo>
                    <a:pt x="2865751" y="84454"/>
                  </a:lnTo>
                  <a:lnTo>
                    <a:pt x="2880356" y="31114"/>
                  </a:lnTo>
                  <a:lnTo>
                    <a:pt x="2893056" y="31114"/>
                  </a:lnTo>
                  <a:lnTo>
                    <a:pt x="2907661" y="84454"/>
                  </a:lnTo>
                  <a:lnTo>
                    <a:pt x="2920361" y="31114"/>
                  </a:lnTo>
                  <a:lnTo>
                    <a:pt x="2935601" y="31114"/>
                  </a:lnTo>
                  <a:lnTo>
                    <a:pt x="2914011" y="108584"/>
                  </a:lnTo>
                  <a:lnTo>
                    <a:pt x="2900676" y="108584"/>
                  </a:lnTo>
                  <a:lnTo>
                    <a:pt x="2886706" y="54609"/>
                  </a:lnTo>
                  <a:lnTo>
                    <a:pt x="2872101" y="108584"/>
                  </a:lnTo>
                  <a:lnTo>
                    <a:pt x="2858766" y="108584"/>
                  </a:lnTo>
                  <a:close/>
                  <a:moveTo>
                    <a:pt x="1354455" y="31114"/>
                  </a:moveTo>
                  <a:lnTo>
                    <a:pt x="1369695" y="31114"/>
                  </a:lnTo>
                  <a:lnTo>
                    <a:pt x="1369695" y="109219"/>
                  </a:lnTo>
                  <a:lnTo>
                    <a:pt x="1354455" y="109219"/>
                  </a:lnTo>
                  <a:close/>
                  <a:moveTo>
                    <a:pt x="2646040" y="29844"/>
                  </a:moveTo>
                  <a:cubicBezTo>
                    <a:pt x="2650485" y="29844"/>
                    <a:pt x="2654295" y="29844"/>
                    <a:pt x="2658105" y="31749"/>
                  </a:cubicBezTo>
                  <a:cubicBezTo>
                    <a:pt x="2661915" y="33019"/>
                    <a:pt x="2665090" y="34289"/>
                    <a:pt x="2667630" y="36829"/>
                  </a:cubicBezTo>
                  <a:cubicBezTo>
                    <a:pt x="2670170" y="38734"/>
                    <a:pt x="2672075" y="41909"/>
                    <a:pt x="2673345" y="45084"/>
                  </a:cubicBezTo>
                  <a:cubicBezTo>
                    <a:pt x="2674615" y="48259"/>
                    <a:pt x="2675250" y="52069"/>
                    <a:pt x="2675250" y="56514"/>
                  </a:cubicBezTo>
                  <a:lnTo>
                    <a:pt x="2675250" y="109854"/>
                  </a:lnTo>
                  <a:lnTo>
                    <a:pt x="2660010" y="109854"/>
                  </a:lnTo>
                  <a:lnTo>
                    <a:pt x="2660010" y="108584"/>
                  </a:lnTo>
                  <a:lnTo>
                    <a:pt x="2660010" y="100964"/>
                  </a:lnTo>
                  <a:cubicBezTo>
                    <a:pt x="2660010" y="100964"/>
                    <a:pt x="2656200" y="104139"/>
                    <a:pt x="2654930" y="104774"/>
                  </a:cubicBezTo>
                  <a:cubicBezTo>
                    <a:pt x="2653660" y="105409"/>
                    <a:pt x="2652390" y="106679"/>
                    <a:pt x="2651120" y="107314"/>
                  </a:cubicBezTo>
                  <a:cubicBezTo>
                    <a:pt x="2649850" y="107949"/>
                    <a:pt x="2647945" y="108584"/>
                    <a:pt x="2646040" y="109219"/>
                  </a:cubicBezTo>
                  <a:cubicBezTo>
                    <a:pt x="2644135" y="109219"/>
                    <a:pt x="2641595" y="109854"/>
                    <a:pt x="2639055" y="109854"/>
                  </a:cubicBezTo>
                  <a:cubicBezTo>
                    <a:pt x="2635880" y="109854"/>
                    <a:pt x="2632705" y="109854"/>
                    <a:pt x="2629530" y="108584"/>
                  </a:cubicBezTo>
                  <a:cubicBezTo>
                    <a:pt x="2626355" y="107949"/>
                    <a:pt x="2623180" y="106044"/>
                    <a:pt x="2620640" y="104139"/>
                  </a:cubicBezTo>
                  <a:cubicBezTo>
                    <a:pt x="2618100" y="102234"/>
                    <a:pt x="2616195" y="99059"/>
                    <a:pt x="2614290" y="95884"/>
                  </a:cubicBezTo>
                  <a:cubicBezTo>
                    <a:pt x="2612385" y="92709"/>
                    <a:pt x="2611750" y="88264"/>
                    <a:pt x="2611750" y="83819"/>
                  </a:cubicBezTo>
                  <a:cubicBezTo>
                    <a:pt x="2611750" y="79374"/>
                    <a:pt x="2612385" y="75564"/>
                    <a:pt x="2614290" y="72389"/>
                  </a:cubicBezTo>
                  <a:cubicBezTo>
                    <a:pt x="2615560" y="69214"/>
                    <a:pt x="2618100" y="66674"/>
                    <a:pt x="2620640" y="64769"/>
                  </a:cubicBezTo>
                  <a:cubicBezTo>
                    <a:pt x="2623180" y="62864"/>
                    <a:pt x="2626990" y="60959"/>
                    <a:pt x="2630800" y="60324"/>
                  </a:cubicBezTo>
                  <a:cubicBezTo>
                    <a:pt x="2634610" y="59054"/>
                    <a:pt x="2638420" y="59054"/>
                    <a:pt x="2642865" y="59054"/>
                  </a:cubicBezTo>
                  <a:cubicBezTo>
                    <a:pt x="2646675" y="59054"/>
                    <a:pt x="2650485" y="59054"/>
                    <a:pt x="2653025" y="59689"/>
                  </a:cubicBezTo>
                  <a:cubicBezTo>
                    <a:pt x="2655565" y="59689"/>
                    <a:pt x="2658105" y="60959"/>
                    <a:pt x="2660010" y="61594"/>
                  </a:cubicBezTo>
                  <a:lnTo>
                    <a:pt x="2660010" y="55879"/>
                  </a:lnTo>
                  <a:cubicBezTo>
                    <a:pt x="2660010" y="51434"/>
                    <a:pt x="2658740" y="48259"/>
                    <a:pt x="2656200" y="46354"/>
                  </a:cubicBezTo>
                  <a:cubicBezTo>
                    <a:pt x="2653660" y="43814"/>
                    <a:pt x="2649850" y="43179"/>
                    <a:pt x="2645405" y="43179"/>
                  </a:cubicBezTo>
                  <a:cubicBezTo>
                    <a:pt x="2641595" y="43179"/>
                    <a:pt x="2637785" y="43179"/>
                    <a:pt x="2634610" y="44449"/>
                  </a:cubicBezTo>
                  <a:cubicBezTo>
                    <a:pt x="2631435" y="45084"/>
                    <a:pt x="2628260" y="46354"/>
                    <a:pt x="2625085" y="48259"/>
                  </a:cubicBezTo>
                  <a:lnTo>
                    <a:pt x="2619370" y="36829"/>
                  </a:lnTo>
                  <a:cubicBezTo>
                    <a:pt x="2623180" y="34289"/>
                    <a:pt x="2626990" y="33019"/>
                    <a:pt x="2631435" y="31749"/>
                  </a:cubicBezTo>
                  <a:cubicBezTo>
                    <a:pt x="2635880" y="30479"/>
                    <a:pt x="2640325" y="29844"/>
                    <a:pt x="2646040" y="29844"/>
                  </a:cubicBezTo>
                  <a:close/>
                  <a:moveTo>
                    <a:pt x="1114426" y="29844"/>
                  </a:moveTo>
                  <a:lnTo>
                    <a:pt x="1129666" y="29844"/>
                  </a:lnTo>
                  <a:lnTo>
                    <a:pt x="1129666" y="107949"/>
                  </a:lnTo>
                  <a:lnTo>
                    <a:pt x="1114426" y="107949"/>
                  </a:lnTo>
                  <a:lnTo>
                    <a:pt x="1114426" y="100964"/>
                  </a:lnTo>
                  <a:cubicBezTo>
                    <a:pt x="1114426" y="100964"/>
                    <a:pt x="1109981" y="106044"/>
                    <a:pt x="1106171" y="107314"/>
                  </a:cubicBezTo>
                  <a:cubicBezTo>
                    <a:pt x="1102996" y="109219"/>
                    <a:pt x="1098551" y="109854"/>
                    <a:pt x="1094741" y="109854"/>
                  </a:cubicBezTo>
                  <a:cubicBezTo>
                    <a:pt x="1085851" y="109854"/>
                    <a:pt x="1078866" y="106679"/>
                    <a:pt x="1073786" y="100964"/>
                  </a:cubicBezTo>
                  <a:cubicBezTo>
                    <a:pt x="1069341" y="95249"/>
                    <a:pt x="1066800" y="86359"/>
                    <a:pt x="1066800" y="74929"/>
                  </a:cubicBezTo>
                  <a:lnTo>
                    <a:pt x="1066800" y="30479"/>
                  </a:lnTo>
                  <a:lnTo>
                    <a:pt x="1082040" y="30479"/>
                  </a:lnTo>
                  <a:lnTo>
                    <a:pt x="1082040" y="74294"/>
                  </a:lnTo>
                  <a:cubicBezTo>
                    <a:pt x="1082040" y="81279"/>
                    <a:pt x="1083311" y="86994"/>
                    <a:pt x="1085851" y="90169"/>
                  </a:cubicBezTo>
                  <a:cubicBezTo>
                    <a:pt x="1088390" y="93979"/>
                    <a:pt x="1092201" y="95249"/>
                    <a:pt x="1097916" y="95249"/>
                  </a:cubicBezTo>
                  <a:cubicBezTo>
                    <a:pt x="1102996" y="95249"/>
                    <a:pt x="1106806" y="93344"/>
                    <a:pt x="1109981" y="90169"/>
                  </a:cubicBezTo>
                  <a:cubicBezTo>
                    <a:pt x="1112521" y="86994"/>
                    <a:pt x="1114426" y="81914"/>
                    <a:pt x="1114426" y="75564"/>
                  </a:cubicBezTo>
                  <a:close/>
                  <a:moveTo>
                    <a:pt x="1011556" y="29844"/>
                  </a:moveTo>
                  <a:cubicBezTo>
                    <a:pt x="1013461" y="29844"/>
                    <a:pt x="1015367" y="29844"/>
                    <a:pt x="1017272" y="30479"/>
                  </a:cubicBezTo>
                  <a:cubicBezTo>
                    <a:pt x="1019176" y="30479"/>
                    <a:pt x="1021081" y="31749"/>
                    <a:pt x="1022352" y="32384"/>
                  </a:cubicBezTo>
                  <a:cubicBezTo>
                    <a:pt x="1024257" y="33019"/>
                    <a:pt x="1025526" y="34289"/>
                    <a:pt x="1026797" y="35559"/>
                  </a:cubicBezTo>
                  <a:cubicBezTo>
                    <a:pt x="1028067" y="36829"/>
                    <a:pt x="1029336" y="37464"/>
                    <a:pt x="1030607" y="38734"/>
                  </a:cubicBezTo>
                  <a:lnTo>
                    <a:pt x="1030607" y="31749"/>
                  </a:lnTo>
                  <a:lnTo>
                    <a:pt x="1045847" y="31749"/>
                  </a:lnTo>
                  <a:lnTo>
                    <a:pt x="1045847" y="130809"/>
                  </a:lnTo>
                  <a:lnTo>
                    <a:pt x="1032512" y="137477"/>
                  </a:lnTo>
                  <a:lnTo>
                    <a:pt x="1032512" y="101599"/>
                  </a:lnTo>
                  <a:cubicBezTo>
                    <a:pt x="1032512" y="101599"/>
                    <a:pt x="1026797" y="106679"/>
                    <a:pt x="1022986" y="107949"/>
                  </a:cubicBezTo>
                  <a:cubicBezTo>
                    <a:pt x="1019812" y="109854"/>
                    <a:pt x="1016001" y="110489"/>
                    <a:pt x="1011556" y="110489"/>
                  </a:cubicBezTo>
                  <a:cubicBezTo>
                    <a:pt x="1007111" y="110489"/>
                    <a:pt x="1003301" y="109854"/>
                    <a:pt x="999491" y="107949"/>
                  </a:cubicBezTo>
                  <a:cubicBezTo>
                    <a:pt x="995681" y="106679"/>
                    <a:pt x="992506" y="104139"/>
                    <a:pt x="989966" y="100329"/>
                  </a:cubicBezTo>
                  <a:cubicBezTo>
                    <a:pt x="987426" y="97154"/>
                    <a:pt x="984886" y="92709"/>
                    <a:pt x="983616" y="87629"/>
                  </a:cubicBezTo>
                  <a:cubicBezTo>
                    <a:pt x="982346" y="82549"/>
                    <a:pt x="981076" y="76199"/>
                    <a:pt x="981076" y="68579"/>
                  </a:cubicBezTo>
                  <a:cubicBezTo>
                    <a:pt x="981076" y="61594"/>
                    <a:pt x="981711" y="55879"/>
                    <a:pt x="983616" y="51434"/>
                  </a:cubicBezTo>
                  <a:cubicBezTo>
                    <a:pt x="985521" y="46354"/>
                    <a:pt x="987426" y="42544"/>
                    <a:pt x="990601" y="39369"/>
                  </a:cubicBezTo>
                  <a:cubicBezTo>
                    <a:pt x="993142" y="36194"/>
                    <a:pt x="996951" y="33654"/>
                    <a:pt x="1000126" y="32384"/>
                  </a:cubicBezTo>
                  <a:cubicBezTo>
                    <a:pt x="1003937" y="31114"/>
                    <a:pt x="1007746" y="29844"/>
                    <a:pt x="1011556" y="29844"/>
                  </a:cubicBezTo>
                  <a:close/>
                  <a:moveTo>
                    <a:pt x="4871716" y="29210"/>
                  </a:moveTo>
                  <a:cubicBezTo>
                    <a:pt x="4876796" y="29210"/>
                    <a:pt x="4881241" y="29845"/>
                    <a:pt x="4885686" y="31750"/>
                  </a:cubicBezTo>
                  <a:cubicBezTo>
                    <a:pt x="4890131" y="33655"/>
                    <a:pt x="4894576" y="35560"/>
                    <a:pt x="4897751" y="38100"/>
                  </a:cubicBezTo>
                  <a:lnTo>
                    <a:pt x="4899021" y="38100"/>
                  </a:lnTo>
                  <a:lnTo>
                    <a:pt x="4892036" y="50165"/>
                  </a:lnTo>
                  <a:cubicBezTo>
                    <a:pt x="4888861" y="47625"/>
                    <a:pt x="4885686" y="46355"/>
                    <a:pt x="4882511" y="45085"/>
                  </a:cubicBezTo>
                  <a:cubicBezTo>
                    <a:pt x="4879336" y="43815"/>
                    <a:pt x="4875526" y="43180"/>
                    <a:pt x="4872351" y="43180"/>
                  </a:cubicBezTo>
                  <a:cubicBezTo>
                    <a:pt x="4869176" y="43180"/>
                    <a:pt x="4866001" y="43815"/>
                    <a:pt x="4864096" y="45085"/>
                  </a:cubicBezTo>
                  <a:cubicBezTo>
                    <a:pt x="4862191" y="46355"/>
                    <a:pt x="4861556" y="48260"/>
                    <a:pt x="4861556" y="50165"/>
                  </a:cubicBezTo>
                  <a:cubicBezTo>
                    <a:pt x="4861556" y="51435"/>
                    <a:pt x="4861556" y="52070"/>
                    <a:pt x="4861556" y="52705"/>
                  </a:cubicBezTo>
                  <a:cubicBezTo>
                    <a:pt x="4861556" y="53340"/>
                    <a:pt x="4862826" y="54610"/>
                    <a:pt x="4863461" y="55245"/>
                  </a:cubicBezTo>
                  <a:cubicBezTo>
                    <a:pt x="4864731" y="55880"/>
                    <a:pt x="4866001" y="57150"/>
                    <a:pt x="4867906" y="57785"/>
                  </a:cubicBezTo>
                  <a:cubicBezTo>
                    <a:pt x="4869811" y="59055"/>
                    <a:pt x="4872351" y="59690"/>
                    <a:pt x="4874891" y="60960"/>
                  </a:cubicBezTo>
                  <a:cubicBezTo>
                    <a:pt x="4879336" y="62865"/>
                    <a:pt x="4883146" y="64135"/>
                    <a:pt x="4886321" y="66040"/>
                  </a:cubicBezTo>
                  <a:cubicBezTo>
                    <a:pt x="4889496" y="67310"/>
                    <a:pt x="4892036" y="69215"/>
                    <a:pt x="4894576" y="71120"/>
                  </a:cubicBezTo>
                  <a:cubicBezTo>
                    <a:pt x="4896481" y="73025"/>
                    <a:pt x="4898386" y="75565"/>
                    <a:pt x="4899656" y="78105"/>
                  </a:cubicBezTo>
                  <a:cubicBezTo>
                    <a:pt x="4900926" y="80645"/>
                    <a:pt x="4901561" y="83820"/>
                    <a:pt x="4901561" y="87630"/>
                  </a:cubicBezTo>
                  <a:cubicBezTo>
                    <a:pt x="4901561" y="92075"/>
                    <a:pt x="4900926" y="95250"/>
                    <a:pt x="4899021" y="98425"/>
                  </a:cubicBezTo>
                  <a:cubicBezTo>
                    <a:pt x="4897116" y="101600"/>
                    <a:pt x="4895211" y="103505"/>
                    <a:pt x="4892671" y="105410"/>
                  </a:cubicBezTo>
                  <a:cubicBezTo>
                    <a:pt x="4890131" y="107315"/>
                    <a:pt x="4886956" y="108585"/>
                    <a:pt x="4883146" y="109220"/>
                  </a:cubicBezTo>
                  <a:cubicBezTo>
                    <a:pt x="4879336" y="109855"/>
                    <a:pt x="4876161" y="110490"/>
                    <a:pt x="4872351" y="110490"/>
                  </a:cubicBezTo>
                  <a:cubicBezTo>
                    <a:pt x="4867271" y="110490"/>
                    <a:pt x="4862191" y="109855"/>
                    <a:pt x="4857111" y="107950"/>
                  </a:cubicBezTo>
                  <a:cubicBezTo>
                    <a:pt x="4851396" y="106045"/>
                    <a:pt x="4846951" y="103505"/>
                    <a:pt x="4842506" y="100965"/>
                  </a:cubicBezTo>
                  <a:lnTo>
                    <a:pt x="4849491" y="89535"/>
                  </a:lnTo>
                  <a:cubicBezTo>
                    <a:pt x="4853301" y="92075"/>
                    <a:pt x="4857111" y="93980"/>
                    <a:pt x="4860921" y="95250"/>
                  </a:cubicBezTo>
                  <a:cubicBezTo>
                    <a:pt x="4864731" y="96520"/>
                    <a:pt x="4868541" y="97155"/>
                    <a:pt x="4872351" y="97155"/>
                  </a:cubicBezTo>
                  <a:cubicBezTo>
                    <a:pt x="4877431" y="97155"/>
                    <a:pt x="4880606" y="96520"/>
                    <a:pt x="4883146" y="94615"/>
                  </a:cubicBezTo>
                  <a:cubicBezTo>
                    <a:pt x="4885686" y="93345"/>
                    <a:pt x="4886321" y="90805"/>
                    <a:pt x="4886321" y="88265"/>
                  </a:cubicBezTo>
                  <a:cubicBezTo>
                    <a:pt x="4886321" y="86995"/>
                    <a:pt x="4886321" y="85725"/>
                    <a:pt x="4885051" y="84455"/>
                  </a:cubicBezTo>
                  <a:cubicBezTo>
                    <a:pt x="4884416" y="83185"/>
                    <a:pt x="4883146" y="82550"/>
                    <a:pt x="4881241" y="81280"/>
                  </a:cubicBezTo>
                  <a:cubicBezTo>
                    <a:pt x="4879971" y="80010"/>
                    <a:pt x="4878066" y="79375"/>
                    <a:pt x="4875526" y="78105"/>
                  </a:cubicBezTo>
                  <a:cubicBezTo>
                    <a:pt x="4872986" y="77470"/>
                    <a:pt x="4871081" y="76200"/>
                    <a:pt x="4867906" y="74930"/>
                  </a:cubicBezTo>
                  <a:cubicBezTo>
                    <a:pt x="4863461" y="73025"/>
                    <a:pt x="4860286" y="71755"/>
                    <a:pt x="4857111" y="69850"/>
                  </a:cubicBezTo>
                  <a:cubicBezTo>
                    <a:pt x="4853936" y="67945"/>
                    <a:pt x="4852031" y="66675"/>
                    <a:pt x="4850126" y="64770"/>
                  </a:cubicBezTo>
                  <a:cubicBezTo>
                    <a:pt x="4848221" y="62865"/>
                    <a:pt x="4846951" y="60960"/>
                    <a:pt x="4846316" y="58420"/>
                  </a:cubicBezTo>
                  <a:cubicBezTo>
                    <a:pt x="4845681" y="55880"/>
                    <a:pt x="4845046" y="53340"/>
                    <a:pt x="4845046" y="50165"/>
                  </a:cubicBezTo>
                  <a:cubicBezTo>
                    <a:pt x="4845046" y="46990"/>
                    <a:pt x="4845681" y="43815"/>
                    <a:pt x="4846951" y="40640"/>
                  </a:cubicBezTo>
                  <a:cubicBezTo>
                    <a:pt x="4848221" y="38100"/>
                    <a:pt x="4850126" y="35560"/>
                    <a:pt x="4852666" y="34290"/>
                  </a:cubicBezTo>
                  <a:cubicBezTo>
                    <a:pt x="4855206" y="32385"/>
                    <a:pt x="4857746" y="31115"/>
                    <a:pt x="4860921" y="30480"/>
                  </a:cubicBezTo>
                  <a:cubicBezTo>
                    <a:pt x="4864096" y="29845"/>
                    <a:pt x="4867906" y="29210"/>
                    <a:pt x="4871716" y="29210"/>
                  </a:cubicBezTo>
                  <a:close/>
                  <a:moveTo>
                    <a:pt x="4749796" y="29210"/>
                  </a:moveTo>
                  <a:cubicBezTo>
                    <a:pt x="4752971" y="29210"/>
                    <a:pt x="4755511" y="29210"/>
                    <a:pt x="4757416" y="29845"/>
                  </a:cubicBezTo>
                  <a:cubicBezTo>
                    <a:pt x="4759321" y="30480"/>
                    <a:pt x="4761226" y="31115"/>
                    <a:pt x="4763131" y="32385"/>
                  </a:cubicBezTo>
                  <a:lnTo>
                    <a:pt x="4759321" y="46990"/>
                  </a:lnTo>
                  <a:lnTo>
                    <a:pt x="4758051" y="46990"/>
                  </a:lnTo>
                  <a:cubicBezTo>
                    <a:pt x="4758051" y="46990"/>
                    <a:pt x="4754876" y="45085"/>
                    <a:pt x="4752971" y="45085"/>
                  </a:cubicBezTo>
                  <a:cubicBezTo>
                    <a:pt x="4751066" y="45085"/>
                    <a:pt x="4749161" y="44450"/>
                    <a:pt x="4746621" y="44450"/>
                  </a:cubicBezTo>
                  <a:cubicBezTo>
                    <a:pt x="4741541" y="44450"/>
                    <a:pt x="4737731" y="46355"/>
                    <a:pt x="4735191" y="49530"/>
                  </a:cubicBezTo>
                  <a:cubicBezTo>
                    <a:pt x="4732651" y="52705"/>
                    <a:pt x="4731381" y="57785"/>
                    <a:pt x="4731381" y="64770"/>
                  </a:cubicBezTo>
                  <a:lnTo>
                    <a:pt x="4731381" y="109220"/>
                  </a:lnTo>
                  <a:lnTo>
                    <a:pt x="4716141" y="109220"/>
                  </a:lnTo>
                  <a:lnTo>
                    <a:pt x="4716141" y="31115"/>
                  </a:lnTo>
                  <a:lnTo>
                    <a:pt x="4731381" y="31115"/>
                  </a:lnTo>
                  <a:lnTo>
                    <a:pt x="4731381" y="38735"/>
                  </a:lnTo>
                  <a:cubicBezTo>
                    <a:pt x="4731381" y="38735"/>
                    <a:pt x="4733286" y="36195"/>
                    <a:pt x="4734556" y="34925"/>
                  </a:cubicBezTo>
                  <a:cubicBezTo>
                    <a:pt x="4735826" y="33655"/>
                    <a:pt x="4737096" y="33020"/>
                    <a:pt x="4739001" y="31750"/>
                  </a:cubicBezTo>
                  <a:cubicBezTo>
                    <a:pt x="4740271" y="31115"/>
                    <a:pt x="4742176" y="30480"/>
                    <a:pt x="4744081" y="29845"/>
                  </a:cubicBezTo>
                  <a:cubicBezTo>
                    <a:pt x="4745986" y="29845"/>
                    <a:pt x="4747891" y="29210"/>
                    <a:pt x="4749796" y="29210"/>
                  </a:cubicBezTo>
                  <a:close/>
                  <a:moveTo>
                    <a:pt x="4349110" y="29210"/>
                  </a:moveTo>
                  <a:cubicBezTo>
                    <a:pt x="4352285" y="29210"/>
                    <a:pt x="4354825" y="29210"/>
                    <a:pt x="4356730" y="29845"/>
                  </a:cubicBezTo>
                  <a:cubicBezTo>
                    <a:pt x="4358635" y="29845"/>
                    <a:pt x="4360540" y="31115"/>
                    <a:pt x="4362445" y="32385"/>
                  </a:cubicBezTo>
                  <a:lnTo>
                    <a:pt x="4358635" y="46990"/>
                  </a:lnTo>
                  <a:lnTo>
                    <a:pt x="4357365" y="46990"/>
                  </a:lnTo>
                  <a:cubicBezTo>
                    <a:pt x="4357365" y="46990"/>
                    <a:pt x="4354190" y="45085"/>
                    <a:pt x="4352285" y="45085"/>
                  </a:cubicBezTo>
                  <a:cubicBezTo>
                    <a:pt x="4350380" y="45085"/>
                    <a:pt x="4348475" y="44450"/>
                    <a:pt x="4345935" y="44450"/>
                  </a:cubicBezTo>
                  <a:cubicBezTo>
                    <a:pt x="4340855" y="44450"/>
                    <a:pt x="4337045" y="46355"/>
                    <a:pt x="4334505" y="49530"/>
                  </a:cubicBezTo>
                  <a:cubicBezTo>
                    <a:pt x="4331965" y="52705"/>
                    <a:pt x="4330695" y="57785"/>
                    <a:pt x="4330695" y="64770"/>
                  </a:cubicBezTo>
                  <a:lnTo>
                    <a:pt x="4330695" y="109220"/>
                  </a:lnTo>
                  <a:lnTo>
                    <a:pt x="4315455" y="109220"/>
                  </a:lnTo>
                  <a:lnTo>
                    <a:pt x="4315455" y="31115"/>
                  </a:lnTo>
                  <a:lnTo>
                    <a:pt x="4330695" y="31115"/>
                  </a:lnTo>
                  <a:lnTo>
                    <a:pt x="4330695" y="38735"/>
                  </a:lnTo>
                  <a:cubicBezTo>
                    <a:pt x="4330695" y="38735"/>
                    <a:pt x="4332600" y="36195"/>
                    <a:pt x="4333870" y="34925"/>
                  </a:cubicBezTo>
                  <a:cubicBezTo>
                    <a:pt x="4335140" y="33655"/>
                    <a:pt x="4336410" y="33020"/>
                    <a:pt x="4338315" y="31750"/>
                  </a:cubicBezTo>
                  <a:cubicBezTo>
                    <a:pt x="4339585" y="31115"/>
                    <a:pt x="4341490" y="30480"/>
                    <a:pt x="4343395" y="29845"/>
                  </a:cubicBezTo>
                  <a:cubicBezTo>
                    <a:pt x="4345300" y="29845"/>
                    <a:pt x="4347205" y="29210"/>
                    <a:pt x="4349110" y="29210"/>
                  </a:cubicBezTo>
                  <a:close/>
                  <a:moveTo>
                    <a:pt x="4044310" y="29210"/>
                  </a:moveTo>
                  <a:cubicBezTo>
                    <a:pt x="4050025" y="29210"/>
                    <a:pt x="4054470" y="30480"/>
                    <a:pt x="4058915" y="32385"/>
                  </a:cubicBezTo>
                  <a:cubicBezTo>
                    <a:pt x="4062725" y="34290"/>
                    <a:pt x="4066535" y="37465"/>
                    <a:pt x="4069075" y="40640"/>
                  </a:cubicBezTo>
                  <a:cubicBezTo>
                    <a:pt x="4071615" y="44450"/>
                    <a:pt x="4073520" y="48260"/>
                    <a:pt x="4075425" y="53340"/>
                  </a:cubicBezTo>
                  <a:cubicBezTo>
                    <a:pt x="4076695" y="57785"/>
                    <a:pt x="4077330" y="62865"/>
                    <a:pt x="4077330" y="68580"/>
                  </a:cubicBezTo>
                  <a:lnTo>
                    <a:pt x="4076060" y="68580"/>
                  </a:lnTo>
                  <a:cubicBezTo>
                    <a:pt x="4076060" y="68580"/>
                    <a:pt x="4076060" y="71120"/>
                    <a:pt x="4076060" y="72390"/>
                  </a:cubicBezTo>
                  <a:cubicBezTo>
                    <a:pt x="4076060" y="73660"/>
                    <a:pt x="4076060" y="74295"/>
                    <a:pt x="4076060" y="75565"/>
                  </a:cubicBezTo>
                  <a:lnTo>
                    <a:pt x="4024625" y="75565"/>
                  </a:lnTo>
                  <a:cubicBezTo>
                    <a:pt x="4024625" y="79375"/>
                    <a:pt x="4025895" y="82550"/>
                    <a:pt x="4027165" y="85090"/>
                  </a:cubicBezTo>
                  <a:cubicBezTo>
                    <a:pt x="4028435" y="87630"/>
                    <a:pt x="4029705" y="90170"/>
                    <a:pt x="4031610" y="91440"/>
                  </a:cubicBezTo>
                  <a:cubicBezTo>
                    <a:pt x="4033515" y="93345"/>
                    <a:pt x="4035420" y="94615"/>
                    <a:pt x="4037325" y="95250"/>
                  </a:cubicBezTo>
                  <a:cubicBezTo>
                    <a:pt x="4039230" y="95885"/>
                    <a:pt x="4041770" y="96520"/>
                    <a:pt x="4044310" y="96520"/>
                  </a:cubicBezTo>
                  <a:cubicBezTo>
                    <a:pt x="4046215" y="96520"/>
                    <a:pt x="4047485" y="96520"/>
                    <a:pt x="4049390" y="96520"/>
                  </a:cubicBezTo>
                  <a:cubicBezTo>
                    <a:pt x="4050660" y="96520"/>
                    <a:pt x="4052565" y="95885"/>
                    <a:pt x="4053835" y="95250"/>
                  </a:cubicBezTo>
                  <a:cubicBezTo>
                    <a:pt x="4055105" y="95250"/>
                    <a:pt x="4056375" y="93980"/>
                    <a:pt x="4057645" y="93345"/>
                  </a:cubicBezTo>
                  <a:cubicBezTo>
                    <a:pt x="4058915" y="93345"/>
                    <a:pt x="4060185" y="92075"/>
                    <a:pt x="4062090" y="90805"/>
                  </a:cubicBezTo>
                  <a:lnTo>
                    <a:pt x="4070980" y="100330"/>
                  </a:lnTo>
                  <a:cubicBezTo>
                    <a:pt x="4070980" y="100330"/>
                    <a:pt x="4067170" y="103505"/>
                    <a:pt x="4065265" y="104775"/>
                  </a:cubicBezTo>
                  <a:cubicBezTo>
                    <a:pt x="4063360" y="106045"/>
                    <a:pt x="4061455" y="106680"/>
                    <a:pt x="4059550" y="107950"/>
                  </a:cubicBezTo>
                  <a:cubicBezTo>
                    <a:pt x="4057645" y="108585"/>
                    <a:pt x="4055105" y="109855"/>
                    <a:pt x="4052565" y="109855"/>
                  </a:cubicBezTo>
                  <a:cubicBezTo>
                    <a:pt x="4050025" y="109855"/>
                    <a:pt x="4046850" y="110490"/>
                    <a:pt x="4043675" y="110490"/>
                  </a:cubicBezTo>
                  <a:cubicBezTo>
                    <a:pt x="4040500" y="110490"/>
                    <a:pt x="4037325" y="110490"/>
                    <a:pt x="4034150" y="109220"/>
                  </a:cubicBezTo>
                  <a:cubicBezTo>
                    <a:pt x="4030975" y="108585"/>
                    <a:pt x="4028435" y="107315"/>
                    <a:pt x="4026530" y="105410"/>
                  </a:cubicBezTo>
                  <a:cubicBezTo>
                    <a:pt x="4023990" y="104140"/>
                    <a:pt x="4022085" y="102235"/>
                    <a:pt x="4020180" y="100330"/>
                  </a:cubicBezTo>
                  <a:cubicBezTo>
                    <a:pt x="4018275" y="98425"/>
                    <a:pt x="4016370" y="95885"/>
                    <a:pt x="4015100" y="92710"/>
                  </a:cubicBezTo>
                  <a:cubicBezTo>
                    <a:pt x="4013195" y="89535"/>
                    <a:pt x="4011925" y="86360"/>
                    <a:pt x="4011290" y="82550"/>
                  </a:cubicBezTo>
                  <a:cubicBezTo>
                    <a:pt x="4010655" y="78740"/>
                    <a:pt x="4010020" y="74295"/>
                    <a:pt x="4010020" y="69850"/>
                  </a:cubicBezTo>
                  <a:cubicBezTo>
                    <a:pt x="4010020" y="63500"/>
                    <a:pt x="4010655" y="57150"/>
                    <a:pt x="4012560" y="52070"/>
                  </a:cubicBezTo>
                  <a:cubicBezTo>
                    <a:pt x="4014465" y="46990"/>
                    <a:pt x="4016370" y="42545"/>
                    <a:pt x="4019545" y="39370"/>
                  </a:cubicBezTo>
                  <a:cubicBezTo>
                    <a:pt x="4022720" y="36195"/>
                    <a:pt x="4025895" y="33020"/>
                    <a:pt x="4030340" y="31750"/>
                  </a:cubicBezTo>
                  <a:cubicBezTo>
                    <a:pt x="4034785" y="29845"/>
                    <a:pt x="4039230" y="29210"/>
                    <a:pt x="4044310" y="29210"/>
                  </a:cubicBezTo>
                  <a:close/>
                  <a:moveTo>
                    <a:pt x="3811900" y="29210"/>
                  </a:moveTo>
                  <a:cubicBezTo>
                    <a:pt x="3815075" y="29210"/>
                    <a:pt x="3817615" y="29210"/>
                    <a:pt x="3819520" y="29845"/>
                  </a:cubicBezTo>
                  <a:cubicBezTo>
                    <a:pt x="3821425" y="29845"/>
                    <a:pt x="3823330" y="31115"/>
                    <a:pt x="3825235" y="32385"/>
                  </a:cubicBezTo>
                  <a:lnTo>
                    <a:pt x="3821425" y="46990"/>
                  </a:lnTo>
                  <a:lnTo>
                    <a:pt x="3820155" y="46990"/>
                  </a:lnTo>
                  <a:cubicBezTo>
                    <a:pt x="3820155" y="46990"/>
                    <a:pt x="3816980" y="45085"/>
                    <a:pt x="3815075" y="45085"/>
                  </a:cubicBezTo>
                  <a:cubicBezTo>
                    <a:pt x="3813170" y="45085"/>
                    <a:pt x="3811265" y="44450"/>
                    <a:pt x="3808725" y="44450"/>
                  </a:cubicBezTo>
                  <a:cubicBezTo>
                    <a:pt x="3803645" y="44450"/>
                    <a:pt x="3799835" y="46355"/>
                    <a:pt x="3797295" y="49530"/>
                  </a:cubicBezTo>
                  <a:cubicBezTo>
                    <a:pt x="3794755" y="52705"/>
                    <a:pt x="3793485" y="57785"/>
                    <a:pt x="3793485" y="64770"/>
                  </a:cubicBezTo>
                  <a:lnTo>
                    <a:pt x="3793485" y="109220"/>
                  </a:lnTo>
                  <a:lnTo>
                    <a:pt x="3778245" y="109220"/>
                  </a:lnTo>
                  <a:lnTo>
                    <a:pt x="3778245" y="31115"/>
                  </a:lnTo>
                  <a:lnTo>
                    <a:pt x="3793485" y="31115"/>
                  </a:lnTo>
                  <a:lnTo>
                    <a:pt x="3793485" y="38735"/>
                  </a:lnTo>
                  <a:cubicBezTo>
                    <a:pt x="3793485" y="38735"/>
                    <a:pt x="3795390" y="36195"/>
                    <a:pt x="3796660" y="34925"/>
                  </a:cubicBezTo>
                  <a:cubicBezTo>
                    <a:pt x="3797930" y="33655"/>
                    <a:pt x="3799200" y="33020"/>
                    <a:pt x="3801105" y="31750"/>
                  </a:cubicBezTo>
                  <a:cubicBezTo>
                    <a:pt x="3802375" y="31115"/>
                    <a:pt x="3804280" y="30480"/>
                    <a:pt x="3806185" y="29845"/>
                  </a:cubicBezTo>
                  <a:cubicBezTo>
                    <a:pt x="3808090" y="29845"/>
                    <a:pt x="3809995" y="29210"/>
                    <a:pt x="3811900" y="29210"/>
                  </a:cubicBezTo>
                  <a:close/>
                  <a:moveTo>
                    <a:pt x="3729986" y="29210"/>
                  </a:moveTo>
                  <a:cubicBezTo>
                    <a:pt x="3735701" y="29210"/>
                    <a:pt x="3740146" y="30480"/>
                    <a:pt x="3744591" y="32385"/>
                  </a:cubicBezTo>
                  <a:cubicBezTo>
                    <a:pt x="3748401" y="34290"/>
                    <a:pt x="3752211" y="37465"/>
                    <a:pt x="3754751" y="40640"/>
                  </a:cubicBezTo>
                  <a:cubicBezTo>
                    <a:pt x="3757291" y="44450"/>
                    <a:pt x="3759196" y="48260"/>
                    <a:pt x="3761101" y="53340"/>
                  </a:cubicBezTo>
                  <a:cubicBezTo>
                    <a:pt x="3762371" y="57785"/>
                    <a:pt x="3763006" y="62865"/>
                    <a:pt x="3763006" y="68580"/>
                  </a:cubicBezTo>
                  <a:lnTo>
                    <a:pt x="3761736" y="68580"/>
                  </a:lnTo>
                  <a:cubicBezTo>
                    <a:pt x="3761736" y="68580"/>
                    <a:pt x="3761736" y="71120"/>
                    <a:pt x="3761736" y="72390"/>
                  </a:cubicBezTo>
                  <a:cubicBezTo>
                    <a:pt x="3761736" y="73660"/>
                    <a:pt x="3761736" y="74295"/>
                    <a:pt x="3761736" y="75565"/>
                  </a:cubicBezTo>
                  <a:lnTo>
                    <a:pt x="3710301" y="75565"/>
                  </a:lnTo>
                  <a:cubicBezTo>
                    <a:pt x="3710301" y="79375"/>
                    <a:pt x="3711571" y="82550"/>
                    <a:pt x="3712841" y="85090"/>
                  </a:cubicBezTo>
                  <a:cubicBezTo>
                    <a:pt x="3714111" y="87630"/>
                    <a:pt x="3715381" y="90170"/>
                    <a:pt x="3717286" y="91440"/>
                  </a:cubicBezTo>
                  <a:cubicBezTo>
                    <a:pt x="3719191" y="93345"/>
                    <a:pt x="3721096" y="94615"/>
                    <a:pt x="3723001" y="95250"/>
                  </a:cubicBezTo>
                  <a:cubicBezTo>
                    <a:pt x="3724906" y="95885"/>
                    <a:pt x="3727446" y="96520"/>
                    <a:pt x="3729986" y="96520"/>
                  </a:cubicBezTo>
                  <a:cubicBezTo>
                    <a:pt x="3731891" y="96520"/>
                    <a:pt x="3733161" y="96520"/>
                    <a:pt x="3735066" y="96520"/>
                  </a:cubicBezTo>
                  <a:cubicBezTo>
                    <a:pt x="3736336" y="96520"/>
                    <a:pt x="3738241" y="95885"/>
                    <a:pt x="3739511" y="95250"/>
                  </a:cubicBezTo>
                  <a:cubicBezTo>
                    <a:pt x="3740781" y="95250"/>
                    <a:pt x="3742051" y="93980"/>
                    <a:pt x="3743321" y="93345"/>
                  </a:cubicBezTo>
                  <a:cubicBezTo>
                    <a:pt x="3744591" y="93345"/>
                    <a:pt x="3745861" y="92075"/>
                    <a:pt x="3747766" y="90805"/>
                  </a:cubicBezTo>
                  <a:lnTo>
                    <a:pt x="3756656" y="100330"/>
                  </a:lnTo>
                  <a:cubicBezTo>
                    <a:pt x="3756656" y="100330"/>
                    <a:pt x="3752846" y="103505"/>
                    <a:pt x="3750941" y="104775"/>
                  </a:cubicBezTo>
                  <a:cubicBezTo>
                    <a:pt x="3749036" y="106045"/>
                    <a:pt x="3747131" y="106680"/>
                    <a:pt x="3745226" y="107950"/>
                  </a:cubicBezTo>
                  <a:cubicBezTo>
                    <a:pt x="3743321" y="108585"/>
                    <a:pt x="3740781" y="109855"/>
                    <a:pt x="3738241" y="109855"/>
                  </a:cubicBezTo>
                  <a:cubicBezTo>
                    <a:pt x="3735701" y="109855"/>
                    <a:pt x="3732526" y="110490"/>
                    <a:pt x="3729351" y="110490"/>
                  </a:cubicBezTo>
                  <a:cubicBezTo>
                    <a:pt x="3726176" y="110490"/>
                    <a:pt x="3723001" y="110490"/>
                    <a:pt x="3719826" y="109220"/>
                  </a:cubicBezTo>
                  <a:cubicBezTo>
                    <a:pt x="3716651" y="108585"/>
                    <a:pt x="3714111" y="107315"/>
                    <a:pt x="3712206" y="105410"/>
                  </a:cubicBezTo>
                  <a:cubicBezTo>
                    <a:pt x="3709666" y="104140"/>
                    <a:pt x="3707761" y="102235"/>
                    <a:pt x="3705856" y="100330"/>
                  </a:cubicBezTo>
                  <a:cubicBezTo>
                    <a:pt x="3703951" y="98425"/>
                    <a:pt x="3702046" y="95885"/>
                    <a:pt x="3700776" y="92710"/>
                  </a:cubicBezTo>
                  <a:cubicBezTo>
                    <a:pt x="3698871" y="89535"/>
                    <a:pt x="3697601" y="86360"/>
                    <a:pt x="3696966" y="82550"/>
                  </a:cubicBezTo>
                  <a:cubicBezTo>
                    <a:pt x="3696331" y="78740"/>
                    <a:pt x="3695696" y="74295"/>
                    <a:pt x="3695696" y="69850"/>
                  </a:cubicBezTo>
                  <a:cubicBezTo>
                    <a:pt x="3695696" y="63500"/>
                    <a:pt x="3696331" y="57150"/>
                    <a:pt x="3698236" y="52070"/>
                  </a:cubicBezTo>
                  <a:cubicBezTo>
                    <a:pt x="3700141" y="46990"/>
                    <a:pt x="3702046" y="42545"/>
                    <a:pt x="3705221" y="39370"/>
                  </a:cubicBezTo>
                  <a:cubicBezTo>
                    <a:pt x="3708396" y="36195"/>
                    <a:pt x="3711571" y="33020"/>
                    <a:pt x="3716016" y="31750"/>
                  </a:cubicBezTo>
                  <a:cubicBezTo>
                    <a:pt x="3720461" y="29845"/>
                    <a:pt x="3724906" y="29210"/>
                    <a:pt x="3729986" y="29210"/>
                  </a:cubicBezTo>
                  <a:close/>
                  <a:moveTo>
                    <a:pt x="3543296" y="29210"/>
                  </a:moveTo>
                  <a:cubicBezTo>
                    <a:pt x="3549011" y="29210"/>
                    <a:pt x="3553456" y="30480"/>
                    <a:pt x="3557901" y="32385"/>
                  </a:cubicBezTo>
                  <a:cubicBezTo>
                    <a:pt x="3561711" y="34290"/>
                    <a:pt x="3565521" y="37465"/>
                    <a:pt x="3568061" y="40640"/>
                  </a:cubicBezTo>
                  <a:cubicBezTo>
                    <a:pt x="3570601" y="44450"/>
                    <a:pt x="3572506" y="48260"/>
                    <a:pt x="3574411" y="53340"/>
                  </a:cubicBezTo>
                  <a:cubicBezTo>
                    <a:pt x="3575681" y="57785"/>
                    <a:pt x="3576316" y="62865"/>
                    <a:pt x="3576316" y="68580"/>
                  </a:cubicBezTo>
                  <a:lnTo>
                    <a:pt x="3575046" y="68580"/>
                  </a:lnTo>
                  <a:cubicBezTo>
                    <a:pt x="3575046" y="68580"/>
                    <a:pt x="3575046" y="71120"/>
                    <a:pt x="3575046" y="72390"/>
                  </a:cubicBezTo>
                  <a:cubicBezTo>
                    <a:pt x="3575046" y="73660"/>
                    <a:pt x="3575046" y="74295"/>
                    <a:pt x="3575046" y="75565"/>
                  </a:cubicBezTo>
                  <a:lnTo>
                    <a:pt x="3523611" y="75565"/>
                  </a:lnTo>
                  <a:cubicBezTo>
                    <a:pt x="3523611" y="79375"/>
                    <a:pt x="3524881" y="82550"/>
                    <a:pt x="3526151" y="85090"/>
                  </a:cubicBezTo>
                  <a:cubicBezTo>
                    <a:pt x="3527421" y="87630"/>
                    <a:pt x="3528691" y="90170"/>
                    <a:pt x="3530596" y="91440"/>
                  </a:cubicBezTo>
                  <a:cubicBezTo>
                    <a:pt x="3532501" y="93345"/>
                    <a:pt x="3534406" y="94615"/>
                    <a:pt x="3536311" y="95250"/>
                  </a:cubicBezTo>
                  <a:cubicBezTo>
                    <a:pt x="3538216" y="95885"/>
                    <a:pt x="3540756" y="96520"/>
                    <a:pt x="3543296" y="96520"/>
                  </a:cubicBezTo>
                  <a:cubicBezTo>
                    <a:pt x="3545201" y="96520"/>
                    <a:pt x="3546471" y="96520"/>
                    <a:pt x="3548376" y="96520"/>
                  </a:cubicBezTo>
                  <a:cubicBezTo>
                    <a:pt x="3549646" y="96520"/>
                    <a:pt x="3551551" y="95885"/>
                    <a:pt x="3552821" y="95250"/>
                  </a:cubicBezTo>
                  <a:cubicBezTo>
                    <a:pt x="3554091" y="95250"/>
                    <a:pt x="3555361" y="93980"/>
                    <a:pt x="3556631" y="93345"/>
                  </a:cubicBezTo>
                  <a:cubicBezTo>
                    <a:pt x="3557901" y="93345"/>
                    <a:pt x="3559171" y="92075"/>
                    <a:pt x="3561076" y="90805"/>
                  </a:cubicBezTo>
                  <a:lnTo>
                    <a:pt x="3569966" y="100330"/>
                  </a:lnTo>
                  <a:cubicBezTo>
                    <a:pt x="3569966" y="100330"/>
                    <a:pt x="3566156" y="103505"/>
                    <a:pt x="3564251" y="104775"/>
                  </a:cubicBezTo>
                  <a:cubicBezTo>
                    <a:pt x="3562346" y="106045"/>
                    <a:pt x="3560441" y="106680"/>
                    <a:pt x="3558536" y="107950"/>
                  </a:cubicBezTo>
                  <a:cubicBezTo>
                    <a:pt x="3556631" y="108585"/>
                    <a:pt x="3554091" y="109855"/>
                    <a:pt x="3551551" y="109855"/>
                  </a:cubicBezTo>
                  <a:cubicBezTo>
                    <a:pt x="3549011" y="109855"/>
                    <a:pt x="3545836" y="110490"/>
                    <a:pt x="3542661" y="110490"/>
                  </a:cubicBezTo>
                  <a:cubicBezTo>
                    <a:pt x="3539486" y="110490"/>
                    <a:pt x="3536311" y="110490"/>
                    <a:pt x="3533136" y="109220"/>
                  </a:cubicBezTo>
                  <a:cubicBezTo>
                    <a:pt x="3529961" y="108585"/>
                    <a:pt x="3527421" y="107315"/>
                    <a:pt x="3525516" y="105410"/>
                  </a:cubicBezTo>
                  <a:cubicBezTo>
                    <a:pt x="3522976" y="104140"/>
                    <a:pt x="3521071" y="102235"/>
                    <a:pt x="3519166" y="100330"/>
                  </a:cubicBezTo>
                  <a:cubicBezTo>
                    <a:pt x="3517261" y="98425"/>
                    <a:pt x="3515356" y="95885"/>
                    <a:pt x="3514086" y="92710"/>
                  </a:cubicBezTo>
                  <a:cubicBezTo>
                    <a:pt x="3512181" y="89535"/>
                    <a:pt x="3510911" y="86360"/>
                    <a:pt x="3510276" y="82550"/>
                  </a:cubicBezTo>
                  <a:cubicBezTo>
                    <a:pt x="3509641" y="78740"/>
                    <a:pt x="3509006" y="74295"/>
                    <a:pt x="3509006" y="69850"/>
                  </a:cubicBezTo>
                  <a:cubicBezTo>
                    <a:pt x="3509006" y="63500"/>
                    <a:pt x="3509641" y="57150"/>
                    <a:pt x="3511546" y="52070"/>
                  </a:cubicBezTo>
                  <a:cubicBezTo>
                    <a:pt x="3513451" y="46990"/>
                    <a:pt x="3515356" y="42545"/>
                    <a:pt x="3518531" y="39370"/>
                  </a:cubicBezTo>
                  <a:cubicBezTo>
                    <a:pt x="3521706" y="36195"/>
                    <a:pt x="3524881" y="33020"/>
                    <a:pt x="3529326" y="31750"/>
                  </a:cubicBezTo>
                  <a:cubicBezTo>
                    <a:pt x="3533771" y="29845"/>
                    <a:pt x="3538216" y="29210"/>
                    <a:pt x="3543296" y="29210"/>
                  </a:cubicBezTo>
                  <a:close/>
                  <a:moveTo>
                    <a:pt x="3345176" y="29210"/>
                  </a:moveTo>
                  <a:cubicBezTo>
                    <a:pt x="3350891" y="29210"/>
                    <a:pt x="3355336" y="30480"/>
                    <a:pt x="3359781" y="32385"/>
                  </a:cubicBezTo>
                  <a:cubicBezTo>
                    <a:pt x="3363591" y="34290"/>
                    <a:pt x="3367401" y="37465"/>
                    <a:pt x="3369941" y="40640"/>
                  </a:cubicBezTo>
                  <a:cubicBezTo>
                    <a:pt x="3372481" y="44450"/>
                    <a:pt x="3374386" y="48260"/>
                    <a:pt x="3376291" y="53340"/>
                  </a:cubicBezTo>
                  <a:cubicBezTo>
                    <a:pt x="3377561" y="57785"/>
                    <a:pt x="3378196" y="62865"/>
                    <a:pt x="3378196" y="68580"/>
                  </a:cubicBezTo>
                  <a:lnTo>
                    <a:pt x="3376926" y="68580"/>
                  </a:lnTo>
                  <a:cubicBezTo>
                    <a:pt x="3376926" y="68580"/>
                    <a:pt x="3376926" y="71120"/>
                    <a:pt x="3376926" y="72390"/>
                  </a:cubicBezTo>
                  <a:cubicBezTo>
                    <a:pt x="3376926" y="73660"/>
                    <a:pt x="3376926" y="74295"/>
                    <a:pt x="3376926" y="75565"/>
                  </a:cubicBezTo>
                  <a:lnTo>
                    <a:pt x="3325491" y="75565"/>
                  </a:lnTo>
                  <a:cubicBezTo>
                    <a:pt x="3325491" y="79375"/>
                    <a:pt x="3326761" y="82550"/>
                    <a:pt x="3328031" y="85090"/>
                  </a:cubicBezTo>
                  <a:cubicBezTo>
                    <a:pt x="3329301" y="87630"/>
                    <a:pt x="3330571" y="90170"/>
                    <a:pt x="3332476" y="91440"/>
                  </a:cubicBezTo>
                  <a:cubicBezTo>
                    <a:pt x="3334381" y="93345"/>
                    <a:pt x="3336286" y="94615"/>
                    <a:pt x="3338191" y="95250"/>
                  </a:cubicBezTo>
                  <a:cubicBezTo>
                    <a:pt x="3340096" y="95885"/>
                    <a:pt x="3342636" y="96520"/>
                    <a:pt x="3345176" y="96520"/>
                  </a:cubicBezTo>
                  <a:cubicBezTo>
                    <a:pt x="3347081" y="96520"/>
                    <a:pt x="3348351" y="96520"/>
                    <a:pt x="3350256" y="96520"/>
                  </a:cubicBezTo>
                  <a:cubicBezTo>
                    <a:pt x="3351526" y="96520"/>
                    <a:pt x="3353431" y="95885"/>
                    <a:pt x="3354701" y="95250"/>
                  </a:cubicBezTo>
                  <a:cubicBezTo>
                    <a:pt x="3355971" y="95250"/>
                    <a:pt x="3357241" y="93980"/>
                    <a:pt x="3358511" y="93345"/>
                  </a:cubicBezTo>
                  <a:cubicBezTo>
                    <a:pt x="3359781" y="93345"/>
                    <a:pt x="3361051" y="92075"/>
                    <a:pt x="3362956" y="90805"/>
                  </a:cubicBezTo>
                  <a:lnTo>
                    <a:pt x="3371846" y="100330"/>
                  </a:lnTo>
                  <a:cubicBezTo>
                    <a:pt x="3371846" y="100330"/>
                    <a:pt x="3368036" y="103505"/>
                    <a:pt x="3366131" y="104775"/>
                  </a:cubicBezTo>
                  <a:cubicBezTo>
                    <a:pt x="3364226" y="106045"/>
                    <a:pt x="3362321" y="106680"/>
                    <a:pt x="3360416" y="107950"/>
                  </a:cubicBezTo>
                  <a:cubicBezTo>
                    <a:pt x="3358511" y="108585"/>
                    <a:pt x="3355971" y="109855"/>
                    <a:pt x="3353431" y="109855"/>
                  </a:cubicBezTo>
                  <a:cubicBezTo>
                    <a:pt x="3350891" y="109855"/>
                    <a:pt x="3347716" y="110490"/>
                    <a:pt x="3344541" y="110490"/>
                  </a:cubicBezTo>
                  <a:cubicBezTo>
                    <a:pt x="3341366" y="110490"/>
                    <a:pt x="3338191" y="110490"/>
                    <a:pt x="3335016" y="109220"/>
                  </a:cubicBezTo>
                  <a:cubicBezTo>
                    <a:pt x="3331841" y="108585"/>
                    <a:pt x="3329301" y="107315"/>
                    <a:pt x="3327396" y="105410"/>
                  </a:cubicBezTo>
                  <a:cubicBezTo>
                    <a:pt x="3324856" y="104140"/>
                    <a:pt x="3322951" y="102235"/>
                    <a:pt x="3321046" y="100330"/>
                  </a:cubicBezTo>
                  <a:cubicBezTo>
                    <a:pt x="3319141" y="98425"/>
                    <a:pt x="3317236" y="95885"/>
                    <a:pt x="3315966" y="92710"/>
                  </a:cubicBezTo>
                  <a:cubicBezTo>
                    <a:pt x="3314061" y="89535"/>
                    <a:pt x="3312791" y="86360"/>
                    <a:pt x="3312156" y="82550"/>
                  </a:cubicBezTo>
                  <a:cubicBezTo>
                    <a:pt x="3311521" y="78740"/>
                    <a:pt x="3310886" y="74295"/>
                    <a:pt x="3310886" y="69850"/>
                  </a:cubicBezTo>
                  <a:cubicBezTo>
                    <a:pt x="3310886" y="63500"/>
                    <a:pt x="3311521" y="57150"/>
                    <a:pt x="3313426" y="52070"/>
                  </a:cubicBezTo>
                  <a:cubicBezTo>
                    <a:pt x="3315331" y="46990"/>
                    <a:pt x="3317236" y="42545"/>
                    <a:pt x="3320411" y="39370"/>
                  </a:cubicBezTo>
                  <a:cubicBezTo>
                    <a:pt x="3323586" y="36195"/>
                    <a:pt x="3326761" y="33020"/>
                    <a:pt x="3331206" y="31750"/>
                  </a:cubicBezTo>
                  <a:cubicBezTo>
                    <a:pt x="3335651" y="29845"/>
                    <a:pt x="3340096" y="29210"/>
                    <a:pt x="3345176" y="29210"/>
                  </a:cubicBezTo>
                  <a:close/>
                  <a:moveTo>
                    <a:pt x="3060696" y="29210"/>
                  </a:moveTo>
                  <a:cubicBezTo>
                    <a:pt x="3063871" y="29210"/>
                    <a:pt x="3066411" y="29210"/>
                    <a:pt x="3068316" y="29845"/>
                  </a:cubicBezTo>
                  <a:cubicBezTo>
                    <a:pt x="3070221" y="29845"/>
                    <a:pt x="3072126" y="31115"/>
                    <a:pt x="3074031" y="32385"/>
                  </a:cubicBezTo>
                  <a:lnTo>
                    <a:pt x="3070221" y="46990"/>
                  </a:lnTo>
                  <a:lnTo>
                    <a:pt x="3068951" y="46990"/>
                  </a:lnTo>
                  <a:cubicBezTo>
                    <a:pt x="3068951" y="46990"/>
                    <a:pt x="3065776" y="45085"/>
                    <a:pt x="3063871" y="45085"/>
                  </a:cubicBezTo>
                  <a:cubicBezTo>
                    <a:pt x="3061966" y="45085"/>
                    <a:pt x="3060061" y="44450"/>
                    <a:pt x="3057521" y="44450"/>
                  </a:cubicBezTo>
                  <a:cubicBezTo>
                    <a:pt x="3052441" y="44450"/>
                    <a:pt x="3048631" y="46355"/>
                    <a:pt x="3046091" y="49530"/>
                  </a:cubicBezTo>
                  <a:cubicBezTo>
                    <a:pt x="3043551" y="52705"/>
                    <a:pt x="3042281" y="57785"/>
                    <a:pt x="3042281" y="64770"/>
                  </a:cubicBezTo>
                  <a:lnTo>
                    <a:pt x="3042281" y="109220"/>
                  </a:lnTo>
                  <a:lnTo>
                    <a:pt x="3027041" y="109220"/>
                  </a:lnTo>
                  <a:lnTo>
                    <a:pt x="3027041" y="31115"/>
                  </a:lnTo>
                  <a:lnTo>
                    <a:pt x="3042281" y="31115"/>
                  </a:lnTo>
                  <a:lnTo>
                    <a:pt x="3042281" y="38735"/>
                  </a:lnTo>
                  <a:cubicBezTo>
                    <a:pt x="3042281" y="38735"/>
                    <a:pt x="3044186" y="36195"/>
                    <a:pt x="3045456" y="34925"/>
                  </a:cubicBezTo>
                  <a:cubicBezTo>
                    <a:pt x="3046726" y="33655"/>
                    <a:pt x="3047996" y="33020"/>
                    <a:pt x="3049901" y="31750"/>
                  </a:cubicBezTo>
                  <a:cubicBezTo>
                    <a:pt x="3051171" y="31115"/>
                    <a:pt x="3053076" y="30480"/>
                    <a:pt x="3054981" y="29845"/>
                  </a:cubicBezTo>
                  <a:cubicBezTo>
                    <a:pt x="3056886" y="29845"/>
                    <a:pt x="3058791" y="29210"/>
                    <a:pt x="3060696" y="29210"/>
                  </a:cubicBezTo>
                  <a:close/>
                  <a:moveTo>
                    <a:pt x="2978781" y="29210"/>
                  </a:moveTo>
                  <a:cubicBezTo>
                    <a:pt x="2984496" y="29210"/>
                    <a:pt x="2988941" y="30480"/>
                    <a:pt x="2993386" y="32385"/>
                  </a:cubicBezTo>
                  <a:cubicBezTo>
                    <a:pt x="2997196" y="34290"/>
                    <a:pt x="3001006" y="37465"/>
                    <a:pt x="3003546" y="40640"/>
                  </a:cubicBezTo>
                  <a:cubicBezTo>
                    <a:pt x="3006086" y="44450"/>
                    <a:pt x="3007991" y="48260"/>
                    <a:pt x="3009896" y="53340"/>
                  </a:cubicBezTo>
                  <a:cubicBezTo>
                    <a:pt x="3011166" y="57785"/>
                    <a:pt x="3011801" y="62865"/>
                    <a:pt x="3011801" y="68580"/>
                  </a:cubicBezTo>
                  <a:lnTo>
                    <a:pt x="3010531" y="68580"/>
                  </a:lnTo>
                  <a:cubicBezTo>
                    <a:pt x="3010531" y="68580"/>
                    <a:pt x="3010531" y="71120"/>
                    <a:pt x="3010531" y="72390"/>
                  </a:cubicBezTo>
                  <a:cubicBezTo>
                    <a:pt x="3010531" y="73660"/>
                    <a:pt x="3010531" y="74295"/>
                    <a:pt x="3010531" y="75565"/>
                  </a:cubicBezTo>
                  <a:lnTo>
                    <a:pt x="2959096" y="75565"/>
                  </a:lnTo>
                  <a:cubicBezTo>
                    <a:pt x="2959096" y="79375"/>
                    <a:pt x="2960366" y="82550"/>
                    <a:pt x="2961636" y="85090"/>
                  </a:cubicBezTo>
                  <a:cubicBezTo>
                    <a:pt x="2962906" y="87630"/>
                    <a:pt x="2964176" y="90170"/>
                    <a:pt x="2966081" y="91440"/>
                  </a:cubicBezTo>
                  <a:cubicBezTo>
                    <a:pt x="2967986" y="93345"/>
                    <a:pt x="2969891" y="94615"/>
                    <a:pt x="2971796" y="95250"/>
                  </a:cubicBezTo>
                  <a:cubicBezTo>
                    <a:pt x="2974336" y="95885"/>
                    <a:pt x="2976241" y="96520"/>
                    <a:pt x="2978781" y="96520"/>
                  </a:cubicBezTo>
                  <a:cubicBezTo>
                    <a:pt x="2980686" y="96520"/>
                    <a:pt x="2981956" y="96520"/>
                    <a:pt x="2983861" y="96520"/>
                  </a:cubicBezTo>
                  <a:cubicBezTo>
                    <a:pt x="2985131" y="96520"/>
                    <a:pt x="2987036" y="95885"/>
                    <a:pt x="2988306" y="95250"/>
                  </a:cubicBezTo>
                  <a:cubicBezTo>
                    <a:pt x="2989576" y="95250"/>
                    <a:pt x="2990846" y="93980"/>
                    <a:pt x="2992116" y="93345"/>
                  </a:cubicBezTo>
                  <a:cubicBezTo>
                    <a:pt x="2993386" y="93345"/>
                    <a:pt x="2994656" y="92075"/>
                    <a:pt x="2996561" y="90805"/>
                  </a:cubicBezTo>
                  <a:lnTo>
                    <a:pt x="3005451" y="100330"/>
                  </a:lnTo>
                  <a:cubicBezTo>
                    <a:pt x="3005451" y="100330"/>
                    <a:pt x="3001641" y="103505"/>
                    <a:pt x="2999736" y="104775"/>
                  </a:cubicBezTo>
                  <a:cubicBezTo>
                    <a:pt x="2997831" y="106045"/>
                    <a:pt x="2995926" y="106680"/>
                    <a:pt x="2994021" y="107950"/>
                  </a:cubicBezTo>
                  <a:cubicBezTo>
                    <a:pt x="2992116" y="108585"/>
                    <a:pt x="2989576" y="109855"/>
                    <a:pt x="2987036" y="109855"/>
                  </a:cubicBezTo>
                  <a:cubicBezTo>
                    <a:pt x="2984496" y="109855"/>
                    <a:pt x="2981321" y="110490"/>
                    <a:pt x="2978146" y="110490"/>
                  </a:cubicBezTo>
                  <a:cubicBezTo>
                    <a:pt x="2974971" y="110490"/>
                    <a:pt x="2971796" y="110490"/>
                    <a:pt x="2968621" y="109220"/>
                  </a:cubicBezTo>
                  <a:cubicBezTo>
                    <a:pt x="2965446" y="108585"/>
                    <a:pt x="2962906" y="107315"/>
                    <a:pt x="2961001" y="105410"/>
                  </a:cubicBezTo>
                  <a:cubicBezTo>
                    <a:pt x="2958461" y="104140"/>
                    <a:pt x="2956556" y="102235"/>
                    <a:pt x="2954651" y="100330"/>
                  </a:cubicBezTo>
                  <a:cubicBezTo>
                    <a:pt x="2952746" y="98425"/>
                    <a:pt x="2950841" y="95885"/>
                    <a:pt x="2949571" y="92710"/>
                  </a:cubicBezTo>
                  <a:cubicBezTo>
                    <a:pt x="2947666" y="89535"/>
                    <a:pt x="2946396" y="86360"/>
                    <a:pt x="2945761" y="82550"/>
                  </a:cubicBezTo>
                  <a:cubicBezTo>
                    <a:pt x="2945126" y="78740"/>
                    <a:pt x="2944491" y="74295"/>
                    <a:pt x="2944491" y="69850"/>
                  </a:cubicBezTo>
                  <a:cubicBezTo>
                    <a:pt x="2944491" y="63500"/>
                    <a:pt x="2945126" y="57150"/>
                    <a:pt x="2947031" y="52070"/>
                  </a:cubicBezTo>
                  <a:cubicBezTo>
                    <a:pt x="2948936" y="46990"/>
                    <a:pt x="2950841" y="42545"/>
                    <a:pt x="2954016" y="39370"/>
                  </a:cubicBezTo>
                  <a:cubicBezTo>
                    <a:pt x="2957191" y="36195"/>
                    <a:pt x="2960366" y="33020"/>
                    <a:pt x="2964811" y="31750"/>
                  </a:cubicBezTo>
                  <a:cubicBezTo>
                    <a:pt x="2969256" y="29845"/>
                    <a:pt x="2973701" y="29210"/>
                    <a:pt x="2978781" y="29210"/>
                  </a:cubicBezTo>
                  <a:close/>
                  <a:moveTo>
                    <a:pt x="2798440" y="29210"/>
                  </a:moveTo>
                  <a:cubicBezTo>
                    <a:pt x="2803520" y="29210"/>
                    <a:pt x="2807965" y="29845"/>
                    <a:pt x="2813045" y="31750"/>
                  </a:cubicBezTo>
                  <a:cubicBezTo>
                    <a:pt x="2817490" y="33655"/>
                    <a:pt x="2821935" y="35560"/>
                    <a:pt x="2825110" y="38100"/>
                  </a:cubicBezTo>
                  <a:lnTo>
                    <a:pt x="2827015" y="38100"/>
                  </a:lnTo>
                  <a:lnTo>
                    <a:pt x="2820030" y="50165"/>
                  </a:lnTo>
                  <a:cubicBezTo>
                    <a:pt x="2816855" y="47625"/>
                    <a:pt x="2813680" y="46355"/>
                    <a:pt x="2810505" y="45085"/>
                  </a:cubicBezTo>
                  <a:cubicBezTo>
                    <a:pt x="2807330" y="43815"/>
                    <a:pt x="2803520" y="43180"/>
                    <a:pt x="2799710" y="43180"/>
                  </a:cubicBezTo>
                  <a:cubicBezTo>
                    <a:pt x="2795900" y="43180"/>
                    <a:pt x="2793360" y="43815"/>
                    <a:pt x="2791455" y="45085"/>
                  </a:cubicBezTo>
                  <a:cubicBezTo>
                    <a:pt x="2789550" y="46355"/>
                    <a:pt x="2788915" y="48260"/>
                    <a:pt x="2788915" y="50165"/>
                  </a:cubicBezTo>
                  <a:cubicBezTo>
                    <a:pt x="2788915" y="51435"/>
                    <a:pt x="2788915" y="52070"/>
                    <a:pt x="2788915" y="52705"/>
                  </a:cubicBezTo>
                  <a:cubicBezTo>
                    <a:pt x="2788915" y="53340"/>
                    <a:pt x="2790185" y="54610"/>
                    <a:pt x="2790820" y="55245"/>
                  </a:cubicBezTo>
                  <a:cubicBezTo>
                    <a:pt x="2792090" y="55880"/>
                    <a:pt x="2793360" y="57150"/>
                    <a:pt x="2795265" y="57785"/>
                  </a:cubicBezTo>
                  <a:cubicBezTo>
                    <a:pt x="2797170" y="59055"/>
                    <a:pt x="2799710" y="59690"/>
                    <a:pt x="2802250" y="60960"/>
                  </a:cubicBezTo>
                  <a:cubicBezTo>
                    <a:pt x="2806695" y="62865"/>
                    <a:pt x="2810505" y="64135"/>
                    <a:pt x="2813680" y="66040"/>
                  </a:cubicBezTo>
                  <a:cubicBezTo>
                    <a:pt x="2816855" y="67310"/>
                    <a:pt x="2819395" y="69215"/>
                    <a:pt x="2821935" y="71120"/>
                  </a:cubicBezTo>
                  <a:cubicBezTo>
                    <a:pt x="2823840" y="73025"/>
                    <a:pt x="2825745" y="75565"/>
                    <a:pt x="2827015" y="78105"/>
                  </a:cubicBezTo>
                  <a:cubicBezTo>
                    <a:pt x="2828285" y="80645"/>
                    <a:pt x="2828920" y="83820"/>
                    <a:pt x="2828920" y="87630"/>
                  </a:cubicBezTo>
                  <a:cubicBezTo>
                    <a:pt x="2828920" y="92075"/>
                    <a:pt x="2828285" y="95250"/>
                    <a:pt x="2826380" y="98425"/>
                  </a:cubicBezTo>
                  <a:cubicBezTo>
                    <a:pt x="2824475" y="101600"/>
                    <a:pt x="2822570" y="103505"/>
                    <a:pt x="2820030" y="105410"/>
                  </a:cubicBezTo>
                  <a:cubicBezTo>
                    <a:pt x="2817490" y="107315"/>
                    <a:pt x="2814315" y="108585"/>
                    <a:pt x="2810505" y="109220"/>
                  </a:cubicBezTo>
                  <a:cubicBezTo>
                    <a:pt x="2806695" y="109855"/>
                    <a:pt x="2803520" y="110490"/>
                    <a:pt x="2799710" y="110490"/>
                  </a:cubicBezTo>
                  <a:cubicBezTo>
                    <a:pt x="2794630" y="110490"/>
                    <a:pt x="2789550" y="109855"/>
                    <a:pt x="2783835" y="107950"/>
                  </a:cubicBezTo>
                  <a:cubicBezTo>
                    <a:pt x="2778120" y="106045"/>
                    <a:pt x="2773675" y="103505"/>
                    <a:pt x="2769230" y="100965"/>
                  </a:cubicBezTo>
                  <a:lnTo>
                    <a:pt x="2776215" y="89535"/>
                  </a:lnTo>
                  <a:cubicBezTo>
                    <a:pt x="2780025" y="92075"/>
                    <a:pt x="2783835" y="93980"/>
                    <a:pt x="2787645" y="95250"/>
                  </a:cubicBezTo>
                  <a:cubicBezTo>
                    <a:pt x="2791455" y="96520"/>
                    <a:pt x="2795265" y="97155"/>
                    <a:pt x="2799075" y="97155"/>
                  </a:cubicBezTo>
                  <a:cubicBezTo>
                    <a:pt x="2804155" y="97155"/>
                    <a:pt x="2807330" y="96520"/>
                    <a:pt x="2809870" y="94615"/>
                  </a:cubicBezTo>
                  <a:cubicBezTo>
                    <a:pt x="2812410" y="93345"/>
                    <a:pt x="2813045" y="90805"/>
                    <a:pt x="2813045" y="88265"/>
                  </a:cubicBezTo>
                  <a:cubicBezTo>
                    <a:pt x="2813045" y="86995"/>
                    <a:pt x="2813045" y="85725"/>
                    <a:pt x="2811775" y="84455"/>
                  </a:cubicBezTo>
                  <a:cubicBezTo>
                    <a:pt x="2811140" y="83185"/>
                    <a:pt x="2809870" y="82550"/>
                    <a:pt x="2807965" y="81280"/>
                  </a:cubicBezTo>
                  <a:cubicBezTo>
                    <a:pt x="2806695" y="80010"/>
                    <a:pt x="2804790" y="79375"/>
                    <a:pt x="2802250" y="78105"/>
                  </a:cubicBezTo>
                  <a:cubicBezTo>
                    <a:pt x="2800345" y="77470"/>
                    <a:pt x="2797805" y="76200"/>
                    <a:pt x="2794630" y="74930"/>
                  </a:cubicBezTo>
                  <a:cubicBezTo>
                    <a:pt x="2790185" y="73025"/>
                    <a:pt x="2787010" y="71755"/>
                    <a:pt x="2783835" y="69850"/>
                  </a:cubicBezTo>
                  <a:cubicBezTo>
                    <a:pt x="2780660" y="67945"/>
                    <a:pt x="2778755" y="66675"/>
                    <a:pt x="2776850" y="64770"/>
                  </a:cubicBezTo>
                  <a:cubicBezTo>
                    <a:pt x="2774945" y="62865"/>
                    <a:pt x="2773675" y="60960"/>
                    <a:pt x="2773040" y="58420"/>
                  </a:cubicBezTo>
                  <a:cubicBezTo>
                    <a:pt x="2772405" y="55880"/>
                    <a:pt x="2771770" y="53340"/>
                    <a:pt x="2771770" y="50165"/>
                  </a:cubicBezTo>
                  <a:cubicBezTo>
                    <a:pt x="2771770" y="46990"/>
                    <a:pt x="2772405" y="43815"/>
                    <a:pt x="2773675" y="40640"/>
                  </a:cubicBezTo>
                  <a:cubicBezTo>
                    <a:pt x="2774945" y="38100"/>
                    <a:pt x="2776850" y="35560"/>
                    <a:pt x="2779390" y="34290"/>
                  </a:cubicBezTo>
                  <a:cubicBezTo>
                    <a:pt x="2781930" y="32385"/>
                    <a:pt x="2784470" y="31115"/>
                    <a:pt x="2787645" y="30480"/>
                  </a:cubicBezTo>
                  <a:cubicBezTo>
                    <a:pt x="2790820" y="29845"/>
                    <a:pt x="2794630" y="29210"/>
                    <a:pt x="2798440" y="29210"/>
                  </a:cubicBezTo>
                  <a:close/>
                  <a:moveTo>
                    <a:pt x="2723510" y="29210"/>
                  </a:moveTo>
                  <a:cubicBezTo>
                    <a:pt x="2725415" y="29210"/>
                    <a:pt x="2727320" y="29210"/>
                    <a:pt x="2729225" y="29210"/>
                  </a:cubicBezTo>
                  <a:cubicBezTo>
                    <a:pt x="2733670" y="29210"/>
                    <a:pt x="2738115" y="29845"/>
                    <a:pt x="2741290" y="31750"/>
                  </a:cubicBezTo>
                  <a:cubicBezTo>
                    <a:pt x="2744465" y="33020"/>
                    <a:pt x="2747640" y="35560"/>
                    <a:pt x="2750180" y="38100"/>
                  </a:cubicBezTo>
                  <a:cubicBezTo>
                    <a:pt x="2752720" y="41275"/>
                    <a:pt x="2753990" y="44450"/>
                    <a:pt x="2755260" y="48895"/>
                  </a:cubicBezTo>
                  <a:cubicBezTo>
                    <a:pt x="2756530" y="53340"/>
                    <a:pt x="2757165" y="58420"/>
                    <a:pt x="2757165" y="64135"/>
                  </a:cubicBezTo>
                  <a:lnTo>
                    <a:pt x="2757165" y="108585"/>
                  </a:lnTo>
                  <a:lnTo>
                    <a:pt x="2741925" y="108585"/>
                  </a:lnTo>
                  <a:lnTo>
                    <a:pt x="2741290" y="108585"/>
                  </a:lnTo>
                  <a:lnTo>
                    <a:pt x="2741290" y="64770"/>
                  </a:lnTo>
                  <a:cubicBezTo>
                    <a:pt x="2741290" y="57785"/>
                    <a:pt x="2740020" y="52070"/>
                    <a:pt x="2737480" y="48895"/>
                  </a:cubicBezTo>
                  <a:cubicBezTo>
                    <a:pt x="2734940" y="45085"/>
                    <a:pt x="2731130" y="43180"/>
                    <a:pt x="2725415" y="43180"/>
                  </a:cubicBezTo>
                  <a:cubicBezTo>
                    <a:pt x="2722875" y="43180"/>
                    <a:pt x="2720970" y="43180"/>
                    <a:pt x="2718430" y="44450"/>
                  </a:cubicBezTo>
                  <a:cubicBezTo>
                    <a:pt x="2716525" y="45085"/>
                    <a:pt x="2714620" y="46990"/>
                    <a:pt x="2713350" y="48260"/>
                  </a:cubicBezTo>
                  <a:cubicBezTo>
                    <a:pt x="2712080" y="50165"/>
                    <a:pt x="2710810" y="52070"/>
                    <a:pt x="2710175" y="54610"/>
                  </a:cubicBezTo>
                  <a:cubicBezTo>
                    <a:pt x="2710175" y="57150"/>
                    <a:pt x="2709540" y="59690"/>
                    <a:pt x="2709540" y="62865"/>
                  </a:cubicBezTo>
                  <a:lnTo>
                    <a:pt x="2709540" y="108585"/>
                  </a:lnTo>
                  <a:lnTo>
                    <a:pt x="2694300" y="108585"/>
                  </a:lnTo>
                  <a:lnTo>
                    <a:pt x="2694300" y="30480"/>
                  </a:lnTo>
                  <a:lnTo>
                    <a:pt x="2709540" y="30480"/>
                  </a:lnTo>
                  <a:lnTo>
                    <a:pt x="2709540" y="38100"/>
                  </a:lnTo>
                  <a:cubicBezTo>
                    <a:pt x="2709540" y="38100"/>
                    <a:pt x="2711445" y="35560"/>
                    <a:pt x="2713350" y="34290"/>
                  </a:cubicBezTo>
                  <a:cubicBezTo>
                    <a:pt x="2714620" y="33020"/>
                    <a:pt x="2716525" y="32385"/>
                    <a:pt x="2717795" y="31115"/>
                  </a:cubicBezTo>
                  <a:cubicBezTo>
                    <a:pt x="2719700" y="30480"/>
                    <a:pt x="2721605" y="29845"/>
                    <a:pt x="2723510" y="29210"/>
                  </a:cubicBezTo>
                  <a:close/>
                  <a:moveTo>
                    <a:pt x="2530470" y="29210"/>
                  </a:moveTo>
                  <a:cubicBezTo>
                    <a:pt x="2536185" y="29210"/>
                    <a:pt x="2540630" y="30480"/>
                    <a:pt x="2545075" y="32385"/>
                  </a:cubicBezTo>
                  <a:cubicBezTo>
                    <a:pt x="2548885" y="34290"/>
                    <a:pt x="2552695" y="37465"/>
                    <a:pt x="2555235" y="40640"/>
                  </a:cubicBezTo>
                  <a:cubicBezTo>
                    <a:pt x="2557775" y="44450"/>
                    <a:pt x="2559680" y="48260"/>
                    <a:pt x="2561585" y="53340"/>
                  </a:cubicBezTo>
                  <a:cubicBezTo>
                    <a:pt x="2562855" y="57785"/>
                    <a:pt x="2563490" y="62865"/>
                    <a:pt x="2563490" y="68580"/>
                  </a:cubicBezTo>
                  <a:lnTo>
                    <a:pt x="2562220" y="68580"/>
                  </a:lnTo>
                  <a:cubicBezTo>
                    <a:pt x="2562220" y="68580"/>
                    <a:pt x="2562220" y="71120"/>
                    <a:pt x="2562220" y="72390"/>
                  </a:cubicBezTo>
                  <a:cubicBezTo>
                    <a:pt x="2562220" y="73660"/>
                    <a:pt x="2562220" y="74295"/>
                    <a:pt x="2562220" y="75565"/>
                  </a:cubicBezTo>
                  <a:lnTo>
                    <a:pt x="2510785" y="75565"/>
                  </a:lnTo>
                  <a:cubicBezTo>
                    <a:pt x="2510785" y="79375"/>
                    <a:pt x="2512055" y="82550"/>
                    <a:pt x="2513325" y="85090"/>
                  </a:cubicBezTo>
                  <a:cubicBezTo>
                    <a:pt x="2514595" y="87630"/>
                    <a:pt x="2515865" y="90170"/>
                    <a:pt x="2517770" y="91440"/>
                  </a:cubicBezTo>
                  <a:cubicBezTo>
                    <a:pt x="2519675" y="93345"/>
                    <a:pt x="2521580" y="94615"/>
                    <a:pt x="2523485" y="95250"/>
                  </a:cubicBezTo>
                  <a:cubicBezTo>
                    <a:pt x="2525390" y="95885"/>
                    <a:pt x="2527930" y="96520"/>
                    <a:pt x="2530470" y="96520"/>
                  </a:cubicBezTo>
                  <a:cubicBezTo>
                    <a:pt x="2532375" y="96520"/>
                    <a:pt x="2533645" y="96520"/>
                    <a:pt x="2535550" y="96520"/>
                  </a:cubicBezTo>
                  <a:cubicBezTo>
                    <a:pt x="2536820" y="96520"/>
                    <a:pt x="2538725" y="95885"/>
                    <a:pt x="2539995" y="95250"/>
                  </a:cubicBezTo>
                  <a:cubicBezTo>
                    <a:pt x="2541265" y="95250"/>
                    <a:pt x="2542535" y="93980"/>
                    <a:pt x="2543805" y="93345"/>
                  </a:cubicBezTo>
                  <a:cubicBezTo>
                    <a:pt x="2545075" y="93345"/>
                    <a:pt x="2546345" y="92075"/>
                    <a:pt x="2548250" y="90805"/>
                  </a:cubicBezTo>
                  <a:lnTo>
                    <a:pt x="2557140" y="100330"/>
                  </a:lnTo>
                  <a:cubicBezTo>
                    <a:pt x="2557140" y="100330"/>
                    <a:pt x="2553330" y="103505"/>
                    <a:pt x="2551425" y="104775"/>
                  </a:cubicBezTo>
                  <a:cubicBezTo>
                    <a:pt x="2549520" y="106045"/>
                    <a:pt x="2547615" y="106680"/>
                    <a:pt x="2545710" y="107950"/>
                  </a:cubicBezTo>
                  <a:cubicBezTo>
                    <a:pt x="2543805" y="108585"/>
                    <a:pt x="2541265" y="109855"/>
                    <a:pt x="2538725" y="109855"/>
                  </a:cubicBezTo>
                  <a:cubicBezTo>
                    <a:pt x="2536185" y="109855"/>
                    <a:pt x="2533010" y="110490"/>
                    <a:pt x="2529835" y="110490"/>
                  </a:cubicBezTo>
                  <a:cubicBezTo>
                    <a:pt x="2526660" y="110490"/>
                    <a:pt x="2523485" y="110490"/>
                    <a:pt x="2520310" y="109220"/>
                  </a:cubicBezTo>
                  <a:cubicBezTo>
                    <a:pt x="2517135" y="108585"/>
                    <a:pt x="2514595" y="107315"/>
                    <a:pt x="2512690" y="105410"/>
                  </a:cubicBezTo>
                  <a:cubicBezTo>
                    <a:pt x="2510785" y="103505"/>
                    <a:pt x="2508245" y="102235"/>
                    <a:pt x="2506340" y="100330"/>
                  </a:cubicBezTo>
                  <a:cubicBezTo>
                    <a:pt x="2504435" y="98425"/>
                    <a:pt x="2502530" y="95885"/>
                    <a:pt x="2501260" y="92710"/>
                  </a:cubicBezTo>
                  <a:cubicBezTo>
                    <a:pt x="2499355" y="89535"/>
                    <a:pt x="2498085" y="86360"/>
                    <a:pt x="2497450" y="82550"/>
                  </a:cubicBezTo>
                  <a:cubicBezTo>
                    <a:pt x="2496815" y="78740"/>
                    <a:pt x="2496180" y="74295"/>
                    <a:pt x="2496180" y="69850"/>
                  </a:cubicBezTo>
                  <a:cubicBezTo>
                    <a:pt x="2496180" y="63500"/>
                    <a:pt x="2496815" y="57150"/>
                    <a:pt x="2498720" y="52070"/>
                  </a:cubicBezTo>
                  <a:cubicBezTo>
                    <a:pt x="2500625" y="46990"/>
                    <a:pt x="2502530" y="42545"/>
                    <a:pt x="2505705" y="39370"/>
                  </a:cubicBezTo>
                  <a:cubicBezTo>
                    <a:pt x="2508880" y="36195"/>
                    <a:pt x="2512055" y="33020"/>
                    <a:pt x="2516500" y="31750"/>
                  </a:cubicBezTo>
                  <a:cubicBezTo>
                    <a:pt x="2520945" y="29845"/>
                    <a:pt x="2525390" y="29210"/>
                    <a:pt x="2530470" y="29210"/>
                  </a:cubicBezTo>
                  <a:close/>
                  <a:moveTo>
                    <a:pt x="2298061" y="29210"/>
                  </a:moveTo>
                  <a:cubicBezTo>
                    <a:pt x="2301236" y="29210"/>
                    <a:pt x="2303776" y="29210"/>
                    <a:pt x="2305681" y="29845"/>
                  </a:cubicBezTo>
                  <a:cubicBezTo>
                    <a:pt x="2307586" y="29845"/>
                    <a:pt x="2309491" y="31115"/>
                    <a:pt x="2311396" y="32385"/>
                  </a:cubicBezTo>
                  <a:lnTo>
                    <a:pt x="2307586" y="46990"/>
                  </a:lnTo>
                  <a:lnTo>
                    <a:pt x="2306316" y="46990"/>
                  </a:lnTo>
                  <a:cubicBezTo>
                    <a:pt x="2306316" y="46990"/>
                    <a:pt x="2303141" y="45085"/>
                    <a:pt x="2301236" y="45085"/>
                  </a:cubicBezTo>
                  <a:cubicBezTo>
                    <a:pt x="2299331" y="45085"/>
                    <a:pt x="2297426" y="44450"/>
                    <a:pt x="2294886" y="44450"/>
                  </a:cubicBezTo>
                  <a:cubicBezTo>
                    <a:pt x="2289806" y="44450"/>
                    <a:pt x="2285996" y="46355"/>
                    <a:pt x="2283456" y="49530"/>
                  </a:cubicBezTo>
                  <a:cubicBezTo>
                    <a:pt x="2280916" y="52705"/>
                    <a:pt x="2279646" y="57785"/>
                    <a:pt x="2279646" y="64770"/>
                  </a:cubicBezTo>
                  <a:lnTo>
                    <a:pt x="2279646" y="109220"/>
                  </a:lnTo>
                  <a:lnTo>
                    <a:pt x="2264406" y="109220"/>
                  </a:lnTo>
                  <a:lnTo>
                    <a:pt x="2264406" y="31115"/>
                  </a:lnTo>
                  <a:lnTo>
                    <a:pt x="2279646" y="31115"/>
                  </a:lnTo>
                  <a:lnTo>
                    <a:pt x="2279646" y="38735"/>
                  </a:lnTo>
                  <a:cubicBezTo>
                    <a:pt x="2279646" y="38735"/>
                    <a:pt x="2281551" y="36195"/>
                    <a:pt x="2282821" y="34925"/>
                  </a:cubicBezTo>
                  <a:cubicBezTo>
                    <a:pt x="2284091" y="33655"/>
                    <a:pt x="2285361" y="33020"/>
                    <a:pt x="2287266" y="31750"/>
                  </a:cubicBezTo>
                  <a:cubicBezTo>
                    <a:pt x="2288536" y="31115"/>
                    <a:pt x="2290441" y="30480"/>
                    <a:pt x="2292346" y="29845"/>
                  </a:cubicBezTo>
                  <a:cubicBezTo>
                    <a:pt x="2294251" y="29845"/>
                    <a:pt x="2296156" y="29210"/>
                    <a:pt x="2298061" y="29210"/>
                  </a:cubicBezTo>
                  <a:close/>
                  <a:moveTo>
                    <a:pt x="2216145" y="29210"/>
                  </a:moveTo>
                  <a:cubicBezTo>
                    <a:pt x="2221860" y="29210"/>
                    <a:pt x="2226305" y="30480"/>
                    <a:pt x="2230750" y="32385"/>
                  </a:cubicBezTo>
                  <a:cubicBezTo>
                    <a:pt x="2234560" y="34290"/>
                    <a:pt x="2238370" y="37465"/>
                    <a:pt x="2240910" y="40640"/>
                  </a:cubicBezTo>
                  <a:cubicBezTo>
                    <a:pt x="2243450" y="44450"/>
                    <a:pt x="2245355" y="48260"/>
                    <a:pt x="2247260" y="53340"/>
                  </a:cubicBezTo>
                  <a:cubicBezTo>
                    <a:pt x="2248530" y="57785"/>
                    <a:pt x="2249165" y="62865"/>
                    <a:pt x="2249165" y="68580"/>
                  </a:cubicBezTo>
                  <a:lnTo>
                    <a:pt x="2247895" y="68580"/>
                  </a:lnTo>
                  <a:cubicBezTo>
                    <a:pt x="2247895" y="68580"/>
                    <a:pt x="2247895" y="71120"/>
                    <a:pt x="2247895" y="72390"/>
                  </a:cubicBezTo>
                  <a:cubicBezTo>
                    <a:pt x="2247895" y="73660"/>
                    <a:pt x="2247895" y="74295"/>
                    <a:pt x="2247895" y="75565"/>
                  </a:cubicBezTo>
                  <a:lnTo>
                    <a:pt x="2196460" y="75565"/>
                  </a:lnTo>
                  <a:cubicBezTo>
                    <a:pt x="2196460" y="79375"/>
                    <a:pt x="2197730" y="82550"/>
                    <a:pt x="2199000" y="85090"/>
                  </a:cubicBezTo>
                  <a:cubicBezTo>
                    <a:pt x="2200270" y="87630"/>
                    <a:pt x="2201540" y="90170"/>
                    <a:pt x="2203445" y="91440"/>
                  </a:cubicBezTo>
                  <a:cubicBezTo>
                    <a:pt x="2205350" y="93345"/>
                    <a:pt x="2207255" y="94615"/>
                    <a:pt x="2209160" y="95250"/>
                  </a:cubicBezTo>
                  <a:cubicBezTo>
                    <a:pt x="2211065" y="95885"/>
                    <a:pt x="2213605" y="96520"/>
                    <a:pt x="2216145" y="96520"/>
                  </a:cubicBezTo>
                  <a:cubicBezTo>
                    <a:pt x="2218050" y="96520"/>
                    <a:pt x="2219320" y="96520"/>
                    <a:pt x="2221225" y="96520"/>
                  </a:cubicBezTo>
                  <a:cubicBezTo>
                    <a:pt x="2222495" y="96520"/>
                    <a:pt x="2224400" y="95885"/>
                    <a:pt x="2225670" y="95250"/>
                  </a:cubicBezTo>
                  <a:cubicBezTo>
                    <a:pt x="2226940" y="95250"/>
                    <a:pt x="2228210" y="93980"/>
                    <a:pt x="2229480" y="93345"/>
                  </a:cubicBezTo>
                  <a:cubicBezTo>
                    <a:pt x="2230750" y="93345"/>
                    <a:pt x="2232020" y="92075"/>
                    <a:pt x="2233925" y="90805"/>
                  </a:cubicBezTo>
                  <a:lnTo>
                    <a:pt x="2242815" y="100330"/>
                  </a:lnTo>
                  <a:cubicBezTo>
                    <a:pt x="2242815" y="100330"/>
                    <a:pt x="2239005" y="103505"/>
                    <a:pt x="2237100" y="104775"/>
                  </a:cubicBezTo>
                  <a:cubicBezTo>
                    <a:pt x="2235195" y="106045"/>
                    <a:pt x="2233290" y="106680"/>
                    <a:pt x="2231385" y="107950"/>
                  </a:cubicBezTo>
                  <a:cubicBezTo>
                    <a:pt x="2229480" y="108585"/>
                    <a:pt x="2226940" y="109855"/>
                    <a:pt x="2224400" y="109855"/>
                  </a:cubicBezTo>
                  <a:cubicBezTo>
                    <a:pt x="2221860" y="109855"/>
                    <a:pt x="2218685" y="110490"/>
                    <a:pt x="2215510" y="110490"/>
                  </a:cubicBezTo>
                  <a:cubicBezTo>
                    <a:pt x="2212335" y="110490"/>
                    <a:pt x="2209160" y="110490"/>
                    <a:pt x="2205985" y="109220"/>
                  </a:cubicBezTo>
                  <a:cubicBezTo>
                    <a:pt x="2202810" y="108585"/>
                    <a:pt x="2200270" y="107315"/>
                    <a:pt x="2198365" y="105410"/>
                  </a:cubicBezTo>
                  <a:cubicBezTo>
                    <a:pt x="2195825" y="104140"/>
                    <a:pt x="2193920" y="102235"/>
                    <a:pt x="2192015" y="100330"/>
                  </a:cubicBezTo>
                  <a:cubicBezTo>
                    <a:pt x="2190110" y="98425"/>
                    <a:pt x="2188205" y="95885"/>
                    <a:pt x="2186935" y="92710"/>
                  </a:cubicBezTo>
                  <a:cubicBezTo>
                    <a:pt x="2185030" y="89535"/>
                    <a:pt x="2183760" y="86360"/>
                    <a:pt x="2183125" y="82550"/>
                  </a:cubicBezTo>
                  <a:cubicBezTo>
                    <a:pt x="2182490" y="78740"/>
                    <a:pt x="2181855" y="74295"/>
                    <a:pt x="2181855" y="69850"/>
                  </a:cubicBezTo>
                  <a:cubicBezTo>
                    <a:pt x="2181855" y="63500"/>
                    <a:pt x="2182490" y="57150"/>
                    <a:pt x="2184395" y="52070"/>
                  </a:cubicBezTo>
                  <a:cubicBezTo>
                    <a:pt x="2186300" y="46990"/>
                    <a:pt x="2188205" y="42545"/>
                    <a:pt x="2191380" y="39370"/>
                  </a:cubicBezTo>
                  <a:cubicBezTo>
                    <a:pt x="2194555" y="36195"/>
                    <a:pt x="2197730" y="33020"/>
                    <a:pt x="2202175" y="31750"/>
                  </a:cubicBezTo>
                  <a:cubicBezTo>
                    <a:pt x="2206620" y="29845"/>
                    <a:pt x="2211065" y="29210"/>
                    <a:pt x="2216145" y="29210"/>
                  </a:cubicBezTo>
                  <a:close/>
                  <a:moveTo>
                    <a:pt x="2029456" y="29210"/>
                  </a:moveTo>
                  <a:cubicBezTo>
                    <a:pt x="2035171" y="29210"/>
                    <a:pt x="2039616" y="30480"/>
                    <a:pt x="2044061" y="32385"/>
                  </a:cubicBezTo>
                  <a:cubicBezTo>
                    <a:pt x="2047871" y="34290"/>
                    <a:pt x="2051681" y="37465"/>
                    <a:pt x="2054221" y="40640"/>
                  </a:cubicBezTo>
                  <a:cubicBezTo>
                    <a:pt x="2056761" y="44450"/>
                    <a:pt x="2058666" y="48260"/>
                    <a:pt x="2060571" y="53340"/>
                  </a:cubicBezTo>
                  <a:cubicBezTo>
                    <a:pt x="2061841" y="57785"/>
                    <a:pt x="2062476" y="62865"/>
                    <a:pt x="2062476" y="68580"/>
                  </a:cubicBezTo>
                  <a:lnTo>
                    <a:pt x="2061206" y="68580"/>
                  </a:lnTo>
                  <a:cubicBezTo>
                    <a:pt x="2061206" y="68580"/>
                    <a:pt x="2061206" y="71120"/>
                    <a:pt x="2061206" y="72390"/>
                  </a:cubicBezTo>
                  <a:cubicBezTo>
                    <a:pt x="2061206" y="73660"/>
                    <a:pt x="2061206" y="74295"/>
                    <a:pt x="2061206" y="75565"/>
                  </a:cubicBezTo>
                  <a:lnTo>
                    <a:pt x="2009771" y="75565"/>
                  </a:lnTo>
                  <a:cubicBezTo>
                    <a:pt x="2009771" y="79375"/>
                    <a:pt x="2011041" y="82550"/>
                    <a:pt x="2012311" y="85090"/>
                  </a:cubicBezTo>
                  <a:cubicBezTo>
                    <a:pt x="2013581" y="87630"/>
                    <a:pt x="2014851" y="90170"/>
                    <a:pt x="2016756" y="91440"/>
                  </a:cubicBezTo>
                  <a:cubicBezTo>
                    <a:pt x="2018661" y="93345"/>
                    <a:pt x="2020566" y="94615"/>
                    <a:pt x="2022471" y="95250"/>
                  </a:cubicBezTo>
                  <a:cubicBezTo>
                    <a:pt x="2024376" y="95885"/>
                    <a:pt x="2026916" y="96520"/>
                    <a:pt x="2029456" y="96520"/>
                  </a:cubicBezTo>
                  <a:cubicBezTo>
                    <a:pt x="2031361" y="96520"/>
                    <a:pt x="2032631" y="96520"/>
                    <a:pt x="2034536" y="96520"/>
                  </a:cubicBezTo>
                  <a:cubicBezTo>
                    <a:pt x="2035806" y="96520"/>
                    <a:pt x="2037711" y="95885"/>
                    <a:pt x="2038981" y="95250"/>
                  </a:cubicBezTo>
                  <a:cubicBezTo>
                    <a:pt x="2040251" y="95250"/>
                    <a:pt x="2041521" y="93980"/>
                    <a:pt x="2042791" y="93345"/>
                  </a:cubicBezTo>
                  <a:cubicBezTo>
                    <a:pt x="2044061" y="93345"/>
                    <a:pt x="2045331" y="92075"/>
                    <a:pt x="2047236" y="90805"/>
                  </a:cubicBezTo>
                  <a:lnTo>
                    <a:pt x="2056126" y="100330"/>
                  </a:lnTo>
                  <a:cubicBezTo>
                    <a:pt x="2056126" y="100330"/>
                    <a:pt x="2052316" y="103505"/>
                    <a:pt x="2050411" y="104775"/>
                  </a:cubicBezTo>
                  <a:cubicBezTo>
                    <a:pt x="2048506" y="106045"/>
                    <a:pt x="2046601" y="106680"/>
                    <a:pt x="2044696" y="107950"/>
                  </a:cubicBezTo>
                  <a:cubicBezTo>
                    <a:pt x="2042791" y="108585"/>
                    <a:pt x="2040251" y="109855"/>
                    <a:pt x="2037711" y="109855"/>
                  </a:cubicBezTo>
                  <a:cubicBezTo>
                    <a:pt x="2035171" y="109855"/>
                    <a:pt x="2031996" y="110490"/>
                    <a:pt x="2028821" y="110490"/>
                  </a:cubicBezTo>
                  <a:cubicBezTo>
                    <a:pt x="2025646" y="110490"/>
                    <a:pt x="2022471" y="110490"/>
                    <a:pt x="2019296" y="109220"/>
                  </a:cubicBezTo>
                  <a:cubicBezTo>
                    <a:pt x="2016121" y="108585"/>
                    <a:pt x="2013581" y="107315"/>
                    <a:pt x="2011676" y="105410"/>
                  </a:cubicBezTo>
                  <a:cubicBezTo>
                    <a:pt x="2009136" y="104140"/>
                    <a:pt x="2007231" y="102235"/>
                    <a:pt x="2005326" y="100330"/>
                  </a:cubicBezTo>
                  <a:cubicBezTo>
                    <a:pt x="2003421" y="98425"/>
                    <a:pt x="2001516" y="95885"/>
                    <a:pt x="2000246" y="92710"/>
                  </a:cubicBezTo>
                  <a:cubicBezTo>
                    <a:pt x="1998341" y="89535"/>
                    <a:pt x="1997071" y="86360"/>
                    <a:pt x="1996436" y="82550"/>
                  </a:cubicBezTo>
                  <a:cubicBezTo>
                    <a:pt x="1995801" y="78740"/>
                    <a:pt x="1995166" y="74295"/>
                    <a:pt x="1995166" y="69850"/>
                  </a:cubicBezTo>
                  <a:cubicBezTo>
                    <a:pt x="1995166" y="63500"/>
                    <a:pt x="1995801" y="57150"/>
                    <a:pt x="1997706" y="52070"/>
                  </a:cubicBezTo>
                  <a:cubicBezTo>
                    <a:pt x="1999611" y="46990"/>
                    <a:pt x="2001516" y="42545"/>
                    <a:pt x="2004691" y="39370"/>
                  </a:cubicBezTo>
                  <a:cubicBezTo>
                    <a:pt x="2007866" y="36195"/>
                    <a:pt x="2011041" y="33020"/>
                    <a:pt x="2015486" y="31750"/>
                  </a:cubicBezTo>
                  <a:cubicBezTo>
                    <a:pt x="2019931" y="29845"/>
                    <a:pt x="2024376" y="29210"/>
                    <a:pt x="2029456" y="29210"/>
                  </a:cubicBezTo>
                  <a:close/>
                  <a:moveTo>
                    <a:pt x="1831336" y="29210"/>
                  </a:moveTo>
                  <a:cubicBezTo>
                    <a:pt x="1837051" y="29210"/>
                    <a:pt x="1841496" y="30480"/>
                    <a:pt x="1845941" y="32385"/>
                  </a:cubicBezTo>
                  <a:cubicBezTo>
                    <a:pt x="1849751" y="34290"/>
                    <a:pt x="1853561" y="37465"/>
                    <a:pt x="1856101" y="40640"/>
                  </a:cubicBezTo>
                  <a:cubicBezTo>
                    <a:pt x="1858641" y="44450"/>
                    <a:pt x="1860546" y="48260"/>
                    <a:pt x="1862451" y="53340"/>
                  </a:cubicBezTo>
                  <a:cubicBezTo>
                    <a:pt x="1863721" y="57785"/>
                    <a:pt x="1864356" y="62865"/>
                    <a:pt x="1864356" y="68580"/>
                  </a:cubicBezTo>
                  <a:lnTo>
                    <a:pt x="1863086" y="68580"/>
                  </a:lnTo>
                  <a:cubicBezTo>
                    <a:pt x="1863086" y="68580"/>
                    <a:pt x="1863086" y="71120"/>
                    <a:pt x="1863086" y="72390"/>
                  </a:cubicBezTo>
                  <a:cubicBezTo>
                    <a:pt x="1863086" y="73660"/>
                    <a:pt x="1863086" y="74295"/>
                    <a:pt x="1863086" y="75565"/>
                  </a:cubicBezTo>
                  <a:lnTo>
                    <a:pt x="1811651" y="75565"/>
                  </a:lnTo>
                  <a:cubicBezTo>
                    <a:pt x="1811651" y="79375"/>
                    <a:pt x="1812921" y="82550"/>
                    <a:pt x="1814191" y="85090"/>
                  </a:cubicBezTo>
                  <a:cubicBezTo>
                    <a:pt x="1815461" y="87630"/>
                    <a:pt x="1816731" y="90170"/>
                    <a:pt x="1818636" y="91440"/>
                  </a:cubicBezTo>
                  <a:cubicBezTo>
                    <a:pt x="1820541" y="93345"/>
                    <a:pt x="1822446" y="94615"/>
                    <a:pt x="1824351" y="95250"/>
                  </a:cubicBezTo>
                  <a:cubicBezTo>
                    <a:pt x="1826256" y="95885"/>
                    <a:pt x="1828796" y="96520"/>
                    <a:pt x="1831336" y="96520"/>
                  </a:cubicBezTo>
                  <a:cubicBezTo>
                    <a:pt x="1833241" y="96520"/>
                    <a:pt x="1834511" y="96520"/>
                    <a:pt x="1836416" y="96520"/>
                  </a:cubicBezTo>
                  <a:cubicBezTo>
                    <a:pt x="1837686" y="96520"/>
                    <a:pt x="1839591" y="95885"/>
                    <a:pt x="1840861" y="95250"/>
                  </a:cubicBezTo>
                  <a:cubicBezTo>
                    <a:pt x="1842131" y="95250"/>
                    <a:pt x="1843401" y="93980"/>
                    <a:pt x="1844671" y="93345"/>
                  </a:cubicBezTo>
                  <a:cubicBezTo>
                    <a:pt x="1845941" y="93345"/>
                    <a:pt x="1847211" y="92075"/>
                    <a:pt x="1849116" y="90805"/>
                  </a:cubicBezTo>
                  <a:lnTo>
                    <a:pt x="1858006" y="100330"/>
                  </a:lnTo>
                  <a:cubicBezTo>
                    <a:pt x="1858006" y="100330"/>
                    <a:pt x="1854196" y="103505"/>
                    <a:pt x="1852291" y="104775"/>
                  </a:cubicBezTo>
                  <a:cubicBezTo>
                    <a:pt x="1850386" y="106045"/>
                    <a:pt x="1848481" y="106680"/>
                    <a:pt x="1846576" y="107950"/>
                  </a:cubicBezTo>
                  <a:cubicBezTo>
                    <a:pt x="1844671" y="108585"/>
                    <a:pt x="1842131" y="109855"/>
                    <a:pt x="1839591" y="109855"/>
                  </a:cubicBezTo>
                  <a:cubicBezTo>
                    <a:pt x="1837051" y="109855"/>
                    <a:pt x="1833876" y="110490"/>
                    <a:pt x="1830701" y="110490"/>
                  </a:cubicBezTo>
                  <a:cubicBezTo>
                    <a:pt x="1827526" y="110490"/>
                    <a:pt x="1824351" y="110490"/>
                    <a:pt x="1821176" y="109220"/>
                  </a:cubicBezTo>
                  <a:cubicBezTo>
                    <a:pt x="1818001" y="108585"/>
                    <a:pt x="1815461" y="107315"/>
                    <a:pt x="1813556" y="105410"/>
                  </a:cubicBezTo>
                  <a:cubicBezTo>
                    <a:pt x="1811016" y="104140"/>
                    <a:pt x="1809111" y="102235"/>
                    <a:pt x="1807206" y="100330"/>
                  </a:cubicBezTo>
                  <a:cubicBezTo>
                    <a:pt x="1805301" y="98425"/>
                    <a:pt x="1803396" y="95885"/>
                    <a:pt x="1802126" y="92710"/>
                  </a:cubicBezTo>
                  <a:cubicBezTo>
                    <a:pt x="1800221" y="89535"/>
                    <a:pt x="1798951" y="86360"/>
                    <a:pt x="1798316" y="82550"/>
                  </a:cubicBezTo>
                  <a:cubicBezTo>
                    <a:pt x="1797681" y="78740"/>
                    <a:pt x="1797046" y="74295"/>
                    <a:pt x="1797046" y="69850"/>
                  </a:cubicBezTo>
                  <a:cubicBezTo>
                    <a:pt x="1797046" y="63500"/>
                    <a:pt x="1797681" y="57150"/>
                    <a:pt x="1799586" y="52070"/>
                  </a:cubicBezTo>
                  <a:cubicBezTo>
                    <a:pt x="1801491" y="46990"/>
                    <a:pt x="1803396" y="42545"/>
                    <a:pt x="1806571" y="39370"/>
                  </a:cubicBezTo>
                  <a:cubicBezTo>
                    <a:pt x="1809746" y="36195"/>
                    <a:pt x="1812921" y="33020"/>
                    <a:pt x="1817366" y="31750"/>
                  </a:cubicBezTo>
                  <a:cubicBezTo>
                    <a:pt x="1821811" y="29845"/>
                    <a:pt x="1826256" y="29210"/>
                    <a:pt x="1831336" y="29210"/>
                  </a:cubicBezTo>
                  <a:close/>
                  <a:moveTo>
                    <a:pt x="1501140" y="29210"/>
                  </a:moveTo>
                  <a:cubicBezTo>
                    <a:pt x="1503046" y="29210"/>
                    <a:pt x="1504951" y="29210"/>
                    <a:pt x="1506856" y="29210"/>
                  </a:cubicBezTo>
                  <a:cubicBezTo>
                    <a:pt x="1511301" y="29210"/>
                    <a:pt x="1515746" y="29845"/>
                    <a:pt x="1518920" y="31750"/>
                  </a:cubicBezTo>
                  <a:cubicBezTo>
                    <a:pt x="1522096" y="33020"/>
                    <a:pt x="1525271" y="35560"/>
                    <a:pt x="1527811" y="38100"/>
                  </a:cubicBezTo>
                  <a:cubicBezTo>
                    <a:pt x="1530351" y="41275"/>
                    <a:pt x="1531621" y="44450"/>
                    <a:pt x="1532891" y="48895"/>
                  </a:cubicBezTo>
                  <a:cubicBezTo>
                    <a:pt x="1534161" y="53340"/>
                    <a:pt x="1534796" y="58420"/>
                    <a:pt x="1534796" y="64135"/>
                  </a:cubicBezTo>
                  <a:lnTo>
                    <a:pt x="1534796" y="108585"/>
                  </a:lnTo>
                  <a:lnTo>
                    <a:pt x="1519556" y="108585"/>
                  </a:lnTo>
                  <a:lnTo>
                    <a:pt x="1518920" y="108585"/>
                  </a:lnTo>
                  <a:lnTo>
                    <a:pt x="1518920" y="64770"/>
                  </a:lnTo>
                  <a:cubicBezTo>
                    <a:pt x="1518920" y="57785"/>
                    <a:pt x="1517651" y="52070"/>
                    <a:pt x="1515111" y="48895"/>
                  </a:cubicBezTo>
                  <a:cubicBezTo>
                    <a:pt x="1512571" y="45085"/>
                    <a:pt x="1508761" y="43180"/>
                    <a:pt x="1503046" y="43180"/>
                  </a:cubicBezTo>
                  <a:cubicBezTo>
                    <a:pt x="1500506" y="43180"/>
                    <a:pt x="1498601" y="43180"/>
                    <a:pt x="1496061" y="44450"/>
                  </a:cubicBezTo>
                  <a:cubicBezTo>
                    <a:pt x="1494156" y="45085"/>
                    <a:pt x="1492250" y="46990"/>
                    <a:pt x="1490981" y="48260"/>
                  </a:cubicBezTo>
                  <a:cubicBezTo>
                    <a:pt x="1489711" y="50165"/>
                    <a:pt x="1488441" y="52070"/>
                    <a:pt x="1487806" y="54610"/>
                  </a:cubicBezTo>
                  <a:cubicBezTo>
                    <a:pt x="1487806" y="57150"/>
                    <a:pt x="1487170" y="59690"/>
                    <a:pt x="1487170" y="62865"/>
                  </a:cubicBezTo>
                  <a:lnTo>
                    <a:pt x="1487170" y="108585"/>
                  </a:lnTo>
                  <a:lnTo>
                    <a:pt x="1471931" y="108585"/>
                  </a:lnTo>
                  <a:lnTo>
                    <a:pt x="1471931" y="30480"/>
                  </a:lnTo>
                  <a:lnTo>
                    <a:pt x="1487170" y="30480"/>
                  </a:lnTo>
                  <a:lnTo>
                    <a:pt x="1487170" y="38100"/>
                  </a:lnTo>
                  <a:cubicBezTo>
                    <a:pt x="1487170" y="38100"/>
                    <a:pt x="1489076" y="35560"/>
                    <a:pt x="1490981" y="34290"/>
                  </a:cubicBezTo>
                  <a:cubicBezTo>
                    <a:pt x="1492250" y="33020"/>
                    <a:pt x="1494156" y="32385"/>
                    <a:pt x="1495426" y="31115"/>
                  </a:cubicBezTo>
                  <a:cubicBezTo>
                    <a:pt x="1497331" y="30480"/>
                    <a:pt x="1499236" y="29845"/>
                    <a:pt x="1501140" y="29210"/>
                  </a:cubicBezTo>
                  <a:close/>
                  <a:moveTo>
                    <a:pt x="1250316" y="29210"/>
                  </a:moveTo>
                  <a:cubicBezTo>
                    <a:pt x="1255396" y="29210"/>
                    <a:pt x="1259841" y="29845"/>
                    <a:pt x="1264286" y="31750"/>
                  </a:cubicBezTo>
                  <a:cubicBezTo>
                    <a:pt x="1268731" y="33655"/>
                    <a:pt x="1273176" y="35560"/>
                    <a:pt x="1276350" y="38100"/>
                  </a:cubicBezTo>
                  <a:lnTo>
                    <a:pt x="1278256" y="38100"/>
                  </a:lnTo>
                  <a:lnTo>
                    <a:pt x="1271271" y="50165"/>
                  </a:lnTo>
                  <a:cubicBezTo>
                    <a:pt x="1268095" y="47625"/>
                    <a:pt x="1264921" y="46355"/>
                    <a:pt x="1261746" y="45085"/>
                  </a:cubicBezTo>
                  <a:cubicBezTo>
                    <a:pt x="1258570" y="43815"/>
                    <a:pt x="1254761" y="43180"/>
                    <a:pt x="1250951" y="43180"/>
                  </a:cubicBezTo>
                  <a:cubicBezTo>
                    <a:pt x="1247141" y="43180"/>
                    <a:pt x="1244601" y="43815"/>
                    <a:pt x="1242696" y="45085"/>
                  </a:cubicBezTo>
                  <a:cubicBezTo>
                    <a:pt x="1240791" y="46355"/>
                    <a:pt x="1240156" y="48260"/>
                    <a:pt x="1240156" y="50165"/>
                  </a:cubicBezTo>
                  <a:cubicBezTo>
                    <a:pt x="1240156" y="51435"/>
                    <a:pt x="1240156" y="52070"/>
                    <a:pt x="1240156" y="52705"/>
                  </a:cubicBezTo>
                  <a:cubicBezTo>
                    <a:pt x="1240156" y="53340"/>
                    <a:pt x="1241426" y="54610"/>
                    <a:pt x="1242061" y="55245"/>
                  </a:cubicBezTo>
                  <a:cubicBezTo>
                    <a:pt x="1243331" y="55880"/>
                    <a:pt x="1244601" y="57150"/>
                    <a:pt x="1246506" y="57785"/>
                  </a:cubicBezTo>
                  <a:cubicBezTo>
                    <a:pt x="1248411" y="59055"/>
                    <a:pt x="1250951" y="59690"/>
                    <a:pt x="1253491" y="60960"/>
                  </a:cubicBezTo>
                  <a:cubicBezTo>
                    <a:pt x="1257936" y="62865"/>
                    <a:pt x="1261746" y="64135"/>
                    <a:pt x="1264921" y="66040"/>
                  </a:cubicBezTo>
                  <a:cubicBezTo>
                    <a:pt x="1268095" y="67310"/>
                    <a:pt x="1270635" y="69215"/>
                    <a:pt x="1273176" y="71120"/>
                  </a:cubicBezTo>
                  <a:cubicBezTo>
                    <a:pt x="1275080" y="73025"/>
                    <a:pt x="1276985" y="75565"/>
                    <a:pt x="1278256" y="78105"/>
                  </a:cubicBezTo>
                  <a:cubicBezTo>
                    <a:pt x="1279525" y="80645"/>
                    <a:pt x="1280161" y="83820"/>
                    <a:pt x="1280161" y="87630"/>
                  </a:cubicBezTo>
                  <a:cubicBezTo>
                    <a:pt x="1280161" y="92075"/>
                    <a:pt x="1279525" y="95250"/>
                    <a:pt x="1277621" y="98425"/>
                  </a:cubicBezTo>
                  <a:cubicBezTo>
                    <a:pt x="1275716" y="101600"/>
                    <a:pt x="1273811" y="103505"/>
                    <a:pt x="1271271" y="105410"/>
                  </a:cubicBezTo>
                  <a:cubicBezTo>
                    <a:pt x="1268731" y="107315"/>
                    <a:pt x="1265556" y="108585"/>
                    <a:pt x="1261746" y="109220"/>
                  </a:cubicBezTo>
                  <a:cubicBezTo>
                    <a:pt x="1257936" y="109855"/>
                    <a:pt x="1254761" y="110490"/>
                    <a:pt x="1250951" y="110490"/>
                  </a:cubicBezTo>
                  <a:cubicBezTo>
                    <a:pt x="1245871" y="110490"/>
                    <a:pt x="1240791" y="109855"/>
                    <a:pt x="1235711" y="107950"/>
                  </a:cubicBezTo>
                  <a:cubicBezTo>
                    <a:pt x="1229996" y="106045"/>
                    <a:pt x="1225551" y="103505"/>
                    <a:pt x="1221106" y="100965"/>
                  </a:cubicBezTo>
                  <a:lnTo>
                    <a:pt x="1228091" y="89535"/>
                  </a:lnTo>
                  <a:cubicBezTo>
                    <a:pt x="1231901" y="92075"/>
                    <a:pt x="1235711" y="93980"/>
                    <a:pt x="1239521" y="95250"/>
                  </a:cubicBezTo>
                  <a:cubicBezTo>
                    <a:pt x="1243331" y="96520"/>
                    <a:pt x="1247141" y="97155"/>
                    <a:pt x="1250951" y="97155"/>
                  </a:cubicBezTo>
                  <a:cubicBezTo>
                    <a:pt x="1256031" y="97155"/>
                    <a:pt x="1259205" y="96520"/>
                    <a:pt x="1261746" y="94615"/>
                  </a:cubicBezTo>
                  <a:cubicBezTo>
                    <a:pt x="1264286" y="93345"/>
                    <a:pt x="1264921" y="90805"/>
                    <a:pt x="1264921" y="88265"/>
                  </a:cubicBezTo>
                  <a:cubicBezTo>
                    <a:pt x="1264921" y="86995"/>
                    <a:pt x="1264921" y="85725"/>
                    <a:pt x="1263650" y="84455"/>
                  </a:cubicBezTo>
                  <a:cubicBezTo>
                    <a:pt x="1263015" y="83185"/>
                    <a:pt x="1261746" y="82550"/>
                    <a:pt x="1259841" y="81280"/>
                  </a:cubicBezTo>
                  <a:cubicBezTo>
                    <a:pt x="1258570" y="80010"/>
                    <a:pt x="1256666" y="79375"/>
                    <a:pt x="1254125" y="78105"/>
                  </a:cubicBezTo>
                  <a:cubicBezTo>
                    <a:pt x="1252221" y="77470"/>
                    <a:pt x="1249681" y="76200"/>
                    <a:pt x="1246506" y="74930"/>
                  </a:cubicBezTo>
                  <a:cubicBezTo>
                    <a:pt x="1242061" y="73025"/>
                    <a:pt x="1238886" y="71755"/>
                    <a:pt x="1235711" y="69850"/>
                  </a:cubicBezTo>
                  <a:cubicBezTo>
                    <a:pt x="1232536" y="67945"/>
                    <a:pt x="1230631" y="66675"/>
                    <a:pt x="1228726" y="64770"/>
                  </a:cubicBezTo>
                  <a:cubicBezTo>
                    <a:pt x="1226821" y="62865"/>
                    <a:pt x="1225551" y="60960"/>
                    <a:pt x="1224916" y="58420"/>
                  </a:cubicBezTo>
                  <a:cubicBezTo>
                    <a:pt x="1224281" y="55880"/>
                    <a:pt x="1223646" y="53340"/>
                    <a:pt x="1223646" y="50165"/>
                  </a:cubicBezTo>
                  <a:cubicBezTo>
                    <a:pt x="1223646" y="46990"/>
                    <a:pt x="1224281" y="43815"/>
                    <a:pt x="1225551" y="40640"/>
                  </a:cubicBezTo>
                  <a:cubicBezTo>
                    <a:pt x="1226821" y="38100"/>
                    <a:pt x="1228726" y="35560"/>
                    <a:pt x="1231266" y="34290"/>
                  </a:cubicBezTo>
                  <a:cubicBezTo>
                    <a:pt x="1233806" y="32385"/>
                    <a:pt x="1236346" y="31115"/>
                    <a:pt x="1239521" y="30480"/>
                  </a:cubicBezTo>
                  <a:cubicBezTo>
                    <a:pt x="1242696" y="29845"/>
                    <a:pt x="1246506" y="29210"/>
                    <a:pt x="1250316" y="29210"/>
                  </a:cubicBezTo>
                  <a:close/>
                  <a:moveTo>
                    <a:pt x="1180466" y="29210"/>
                  </a:moveTo>
                  <a:cubicBezTo>
                    <a:pt x="1186181" y="29210"/>
                    <a:pt x="1190626" y="30480"/>
                    <a:pt x="1195071" y="32385"/>
                  </a:cubicBezTo>
                  <a:cubicBezTo>
                    <a:pt x="1198881" y="34290"/>
                    <a:pt x="1202691" y="37465"/>
                    <a:pt x="1205231" y="40640"/>
                  </a:cubicBezTo>
                  <a:cubicBezTo>
                    <a:pt x="1207771" y="44450"/>
                    <a:pt x="1209676" y="48260"/>
                    <a:pt x="1211581" y="53340"/>
                  </a:cubicBezTo>
                  <a:cubicBezTo>
                    <a:pt x="1212851" y="57785"/>
                    <a:pt x="1213486" y="62865"/>
                    <a:pt x="1213486" y="68580"/>
                  </a:cubicBezTo>
                  <a:lnTo>
                    <a:pt x="1212216" y="68580"/>
                  </a:lnTo>
                  <a:cubicBezTo>
                    <a:pt x="1212216" y="68580"/>
                    <a:pt x="1212216" y="71120"/>
                    <a:pt x="1212216" y="72390"/>
                  </a:cubicBezTo>
                  <a:cubicBezTo>
                    <a:pt x="1212216" y="73660"/>
                    <a:pt x="1212216" y="74295"/>
                    <a:pt x="1212216" y="75565"/>
                  </a:cubicBezTo>
                  <a:lnTo>
                    <a:pt x="1160781" y="75565"/>
                  </a:lnTo>
                  <a:cubicBezTo>
                    <a:pt x="1160781" y="79375"/>
                    <a:pt x="1162051" y="82550"/>
                    <a:pt x="1163321" y="85090"/>
                  </a:cubicBezTo>
                  <a:cubicBezTo>
                    <a:pt x="1164591" y="87630"/>
                    <a:pt x="1165861" y="90170"/>
                    <a:pt x="1167766" y="91440"/>
                  </a:cubicBezTo>
                  <a:cubicBezTo>
                    <a:pt x="1169671" y="93345"/>
                    <a:pt x="1171576" y="94615"/>
                    <a:pt x="1173481" y="95250"/>
                  </a:cubicBezTo>
                  <a:cubicBezTo>
                    <a:pt x="1175386" y="95885"/>
                    <a:pt x="1177926" y="96520"/>
                    <a:pt x="1180466" y="96520"/>
                  </a:cubicBezTo>
                  <a:cubicBezTo>
                    <a:pt x="1182371" y="96520"/>
                    <a:pt x="1183641" y="96520"/>
                    <a:pt x="1185546" y="96520"/>
                  </a:cubicBezTo>
                  <a:cubicBezTo>
                    <a:pt x="1186816" y="96520"/>
                    <a:pt x="1188721" y="95885"/>
                    <a:pt x="1189991" y="95250"/>
                  </a:cubicBezTo>
                  <a:cubicBezTo>
                    <a:pt x="1191261" y="95250"/>
                    <a:pt x="1192531" y="93980"/>
                    <a:pt x="1193801" y="93345"/>
                  </a:cubicBezTo>
                  <a:cubicBezTo>
                    <a:pt x="1195071" y="93345"/>
                    <a:pt x="1196341" y="92075"/>
                    <a:pt x="1198246" y="90805"/>
                  </a:cubicBezTo>
                  <a:lnTo>
                    <a:pt x="1207136" y="100330"/>
                  </a:lnTo>
                  <a:cubicBezTo>
                    <a:pt x="1207136" y="100330"/>
                    <a:pt x="1203326" y="103505"/>
                    <a:pt x="1201421" y="104775"/>
                  </a:cubicBezTo>
                  <a:cubicBezTo>
                    <a:pt x="1199516" y="106045"/>
                    <a:pt x="1197611" y="106680"/>
                    <a:pt x="1195706" y="107950"/>
                  </a:cubicBezTo>
                  <a:cubicBezTo>
                    <a:pt x="1193801" y="108585"/>
                    <a:pt x="1191261" y="109855"/>
                    <a:pt x="1188721" y="109855"/>
                  </a:cubicBezTo>
                  <a:cubicBezTo>
                    <a:pt x="1186181" y="109855"/>
                    <a:pt x="1183006" y="110490"/>
                    <a:pt x="1179831" y="110490"/>
                  </a:cubicBezTo>
                  <a:cubicBezTo>
                    <a:pt x="1176656" y="110490"/>
                    <a:pt x="1173481" y="110490"/>
                    <a:pt x="1170306" y="109220"/>
                  </a:cubicBezTo>
                  <a:cubicBezTo>
                    <a:pt x="1167131" y="108585"/>
                    <a:pt x="1164591" y="107315"/>
                    <a:pt x="1162686" y="105410"/>
                  </a:cubicBezTo>
                  <a:cubicBezTo>
                    <a:pt x="1160781" y="103505"/>
                    <a:pt x="1158241" y="102235"/>
                    <a:pt x="1156336" y="100330"/>
                  </a:cubicBezTo>
                  <a:cubicBezTo>
                    <a:pt x="1154431" y="98425"/>
                    <a:pt x="1152526" y="95885"/>
                    <a:pt x="1151256" y="92710"/>
                  </a:cubicBezTo>
                  <a:cubicBezTo>
                    <a:pt x="1149351" y="89535"/>
                    <a:pt x="1148081" y="86360"/>
                    <a:pt x="1147446" y="82550"/>
                  </a:cubicBezTo>
                  <a:cubicBezTo>
                    <a:pt x="1146811" y="78740"/>
                    <a:pt x="1146176" y="74295"/>
                    <a:pt x="1146176" y="69850"/>
                  </a:cubicBezTo>
                  <a:cubicBezTo>
                    <a:pt x="1146176" y="63500"/>
                    <a:pt x="1146811" y="57150"/>
                    <a:pt x="1148716" y="52070"/>
                  </a:cubicBezTo>
                  <a:cubicBezTo>
                    <a:pt x="1150621" y="46990"/>
                    <a:pt x="1152526" y="42545"/>
                    <a:pt x="1155701" y="39370"/>
                  </a:cubicBezTo>
                  <a:cubicBezTo>
                    <a:pt x="1158876" y="36195"/>
                    <a:pt x="1162051" y="33020"/>
                    <a:pt x="1166496" y="31750"/>
                  </a:cubicBezTo>
                  <a:cubicBezTo>
                    <a:pt x="1170941" y="29845"/>
                    <a:pt x="1175386" y="29210"/>
                    <a:pt x="1180466" y="29210"/>
                  </a:cubicBezTo>
                  <a:close/>
                  <a:moveTo>
                    <a:pt x="901065" y="29210"/>
                  </a:moveTo>
                  <a:cubicBezTo>
                    <a:pt x="906780" y="29210"/>
                    <a:pt x="911225" y="30480"/>
                    <a:pt x="915670" y="32385"/>
                  </a:cubicBezTo>
                  <a:cubicBezTo>
                    <a:pt x="919480" y="34290"/>
                    <a:pt x="923290" y="37465"/>
                    <a:pt x="925830" y="40640"/>
                  </a:cubicBezTo>
                  <a:cubicBezTo>
                    <a:pt x="928370" y="44450"/>
                    <a:pt x="930275" y="48260"/>
                    <a:pt x="932180" y="53340"/>
                  </a:cubicBezTo>
                  <a:cubicBezTo>
                    <a:pt x="933450" y="57785"/>
                    <a:pt x="934085" y="62865"/>
                    <a:pt x="934085" y="68580"/>
                  </a:cubicBezTo>
                  <a:lnTo>
                    <a:pt x="932815" y="68580"/>
                  </a:lnTo>
                  <a:cubicBezTo>
                    <a:pt x="932815" y="68580"/>
                    <a:pt x="932815" y="71120"/>
                    <a:pt x="932815" y="72390"/>
                  </a:cubicBezTo>
                  <a:cubicBezTo>
                    <a:pt x="932815" y="73660"/>
                    <a:pt x="932815" y="74295"/>
                    <a:pt x="932815" y="75565"/>
                  </a:cubicBezTo>
                  <a:lnTo>
                    <a:pt x="881380" y="75565"/>
                  </a:lnTo>
                  <a:cubicBezTo>
                    <a:pt x="881380" y="79375"/>
                    <a:pt x="882650" y="82550"/>
                    <a:pt x="883920" y="85090"/>
                  </a:cubicBezTo>
                  <a:cubicBezTo>
                    <a:pt x="885190" y="87630"/>
                    <a:pt x="886460" y="90170"/>
                    <a:pt x="888365" y="91440"/>
                  </a:cubicBezTo>
                  <a:cubicBezTo>
                    <a:pt x="890270" y="93345"/>
                    <a:pt x="892175" y="94615"/>
                    <a:pt x="894080" y="95250"/>
                  </a:cubicBezTo>
                  <a:cubicBezTo>
                    <a:pt x="895985" y="95885"/>
                    <a:pt x="898525" y="96520"/>
                    <a:pt x="901065" y="96520"/>
                  </a:cubicBezTo>
                  <a:cubicBezTo>
                    <a:pt x="902970" y="96520"/>
                    <a:pt x="904240" y="96520"/>
                    <a:pt x="906145" y="96520"/>
                  </a:cubicBezTo>
                  <a:cubicBezTo>
                    <a:pt x="907415" y="96520"/>
                    <a:pt x="909320" y="95885"/>
                    <a:pt x="910590" y="95250"/>
                  </a:cubicBezTo>
                  <a:cubicBezTo>
                    <a:pt x="911860" y="95250"/>
                    <a:pt x="913130" y="93980"/>
                    <a:pt x="914400" y="93345"/>
                  </a:cubicBezTo>
                  <a:cubicBezTo>
                    <a:pt x="915670" y="93345"/>
                    <a:pt x="916940" y="92075"/>
                    <a:pt x="918845" y="90805"/>
                  </a:cubicBezTo>
                  <a:lnTo>
                    <a:pt x="927735" y="100330"/>
                  </a:lnTo>
                  <a:cubicBezTo>
                    <a:pt x="927735" y="100330"/>
                    <a:pt x="923925" y="103505"/>
                    <a:pt x="922020" y="104775"/>
                  </a:cubicBezTo>
                  <a:cubicBezTo>
                    <a:pt x="920115" y="106045"/>
                    <a:pt x="918210" y="106680"/>
                    <a:pt x="916305" y="107950"/>
                  </a:cubicBezTo>
                  <a:cubicBezTo>
                    <a:pt x="914400" y="108585"/>
                    <a:pt x="911860" y="109855"/>
                    <a:pt x="909320" y="109855"/>
                  </a:cubicBezTo>
                  <a:cubicBezTo>
                    <a:pt x="906780" y="109855"/>
                    <a:pt x="903605" y="110490"/>
                    <a:pt x="900430" y="110490"/>
                  </a:cubicBezTo>
                  <a:cubicBezTo>
                    <a:pt x="897255" y="110490"/>
                    <a:pt x="894080" y="110490"/>
                    <a:pt x="890905" y="109220"/>
                  </a:cubicBezTo>
                  <a:cubicBezTo>
                    <a:pt x="887730" y="108585"/>
                    <a:pt x="885190" y="107315"/>
                    <a:pt x="883285" y="105410"/>
                  </a:cubicBezTo>
                  <a:cubicBezTo>
                    <a:pt x="881380" y="103505"/>
                    <a:pt x="878840" y="102235"/>
                    <a:pt x="876935" y="100330"/>
                  </a:cubicBezTo>
                  <a:cubicBezTo>
                    <a:pt x="875030" y="98425"/>
                    <a:pt x="873125" y="95885"/>
                    <a:pt x="871855" y="92710"/>
                  </a:cubicBezTo>
                  <a:cubicBezTo>
                    <a:pt x="869950" y="89535"/>
                    <a:pt x="868680" y="86360"/>
                    <a:pt x="868045" y="82550"/>
                  </a:cubicBezTo>
                  <a:cubicBezTo>
                    <a:pt x="867410" y="78740"/>
                    <a:pt x="866775" y="74295"/>
                    <a:pt x="866775" y="69850"/>
                  </a:cubicBezTo>
                  <a:cubicBezTo>
                    <a:pt x="866775" y="63500"/>
                    <a:pt x="867410" y="57150"/>
                    <a:pt x="869315" y="52070"/>
                  </a:cubicBezTo>
                  <a:cubicBezTo>
                    <a:pt x="871220" y="46990"/>
                    <a:pt x="873125" y="42545"/>
                    <a:pt x="876300" y="39370"/>
                  </a:cubicBezTo>
                  <a:cubicBezTo>
                    <a:pt x="879475" y="36195"/>
                    <a:pt x="882650" y="33020"/>
                    <a:pt x="887095" y="31750"/>
                  </a:cubicBezTo>
                  <a:cubicBezTo>
                    <a:pt x="891540" y="29845"/>
                    <a:pt x="895985" y="29210"/>
                    <a:pt x="901065" y="29210"/>
                  </a:cubicBezTo>
                  <a:close/>
                  <a:moveTo>
                    <a:pt x="668656" y="29210"/>
                  </a:moveTo>
                  <a:cubicBezTo>
                    <a:pt x="671830" y="29210"/>
                    <a:pt x="674370" y="29210"/>
                    <a:pt x="676275" y="29845"/>
                  </a:cubicBezTo>
                  <a:cubicBezTo>
                    <a:pt x="678181" y="29845"/>
                    <a:pt x="680086" y="31115"/>
                    <a:pt x="681991" y="32385"/>
                  </a:cubicBezTo>
                  <a:lnTo>
                    <a:pt x="678181" y="46990"/>
                  </a:lnTo>
                  <a:lnTo>
                    <a:pt x="676910" y="46990"/>
                  </a:lnTo>
                  <a:cubicBezTo>
                    <a:pt x="676910" y="46990"/>
                    <a:pt x="673736" y="45085"/>
                    <a:pt x="671830" y="45085"/>
                  </a:cubicBezTo>
                  <a:cubicBezTo>
                    <a:pt x="669925" y="45085"/>
                    <a:pt x="668020" y="44450"/>
                    <a:pt x="665480" y="44450"/>
                  </a:cubicBezTo>
                  <a:cubicBezTo>
                    <a:pt x="660400" y="44450"/>
                    <a:pt x="656590" y="46355"/>
                    <a:pt x="654050" y="49530"/>
                  </a:cubicBezTo>
                  <a:cubicBezTo>
                    <a:pt x="651510" y="52705"/>
                    <a:pt x="650240" y="57785"/>
                    <a:pt x="650240" y="64770"/>
                  </a:cubicBezTo>
                  <a:lnTo>
                    <a:pt x="650240" y="109220"/>
                  </a:lnTo>
                  <a:lnTo>
                    <a:pt x="635000" y="109220"/>
                  </a:lnTo>
                  <a:lnTo>
                    <a:pt x="635000" y="31115"/>
                  </a:lnTo>
                  <a:lnTo>
                    <a:pt x="650240" y="31115"/>
                  </a:lnTo>
                  <a:lnTo>
                    <a:pt x="650240" y="38735"/>
                  </a:lnTo>
                  <a:cubicBezTo>
                    <a:pt x="650240" y="38735"/>
                    <a:pt x="652145" y="36195"/>
                    <a:pt x="653416" y="34925"/>
                  </a:cubicBezTo>
                  <a:cubicBezTo>
                    <a:pt x="654685" y="33655"/>
                    <a:pt x="655955" y="33020"/>
                    <a:pt x="657861" y="31750"/>
                  </a:cubicBezTo>
                  <a:cubicBezTo>
                    <a:pt x="659130" y="31115"/>
                    <a:pt x="661035" y="30480"/>
                    <a:pt x="662940" y="29845"/>
                  </a:cubicBezTo>
                  <a:cubicBezTo>
                    <a:pt x="664845" y="29845"/>
                    <a:pt x="666751" y="29210"/>
                    <a:pt x="668656" y="29210"/>
                  </a:cubicBezTo>
                  <a:close/>
                  <a:moveTo>
                    <a:pt x="586739" y="29210"/>
                  </a:moveTo>
                  <a:cubicBezTo>
                    <a:pt x="592454" y="29210"/>
                    <a:pt x="596899" y="30480"/>
                    <a:pt x="601344" y="32385"/>
                  </a:cubicBezTo>
                  <a:cubicBezTo>
                    <a:pt x="605154" y="34290"/>
                    <a:pt x="608964" y="37465"/>
                    <a:pt x="611504" y="40640"/>
                  </a:cubicBezTo>
                  <a:cubicBezTo>
                    <a:pt x="614044" y="44450"/>
                    <a:pt x="615949" y="48260"/>
                    <a:pt x="617854" y="53340"/>
                  </a:cubicBezTo>
                  <a:cubicBezTo>
                    <a:pt x="619124" y="57785"/>
                    <a:pt x="619759" y="62865"/>
                    <a:pt x="619759" y="68580"/>
                  </a:cubicBezTo>
                  <a:lnTo>
                    <a:pt x="618489" y="68580"/>
                  </a:lnTo>
                  <a:cubicBezTo>
                    <a:pt x="618489" y="68580"/>
                    <a:pt x="618489" y="71120"/>
                    <a:pt x="618489" y="72390"/>
                  </a:cubicBezTo>
                  <a:cubicBezTo>
                    <a:pt x="618489" y="73660"/>
                    <a:pt x="618489" y="74295"/>
                    <a:pt x="618489" y="75565"/>
                  </a:cubicBezTo>
                  <a:lnTo>
                    <a:pt x="567054" y="75565"/>
                  </a:lnTo>
                  <a:cubicBezTo>
                    <a:pt x="567054" y="79375"/>
                    <a:pt x="568324" y="82550"/>
                    <a:pt x="569594" y="85090"/>
                  </a:cubicBezTo>
                  <a:cubicBezTo>
                    <a:pt x="570864" y="87630"/>
                    <a:pt x="572134" y="90170"/>
                    <a:pt x="574039" y="91440"/>
                  </a:cubicBezTo>
                  <a:cubicBezTo>
                    <a:pt x="575944" y="93345"/>
                    <a:pt x="577849" y="94615"/>
                    <a:pt x="579754" y="95250"/>
                  </a:cubicBezTo>
                  <a:cubicBezTo>
                    <a:pt x="581659" y="95885"/>
                    <a:pt x="584199" y="96520"/>
                    <a:pt x="586739" y="96520"/>
                  </a:cubicBezTo>
                  <a:cubicBezTo>
                    <a:pt x="588644" y="96520"/>
                    <a:pt x="589914" y="96520"/>
                    <a:pt x="591819" y="96520"/>
                  </a:cubicBezTo>
                  <a:cubicBezTo>
                    <a:pt x="593089" y="96520"/>
                    <a:pt x="594994" y="95885"/>
                    <a:pt x="596264" y="95250"/>
                  </a:cubicBezTo>
                  <a:cubicBezTo>
                    <a:pt x="597534" y="95250"/>
                    <a:pt x="598804" y="93980"/>
                    <a:pt x="600074" y="93345"/>
                  </a:cubicBezTo>
                  <a:cubicBezTo>
                    <a:pt x="601344" y="93345"/>
                    <a:pt x="602614" y="92075"/>
                    <a:pt x="604519" y="90805"/>
                  </a:cubicBezTo>
                  <a:lnTo>
                    <a:pt x="613409" y="100330"/>
                  </a:lnTo>
                  <a:cubicBezTo>
                    <a:pt x="613409" y="100330"/>
                    <a:pt x="609599" y="103505"/>
                    <a:pt x="607694" y="104775"/>
                  </a:cubicBezTo>
                  <a:cubicBezTo>
                    <a:pt x="605789" y="106045"/>
                    <a:pt x="603884" y="106680"/>
                    <a:pt x="601979" y="107950"/>
                  </a:cubicBezTo>
                  <a:cubicBezTo>
                    <a:pt x="600074" y="108585"/>
                    <a:pt x="597534" y="109855"/>
                    <a:pt x="594994" y="109855"/>
                  </a:cubicBezTo>
                  <a:cubicBezTo>
                    <a:pt x="592454" y="109855"/>
                    <a:pt x="589279" y="110490"/>
                    <a:pt x="586104" y="110490"/>
                  </a:cubicBezTo>
                  <a:cubicBezTo>
                    <a:pt x="582929" y="110490"/>
                    <a:pt x="579754" y="110490"/>
                    <a:pt x="576579" y="109220"/>
                  </a:cubicBezTo>
                  <a:cubicBezTo>
                    <a:pt x="573404" y="108585"/>
                    <a:pt x="570864" y="107315"/>
                    <a:pt x="568959" y="105410"/>
                  </a:cubicBezTo>
                  <a:cubicBezTo>
                    <a:pt x="566419" y="104140"/>
                    <a:pt x="564514" y="102235"/>
                    <a:pt x="562609" y="100330"/>
                  </a:cubicBezTo>
                  <a:cubicBezTo>
                    <a:pt x="560704" y="98425"/>
                    <a:pt x="558799" y="95885"/>
                    <a:pt x="557529" y="92710"/>
                  </a:cubicBezTo>
                  <a:cubicBezTo>
                    <a:pt x="555624" y="89535"/>
                    <a:pt x="554354" y="86360"/>
                    <a:pt x="553719" y="82550"/>
                  </a:cubicBezTo>
                  <a:cubicBezTo>
                    <a:pt x="553084" y="78740"/>
                    <a:pt x="552449" y="74295"/>
                    <a:pt x="552449" y="69850"/>
                  </a:cubicBezTo>
                  <a:cubicBezTo>
                    <a:pt x="552449" y="63500"/>
                    <a:pt x="553084" y="57150"/>
                    <a:pt x="554989" y="52070"/>
                  </a:cubicBezTo>
                  <a:cubicBezTo>
                    <a:pt x="556894" y="46990"/>
                    <a:pt x="558799" y="42545"/>
                    <a:pt x="561974" y="39370"/>
                  </a:cubicBezTo>
                  <a:cubicBezTo>
                    <a:pt x="565149" y="36195"/>
                    <a:pt x="568324" y="33020"/>
                    <a:pt x="572769" y="31750"/>
                  </a:cubicBezTo>
                  <a:cubicBezTo>
                    <a:pt x="577214" y="29845"/>
                    <a:pt x="581659" y="29210"/>
                    <a:pt x="586739" y="29210"/>
                  </a:cubicBezTo>
                  <a:close/>
                  <a:moveTo>
                    <a:pt x="400050" y="29210"/>
                  </a:moveTo>
                  <a:cubicBezTo>
                    <a:pt x="405765" y="29210"/>
                    <a:pt x="410210" y="30480"/>
                    <a:pt x="414655" y="32385"/>
                  </a:cubicBezTo>
                  <a:cubicBezTo>
                    <a:pt x="418465" y="34290"/>
                    <a:pt x="422275" y="37465"/>
                    <a:pt x="424815" y="40640"/>
                  </a:cubicBezTo>
                  <a:cubicBezTo>
                    <a:pt x="427355" y="44450"/>
                    <a:pt x="429260" y="48260"/>
                    <a:pt x="431165" y="53340"/>
                  </a:cubicBezTo>
                  <a:cubicBezTo>
                    <a:pt x="432435" y="57785"/>
                    <a:pt x="433070" y="62865"/>
                    <a:pt x="433070" y="68580"/>
                  </a:cubicBezTo>
                  <a:lnTo>
                    <a:pt x="431800" y="68580"/>
                  </a:lnTo>
                  <a:cubicBezTo>
                    <a:pt x="431800" y="68580"/>
                    <a:pt x="431800" y="71120"/>
                    <a:pt x="431800" y="72390"/>
                  </a:cubicBezTo>
                  <a:cubicBezTo>
                    <a:pt x="431800" y="73660"/>
                    <a:pt x="431800" y="74295"/>
                    <a:pt x="431800" y="75565"/>
                  </a:cubicBezTo>
                  <a:lnTo>
                    <a:pt x="380365" y="75565"/>
                  </a:lnTo>
                  <a:cubicBezTo>
                    <a:pt x="380365" y="79375"/>
                    <a:pt x="381635" y="82550"/>
                    <a:pt x="382905" y="85090"/>
                  </a:cubicBezTo>
                  <a:cubicBezTo>
                    <a:pt x="384175" y="87630"/>
                    <a:pt x="385445" y="90170"/>
                    <a:pt x="387350" y="91440"/>
                  </a:cubicBezTo>
                  <a:cubicBezTo>
                    <a:pt x="389255" y="93345"/>
                    <a:pt x="391160" y="94615"/>
                    <a:pt x="393065" y="95250"/>
                  </a:cubicBezTo>
                  <a:cubicBezTo>
                    <a:pt x="394970" y="95885"/>
                    <a:pt x="397510" y="96520"/>
                    <a:pt x="400050" y="96520"/>
                  </a:cubicBezTo>
                  <a:cubicBezTo>
                    <a:pt x="401955" y="96520"/>
                    <a:pt x="403225" y="96520"/>
                    <a:pt x="405130" y="96520"/>
                  </a:cubicBezTo>
                  <a:cubicBezTo>
                    <a:pt x="406400" y="96520"/>
                    <a:pt x="408305" y="95885"/>
                    <a:pt x="409575" y="95250"/>
                  </a:cubicBezTo>
                  <a:cubicBezTo>
                    <a:pt x="410845" y="95250"/>
                    <a:pt x="412115" y="93980"/>
                    <a:pt x="413385" y="93345"/>
                  </a:cubicBezTo>
                  <a:cubicBezTo>
                    <a:pt x="414655" y="93345"/>
                    <a:pt x="415925" y="92075"/>
                    <a:pt x="417830" y="90805"/>
                  </a:cubicBezTo>
                  <a:lnTo>
                    <a:pt x="426720" y="100330"/>
                  </a:lnTo>
                  <a:cubicBezTo>
                    <a:pt x="426720" y="100330"/>
                    <a:pt x="422910" y="103505"/>
                    <a:pt x="421005" y="104775"/>
                  </a:cubicBezTo>
                  <a:cubicBezTo>
                    <a:pt x="419100" y="106045"/>
                    <a:pt x="417195" y="106680"/>
                    <a:pt x="415290" y="107950"/>
                  </a:cubicBezTo>
                  <a:cubicBezTo>
                    <a:pt x="413385" y="108585"/>
                    <a:pt x="410845" y="109855"/>
                    <a:pt x="408305" y="109855"/>
                  </a:cubicBezTo>
                  <a:cubicBezTo>
                    <a:pt x="405765" y="109855"/>
                    <a:pt x="402590" y="110490"/>
                    <a:pt x="399415" y="110490"/>
                  </a:cubicBezTo>
                  <a:cubicBezTo>
                    <a:pt x="396240" y="110490"/>
                    <a:pt x="393065" y="110490"/>
                    <a:pt x="389890" y="109220"/>
                  </a:cubicBezTo>
                  <a:cubicBezTo>
                    <a:pt x="386715" y="108585"/>
                    <a:pt x="384175" y="107315"/>
                    <a:pt x="382270" y="105410"/>
                  </a:cubicBezTo>
                  <a:cubicBezTo>
                    <a:pt x="380365" y="103505"/>
                    <a:pt x="377825" y="102235"/>
                    <a:pt x="375920" y="100330"/>
                  </a:cubicBezTo>
                  <a:cubicBezTo>
                    <a:pt x="374015" y="98425"/>
                    <a:pt x="372110" y="95885"/>
                    <a:pt x="370840" y="92710"/>
                  </a:cubicBezTo>
                  <a:cubicBezTo>
                    <a:pt x="368935" y="89535"/>
                    <a:pt x="367665" y="86360"/>
                    <a:pt x="367030" y="82550"/>
                  </a:cubicBezTo>
                  <a:cubicBezTo>
                    <a:pt x="366395" y="78740"/>
                    <a:pt x="365760" y="74295"/>
                    <a:pt x="365760" y="69850"/>
                  </a:cubicBezTo>
                  <a:cubicBezTo>
                    <a:pt x="365760" y="63500"/>
                    <a:pt x="366395" y="57150"/>
                    <a:pt x="368300" y="52070"/>
                  </a:cubicBezTo>
                  <a:cubicBezTo>
                    <a:pt x="370205" y="46990"/>
                    <a:pt x="372110" y="42545"/>
                    <a:pt x="375285" y="39370"/>
                  </a:cubicBezTo>
                  <a:cubicBezTo>
                    <a:pt x="378460" y="36195"/>
                    <a:pt x="381635" y="33020"/>
                    <a:pt x="386080" y="31750"/>
                  </a:cubicBezTo>
                  <a:cubicBezTo>
                    <a:pt x="390525" y="29845"/>
                    <a:pt x="394970" y="29210"/>
                    <a:pt x="400050" y="29210"/>
                  </a:cubicBezTo>
                  <a:close/>
                  <a:moveTo>
                    <a:pt x="201930" y="29210"/>
                  </a:moveTo>
                  <a:cubicBezTo>
                    <a:pt x="207645" y="29210"/>
                    <a:pt x="212090" y="30480"/>
                    <a:pt x="216535" y="32385"/>
                  </a:cubicBezTo>
                  <a:cubicBezTo>
                    <a:pt x="220345" y="34290"/>
                    <a:pt x="224155" y="37465"/>
                    <a:pt x="226695" y="40640"/>
                  </a:cubicBezTo>
                  <a:cubicBezTo>
                    <a:pt x="229235" y="44450"/>
                    <a:pt x="231140" y="48260"/>
                    <a:pt x="233045" y="53340"/>
                  </a:cubicBezTo>
                  <a:cubicBezTo>
                    <a:pt x="234315" y="57785"/>
                    <a:pt x="234950" y="62865"/>
                    <a:pt x="234950" y="68580"/>
                  </a:cubicBezTo>
                  <a:lnTo>
                    <a:pt x="233680" y="68580"/>
                  </a:lnTo>
                  <a:cubicBezTo>
                    <a:pt x="233680" y="68580"/>
                    <a:pt x="233680" y="71120"/>
                    <a:pt x="233680" y="72390"/>
                  </a:cubicBezTo>
                  <a:cubicBezTo>
                    <a:pt x="233680" y="73660"/>
                    <a:pt x="233680" y="74295"/>
                    <a:pt x="233680" y="75565"/>
                  </a:cubicBezTo>
                  <a:lnTo>
                    <a:pt x="182245" y="75565"/>
                  </a:lnTo>
                  <a:cubicBezTo>
                    <a:pt x="182245" y="79375"/>
                    <a:pt x="183515" y="82550"/>
                    <a:pt x="184785" y="85090"/>
                  </a:cubicBezTo>
                  <a:cubicBezTo>
                    <a:pt x="186055" y="87630"/>
                    <a:pt x="187325" y="90170"/>
                    <a:pt x="189230" y="91440"/>
                  </a:cubicBezTo>
                  <a:cubicBezTo>
                    <a:pt x="191135" y="93345"/>
                    <a:pt x="193040" y="94615"/>
                    <a:pt x="194945" y="95250"/>
                  </a:cubicBezTo>
                  <a:cubicBezTo>
                    <a:pt x="196850" y="95885"/>
                    <a:pt x="199390" y="96520"/>
                    <a:pt x="201930" y="96520"/>
                  </a:cubicBezTo>
                  <a:cubicBezTo>
                    <a:pt x="203835" y="96520"/>
                    <a:pt x="205105" y="96520"/>
                    <a:pt x="207010" y="96520"/>
                  </a:cubicBezTo>
                  <a:cubicBezTo>
                    <a:pt x="208280" y="96520"/>
                    <a:pt x="210185" y="95885"/>
                    <a:pt x="211455" y="95250"/>
                  </a:cubicBezTo>
                  <a:cubicBezTo>
                    <a:pt x="212725" y="95250"/>
                    <a:pt x="213995" y="93980"/>
                    <a:pt x="215265" y="93345"/>
                  </a:cubicBezTo>
                  <a:cubicBezTo>
                    <a:pt x="216535" y="93345"/>
                    <a:pt x="217805" y="92075"/>
                    <a:pt x="219710" y="90805"/>
                  </a:cubicBezTo>
                  <a:lnTo>
                    <a:pt x="228600" y="100330"/>
                  </a:lnTo>
                  <a:cubicBezTo>
                    <a:pt x="228600" y="100330"/>
                    <a:pt x="224790" y="103505"/>
                    <a:pt x="222885" y="104775"/>
                  </a:cubicBezTo>
                  <a:cubicBezTo>
                    <a:pt x="220980" y="106045"/>
                    <a:pt x="219075" y="106680"/>
                    <a:pt x="217170" y="107950"/>
                  </a:cubicBezTo>
                  <a:cubicBezTo>
                    <a:pt x="215265" y="108585"/>
                    <a:pt x="212725" y="109855"/>
                    <a:pt x="210185" y="109855"/>
                  </a:cubicBezTo>
                  <a:cubicBezTo>
                    <a:pt x="207645" y="109855"/>
                    <a:pt x="204470" y="110490"/>
                    <a:pt x="201295" y="110490"/>
                  </a:cubicBezTo>
                  <a:cubicBezTo>
                    <a:pt x="198120" y="110490"/>
                    <a:pt x="194945" y="110490"/>
                    <a:pt x="191770" y="109220"/>
                  </a:cubicBezTo>
                  <a:cubicBezTo>
                    <a:pt x="188595" y="108585"/>
                    <a:pt x="186055" y="107315"/>
                    <a:pt x="184150" y="105410"/>
                  </a:cubicBezTo>
                  <a:cubicBezTo>
                    <a:pt x="181610" y="104140"/>
                    <a:pt x="179705" y="102235"/>
                    <a:pt x="177800" y="100330"/>
                  </a:cubicBezTo>
                  <a:cubicBezTo>
                    <a:pt x="175895" y="98425"/>
                    <a:pt x="173990" y="95885"/>
                    <a:pt x="172720" y="92710"/>
                  </a:cubicBezTo>
                  <a:cubicBezTo>
                    <a:pt x="170815" y="89535"/>
                    <a:pt x="169545" y="86360"/>
                    <a:pt x="168910" y="82550"/>
                  </a:cubicBezTo>
                  <a:cubicBezTo>
                    <a:pt x="168275" y="78740"/>
                    <a:pt x="167640" y="74295"/>
                    <a:pt x="167640" y="69850"/>
                  </a:cubicBezTo>
                  <a:cubicBezTo>
                    <a:pt x="167640" y="63500"/>
                    <a:pt x="168275" y="57150"/>
                    <a:pt x="170180" y="52070"/>
                  </a:cubicBezTo>
                  <a:cubicBezTo>
                    <a:pt x="172085" y="46990"/>
                    <a:pt x="173990" y="42545"/>
                    <a:pt x="177165" y="39370"/>
                  </a:cubicBezTo>
                  <a:cubicBezTo>
                    <a:pt x="180340" y="36195"/>
                    <a:pt x="183515" y="33020"/>
                    <a:pt x="187960" y="31750"/>
                  </a:cubicBezTo>
                  <a:cubicBezTo>
                    <a:pt x="192405" y="29845"/>
                    <a:pt x="196850" y="29210"/>
                    <a:pt x="201930" y="29210"/>
                  </a:cubicBezTo>
                  <a:close/>
                  <a:moveTo>
                    <a:pt x="4664706" y="28574"/>
                  </a:moveTo>
                  <a:cubicBezTo>
                    <a:pt x="4669786" y="28574"/>
                    <a:pt x="4674231" y="29209"/>
                    <a:pt x="4678676" y="31749"/>
                  </a:cubicBezTo>
                  <a:cubicBezTo>
                    <a:pt x="4683121" y="33654"/>
                    <a:pt x="4686296" y="36194"/>
                    <a:pt x="4689471" y="40004"/>
                  </a:cubicBezTo>
                  <a:cubicBezTo>
                    <a:pt x="4692646" y="43814"/>
                    <a:pt x="4695186" y="47624"/>
                    <a:pt x="4696456" y="52704"/>
                  </a:cubicBezTo>
                  <a:cubicBezTo>
                    <a:pt x="4698361" y="57784"/>
                    <a:pt x="4698996" y="63499"/>
                    <a:pt x="4698996" y="69214"/>
                  </a:cubicBezTo>
                  <a:lnTo>
                    <a:pt x="4699631" y="69214"/>
                  </a:lnTo>
                  <a:cubicBezTo>
                    <a:pt x="4699631" y="75564"/>
                    <a:pt x="4698996" y="81279"/>
                    <a:pt x="4697091" y="86359"/>
                  </a:cubicBezTo>
                  <a:cubicBezTo>
                    <a:pt x="4695186" y="91439"/>
                    <a:pt x="4692646" y="95884"/>
                    <a:pt x="4689471" y="99059"/>
                  </a:cubicBezTo>
                  <a:cubicBezTo>
                    <a:pt x="4686296" y="102869"/>
                    <a:pt x="4682486" y="105409"/>
                    <a:pt x="4678041" y="107314"/>
                  </a:cubicBezTo>
                  <a:cubicBezTo>
                    <a:pt x="4673596" y="109219"/>
                    <a:pt x="4669151" y="109854"/>
                    <a:pt x="4664071" y="109854"/>
                  </a:cubicBezTo>
                  <a:cubicBezTo>
                    <a:pt x="4658991" y="109854"/>
                    <a:pt x="4654546" y="108584"/>
                    <a:pt x="4650101" y="106679"/>
                  </a:cubicBezTo>
                  <a:cubicBezTo>
                    <a:pt x="4645656" y="104774"/>
                    <a:pt x="4642481" y="102234"/>
                    <a:pt x="4639306" y="98424"/>
                  </a:cubicBezTo>
                  <a:cubicBezTo>
                    <a:pt x="4636131" y="94614"/>
                    <a:pt x="4633591" y="90804"/>
                    <a:pt x="4632321" y="85724"/>
                  </a:cubicBezTo>
                  <a:cubicBezTo>
                    <a:pt x="4630416" y="80644"/>
                    <a:pt x="4629781" y="74929"/>
                    <a:pt x="4629781" y="69214"/>
                  </a:cubicBezTo>
                  <a:cubicBezTo>
                    <a:pt x="4629781" y="63499"/>
                    <a:pt x="4630416" y="57149"/>
                    <a:pt x="4632321" y="52069"/>
                  </a:cubicBezTo>
                  <a:cubicBezTo>
                    <a:pt x="4634226" y="46989"/>
                    <a:pt x="4636766" y="42544"/>
                    <a:pt x="4639941" y="39369"/>
                  </a:cubicBezTo>
                  <a:cubicBezTo>
                    <a:pt x="4643116" y="35559"/>
                    <a:pt x="4646926" y="33019"/>
                    <a:pt x="4650736" y="31114"/>
                  </a:cubicBezTo>
                  <a:cubicBezTo>
                    <a:pt x="4655181" y="29209"/>
                    <a:pt x="4659626" y="28574"/>
                    <a:pt x="4664706" y="28574"/>
                  </a:cubicBezTo>
                  <a:close/>
                  <a:moveTo>
                    <a:pt x="4264655" y="28574"/>
                  </a:moveTo>
                  <a:cubicBezTo>
                    <a:pt x="4269735" y="28574"/>
                    <a:pt x="4274180" y="29209"/>
                    <a:pt x="4278625" y="31749"/>
                  </a:cubicBezTo>
                  <a:cubicBezTo>
                    <a:pt x="4283070" y="33654"/>
                    <a:pt x="4286245" y="36194"/>
                    <a:pt x="4289420" y="40004"/>
                  </a:cubicBezTo>
                  <a:cubicBezTo>
                    <a:pt x="4292595" y="43814"/>
                    <a:pt x="4295135" y="47624"/>
                    <a:pt x="4296405" y="52704"/>
                  </a:cubicBezTo>
                  <a:cubicBezTo>
                    <a:pt x="4298310" y="57784"/>
                    <a:pt x="4298945" y="63499"/>
                    <a:pt x="4298945" y="69214"/>
                  </a:cubicBezTo>
                  <a:lnTo>
                    <a:pt x="4299580" y="69214"/>
                  </a:lnTo>
                  <a:cubicBezTo>
                    <a:pt x="4299580" y="75564"/>
                    <a:pt x="4298945" y="81279"/>
                    <a:pt x="4297040" y="86359"/>
                  </a:cubicBezTo>
                  <a:cubicBezTo>
                    <a:pt x="4295135" y="91439"/>
                    <a:pt x="4292595" y="95884"/>
                    <a:pt x="4289420" y="99059"/>
                  </a:cubicBezTo>
                  <a:cubicBezTo>
                    <a:pt x="4286245" y="102869"/>
                    <a:pt x="4282435" y="105409"/>
                    <a:pt x="4277990" y="107314"/>
                  </a:cubicBezTo>
                  <a:cubicBezTo>
                    <a:pt x="4273545" y="109219"/>
                    <a:pt x="4269100" y="109854"/>
                    <a:pt x="4264020" y="109854"/>
                  </a:cubicBezTo>
                  <a:cubicBezTo>
                    <a:pt x="4258940" y="109854"/>
                    <a:pt x="4254495" y="108584"/>
                    <a:pt x="4250050" y="106679"/>
                  </a:cubicBezTo>
                  <a:cubicBezTo>
                    <a:pt x="4245605" y="104774"/>
                    <a:pt x="4242430" y="102234"/>
                    <a:pt x="4239255" y="98424"/>
                  </a:cubicBezTo>
                  <a:cubicBezTo>
                    <a:pt x="4236080" y="94614"/>
                    <a:pt x="4233540" y="90804"/>
                    <a:pt x="4232270" y="85724"/>
                  </a:cubicBezTo>
                  <a:cubicBezTo>
                    <a:pt x="4230365" y="80644"/>
                    <a:pt x="4229730" y="74929"/>
                    <a:pt x="4229730" y="69214"/>
                  </a:cubicBezTo>
                  <a:cubicBezTo>
                    <a:pt x="4229730" y="63499"/>
                    <a:pt x="4230365" y="57149"/>
                    <a:pt x="4232270" y="52069"/>
                  </a:cubicBezTo>
                  <a:cubicBezTo>
                    <a:pt x="4234175" y="46989"/>
                    <a:pt x="4236715" y="42544"/>
                    <a:pt x="4239890" y="39369"/>
                  </a:cubicBezTo>
                  <a:cubicBezTo>
                    <a:pt x="4243065" y="35559"/>
                    <a:pt x="4246875" y="33019"/>
                    <a:pt x="4250685" y="31114"/>
                  </a:cubicBezTo>
                  <a:cubicBezTo>
                    <a:pt x="4255130" y="29209"/>
                    <a:pt x="4259575" y="28574"/>
                    <a:pt x="4264655" y="28574"/>
                  </a:cubicBezTo>
                  <a:close/>
                  <a:moveTo>
                    <a:pt x="1420495" y="28574"/>
                  </a:moveTo>
                  <a:cubicBezTo>
                    <a:pt x="1425575" y="28574"/>
                    <a:pt x="1430020" y="29209"/>
                    <a:pt x="1434465" y="31749"/>
                  </a:cubicBezTo>
                  <a:cubicBezTo>
                    <a:pt x="1438910" y="33654"/>
                    <a:pt x="1442085" y="36194"/>
                    <a:pt x="1445260" y="40004"/>
                  </a:cubicBezTo>
                  <a:cubicBezTo>
                    <a:pt x="1448435" y="43814"/>
                    <a:pt x="1450975" y="47624"/>
                    <a:pt x="1452245" y="52704"/>
                  </a:cubicBezTo>
                  <a:cubicBezTo>
                    <a:pt x="1454150" y="57784"/>
                    <a:pt x="1454785" y="63499"/>
                    <a:pt x="1454785" y="69214"/>
                  </a:cubicBezTo>
                  <a:lnTo>
                    <a:pt x="1455420" y="69214"/>
                  </a:lnTo>
                  <a:cubicBezTo>
                    <a:pt x="1455420" y="75564"/>
                    <a:pt x="1454785" y="81279"/>
                    <a:pt x="1452880" y="86359"/>
                  </a:cubicBezTo>
                  <a:cubicBezTo>
                    <a:pt x="1450975" y="91439"/>
                    <a:pt x="1448435" y="95884"/>
                    <a:pt x="1445260" y="99059"/>
                  </a:cubicBezTo>
                  <a:cubicBezTo>
                    <a:pt x="1442085" y="102869"/>
                    <a:pt x="1438275" y="105409"/>
                    <a:pt x="1433830" y="107314"/>
                  </a:cubicBezTo>
                  <a:cubicBezTo>
                    <a:pt x="1429385" y="109219"/>
                    <a:pt x="1424940" y="109854"/>
                    <a:pt x="1419860" y="109854"/>
                  </a:cubicBezTo>
                  <a:cubicBezTo>
                    <a:pt x="1414780" y="109854"/>
                    <a:pt x="1410335" y="108584"/>
                    <a:pt x="1405890" y="106679"/>
                  </a:cubicBezTo>
                  <a:cubicBezTo>
                    <a:pt x="1401444" y="104774"/>
                    <a:pt x="1398270" y="102234"/>
                    <a:pt x="1395095" y="98424"/>
                  </a:cubicBezTo>
                  <a:cubicBezTo>
                    <a:pt x="1391920" y="94614"/>
                    <a:pt x="1389380" y="90804"/>
                    <a:pt x="1388110" y="85724"/>
                  </a:cubicBezTo>
                  <a:cubicBezTo>
                    <a:pt x="1386205" y="80644"/>
                    <a:pt x="1385570" y="74929"/>
                    <a:pt x="1385570" y="69214"/>
                  </a:cubicBezTo>
                  <a:cubicBezTo>
                    <a:pt x="1385570" y="63499"/>
                    <a:pt x="1386205" y="57149"/>
                    <a:pt x="1388110" y="52069"/>
                  </a:cubicBezTo>
                  <a:cubicBezTo>
                    <a:pt x="1390015" y="46989"/>
                    <a:pt x="1392555" y="42544"/>
                    <a:pt x="1395730" y="39369"/>
                  </a:cubicBezTo>
                  <a:cubicBezTo>
                    <a:pt x="1398905" y="35559"/>
                    <a:pt x="1402715" y="33019"/>
                    <a:pt x="1406525" y="31114"/>
                  </a:cubicBezTo>
                  <a:cubicBezTo>
                    <a:pt x="1410970" y="29209"/>
                    <a:pt x="1415415" y="28574"/>
                    <a:pt x="1420495" y="28574"/>
                  </a:cubicBezTo>
                  <a:close/>
                  <a:moveTo>
                    <a:pt x="3143245" y="5079"/>
                  </a:moveTo>
                  <a:lnTo>
                    <a:pt x="3219445" y="5079"/>
                  </a:lnTo>
                  <a:lnTo>
                    <a:pt x="3219445" y="20319"/>
                  </a:lnTo>
                  <a:lnTo>
                    <a:pt x="3188965" y="20319"/>
                  </a:lnTo>
                  <a:lnTo>
                    <a:pt x="3188965" y="108584"/>
                  </a:lnTo>
                  <a:lnTo>
                    <a:pt x="3173090" y="108584"/>
                  </a:lnTo>
                  <a:lnTo>
                    <a:pt x="3173090" y="20319"/>
                  </a:lnTo>
                  <a:lnTo>
                    <a:pt x="3143245" y="20319"/>
                  </a:lnTo>
                  <a:close/>
                  <a:moveTo>
                    <a:pt x="1628774" y="5079"/>
                  </a:moveTo>
                  <a:lnTo>
                    <a:pt x="1704970" y="5079"/>
                  </a:lnTo>
                  <a:lnTo>
                    <a:pt x="1704970" y="20319"/>
                  </a:lnTo>
                  <a:lnTo>
                    <a:pt x="1675129" y="20319"/>
                  </a:lnTo>
                  <a:lnTo>
                    <a:pt x="1675129" y="108584"/>
                  </a:lnTo>
                  <a:lnTo>
                    <a:pt x="1659255" y="108584"/>
                  </a:lnTo>
                  <a:lnTo>
                    <a:pt x="1659255" y="20319"/>
                  </a:lnTo>
                  <a:lnTo>
                    <a:pt x="1628774" y="20319"/>
                  </a:lnTo>
                  <a:close/>
                  <a:moveTo>
                    <a:pt x="0" y="5079"/>
                  </a:moveTo>
                  <a:lnTo>
                    <a:pt x="76200" y="5079"/>
                  </a:lnTo>
                  <a:lnTo>
                    <a:pt x="76200" y="20319"/>
                  </a:lnTo>
                  <a:lnTo>
                    <a:pt x="45720" y="20319"/>
                  </a:lnTo>
                  <a:lnTo>
                    <a:pt x="45720" y="108584"/>
                  </a:lnTo>
                  <a:lnTo>
                    <a:pt x="29845" y="108584"/>
                  </a:lnTo>
                  <a:lnTo>
                    <a:pt x="29845" y="20319"/>
                  </a:lnTo>
                  <a:lnTo>
                    <a:pt x="0" y="20319"/>
                  </a:lnTo>
                  <a:close/>
                  <a:moveTo>
                    <a:pt x="1362075" y="1269"/>
                  </a:moveTo>
                  <a:cubicBezTo>
                    <a:pt x="1363345" y="1269"/>
                    <a:pt x="1364615" y="1269"/>
                    <a:pt x="1365885" y="1904"/>
                  </a:cubicBezTo>
                  <a:cubicBezTo>
                    <a:pt x="1367155" y="1904"/>
                    <a:pt x="1367790" y="3174"/>
                    <a:pt x="1369060" y="3809"/>
                  </a:cubicBezTo>
                  <a:cubicBezTo>
                    <a:pt x="1369695" y="4444"/>
                    <a:pt x="1370965" y="5714"/>
                    <a:pt x="1370965" y="6984"/>
                  </a:cubicBezTo>
                  <a:cubicBezTo>
                    <a:pt x="1370965" y="8254"/>
                    <a:pt x="1371600" y="9524"/>
                    <a:pt x="1371600" y="10794"/>
                  </a:cubicBezTo>
                  <a:cubicBezTo>
                    <a:pt x="1371600" y="10794"/>
                    <a:pt x="1371600" y="13334"/>
                    <a:pt x="1370965" y="14604"/>
                  </a:cubicBezTo>
                  <a:cubicBezTo>
                    <a:pt x="1370965" y="15874"/>
                    <a:pt x="1369695" y="17144"/>
                    <a:pt x="1369060" y="17779"/>
                  </a:cubicBezTo>
                  <a:cubicBezTo>
                    <a:pt x="1368425" y="18414"/>
                    <a:pt x="1367155" y="19684"/>
                    <a:pt x="1365885" y="19684"/>
                  </a:cubicBezTo>
                  <a:cubicBezTo>
                    <a:pt x="1364615" y="19684"/>
                    <a:pt x="1363345" y="20319"/>
                    <a:pt x="1362075" y="20319"/>
                  </a:cubicBezTo>
                  <a:cubicBezTo>
                    <a:pt x="1360805" y="20319"/>
                    <a:pt x="1359535" y="20319"/>
                    <a:pt x="1358265" y="19684"/>
                  </a:cubicBezTo>
                  <a:cubicBezTo>
                    <a:pt x="1356995" y="19684"/>
                    <a:pt x="1355725" y="18414"/>
                    <a:pt x="1355090" y="17779"/>
                  </a:cubicBezTo>
                  <a:cubicBezTo>
                    <a:pt x="1354455" y="17144"/>
                    <a:pt x="1353185" y="15874"/>
                    <a:pt x="1353185" y="14604"/>
                  </a:cubicBezTo>
                  <a:cubicBezTo>
                    <a:pt x="1353185" y="13334"/>
                    <a:pt x="1352550" y="12064"/>
                    <a:pt x="1352550" y="10794"/>
                  </a:cubicBezTo>
                  <a:cubicBezTo>
                    <a:pt x="1352550" y="9524"/>
                    <a:pt x="1352550" y="8254"/>
                    <a:pt x="1353185" y="6984"/>
                  </a:cubicBezTo>
                  <a:cubicBezTo>
                    <a:pt x="1353185" y="5714"/>
                    <a:pt x="1354455" y="4444"/>
                    <a:pt x="1355090" y="3809"/>
                  </a:cubicBezTo>
                  <a:cubicBezTo>
                    <a:pt x="1355725" y="3174"/>
                    <a:pt x="1356995" y="1904"/>
                    <a:pt x="1358265" y="1904"/>
                  </a:cubicBezTo>
                  <a:cubicBezTo>
                    <a:pt x="1359535" y="1904"/>
                    <a:pt x="1360805" y="1269"/>
                    <a:pt x="1362075" y="1269"/>
                  </a:cubicBezTo>
                  <a:close/>
                  <a:moveTo>
                    <a:pt x="4789801" y="634"/>
                  </a:moveTo>
                  <a:lnTo>
                    <a:pt x="4789801" y="65404"/>
                  </a:lnTo>
                  <a:lnTo>
                    <a:pt x="4814566" y="31114"/>
                  </a:lnTo>
                  <a:lnTo>
                    <a:pt x="4831711" y="31114"/>
                  </a:lnTo>
                  <a:lnTo>
                    <a:pt x="4812026" y="57149"/>
                  </a:lnTo>
                  <a:lnTo>
                    <a:pt x="4835521" y="108584"/>
                  </a:lnTo>
                  <a:lnTo>
                    <a:pt x="4819011" y="108584"/>
                  </a:lnTo>
                  <a:lnTo>
                    <a:pt x="4801866" y="69849"/>
                  </a:lnTo>
                  <a:lnTo>
                    <a:pt x="4789801" y="85724"/>
                  </a:lnTo>
                  <a:lnTo>
                    <a:pt x="4789801" y="108584"/>
                  </a:lnTo>
                  <a:lnTo>
                    <a:pt x="4774561" y="108584"/>
                  </a:lnTo>
                  <a:lnTo>
                    <a:pt x="4774561" y="8889"/>
                  </a:lnTo>
                  <a:close/>
                  <a:moveTo>
                    <a:pt x="4472301" y="634"/>
                  </a:moveTo>
                  <a:lnTo>
                    <a:pt x="4472301" y="109219"/>
                  </a:lnTo>
                  <a:lnTo>
                    <a:pt x="4457061" y="109219"/>
                  </a:lnTo>
                  <a:lnTo>
                    <a:pt x="4457696" y="108584"/>
                  </a:lnTo>
                  <a:lnTo>
                    <a:pt x="4457696" y="100964"/>
                  </a:lnTo>
                  <a:cubicBezTo>
                    <a:pt x="4457696" y="100964"/>
                    <a:pt x="4454521" y="103504"/>
                    <a:pt x="4453251" y="104774"/>
                  </a:cubicBezTo>
                  <a:cubicBezTo>
                    <a:pt x="4451981" y="106044"/>
                    <a:pt x="4450076" y="106679"/>
                    <a:pt x="4448171" y="107949"/>
                  </a:cubicBezTo>
                  <a:cubicBezTo>
                    <a:pt x="4446266" y="108584"/>
                    <a:pt x="4444361" y="109219"/>
                    <a:pt x="4443091" y="109854"/>
                  </a:cubicBezTo>
                  <a:cubicBezTo>
                    <a:pt x="4441186" y="109854"/>
                    <a:pt x="4439281" y="109854"/>
                    <a:pt x="4437376" y="109854"/>
                  </a:cubicBezTo>
                  <a:cubicBezTo>
                    <a:pt x="4432931" y="109854"/>
                    <a:pt x="4429121" y="109219"/>
                    <a:pt x="4425946" y="107314"/>
                  </a:cubicBezTo>
                  <a:cubicBezTo>
                    <a:pt x="4422136" y="106044"/>
                    <a:pt x="4418961" y="103504"/>
                    <a:pt x="4416421" y="99694"/>
                  </a:cubicBezTo>
                  <a:cubicBezTo>
                    <a:pt x="4413881" y="96519"/>
                    <a:pt x="4411341" y="92074"/>
                    <a:pt x="4410071" y="86994"/>
                  </a:cubicBezTo>
                  <a:cubicBezTo>
                    <a:pt x="4408801" y="81914"/>
                    <a:pt x="4407531" y="75564"/>
                    <a:pt x="4407531" y="67944"/>
                  </a:cubicBezTo>
                  <a:cubicBezTo>
                    <a:pt x="4407531" y="61594"/>
                    <a:pt x="4408166" y="55244"/>
                    <a:pt x="4410071" y="50799"/>
                  </a:cubicBezTo>
                  <a:cubicBezTo>
                    <a:pt x="4411976" y="45719"/>
                    <a:pt x="4413881" y="41909"/>
                    <a:pt x="4417056" y="38734"/>
                  </a:cubicBezTo>
                  <a:cubicBezTo>
                    <a:pt x="4419596" y="35559"/>
                    <a:pt x="4423406" y="33019"/>
                    <a:pt x="4426581" y="31749"/>
                  </a:cubicBezTo>
                  <a:cubicBezTo>
                    <a:pt x="4430391" y="29844"/>
                    <a:pt x="4434201" y="29209"/>
                    <a:pt x="4438011" y="29209"/>
                  </a:cubicBezTo>
                  <a:cubicBezTo>
                    <a:pt x="4439916" y="29209"/>
                    <a:pt x="4441821" y="29209"/>
                    <a:pt x="4443726" y="29844"/>
                  </a:cubicBezTo>
                  <a:cubicBezTo>
                    <a:pt x="4445631" y="29844"/>
                    <a:pt x="4447536" y="31114"/>
                    <a:pt x="4448806" y="31749"/>
                  </a:cubicBezTo>
                  <a:cubicBezTo>
                    <a:pt x="4450711" y="32384"/>
                    <a:pt x="4451981" y="33654"/>
                    <a:pt x="4453251" y="34924"/>
                  </a:cubicBezTo>
                  <a:cubicBezTo>
                    <a:pt x="4454521" y="36194"/>
                    <a:pt x="4455791" y="36829"/>
                    <a:pt x="4457061" y="38099"/>
                  </a:cubicBezTo>
                  <a:lnTo>
                    <a:pt x="4457061" y="8254"/>
                  </a:lnTo>
                  <a:close/>
                  <a:moveTo>
                    <a:pt x="4390385" y="634"/>
                  </a:moveTo>
                  <a:lnTo>
                    <a:pt x="4390385" y="108584"/>
                  </a:lnTo>
                  <a:lnTo>
                    <a:pt x="4375145" y="108584"/>
                  </a:lnTo>
                  <a:lnTo>
                    <a:pt x="4375145" y="8889"/>
                  </a:lnTo>
                  <a:close/>
                  <a:moveTo>
                    <a:pt x="3946521" y="634"/>
                  </a:moveTo>
                  <a:lnTo>
                    <a:pt x="3946521" y="38099"/>
                  </a:lnTo>
                  <a:cubicBezTo>
                    <a:pt x="3946521" y="38099"/>
                    <a:pt x="3948426" y="35559"/>
                    <a:pt x="3950331" y="34289"/>
                  </a:cubicBezTo>
                  <a:cubicBezTo>
                    <a:pt x="3951601" y="33019"/>
                    <a:pt x="3953506" y="32384"/>
                    <a:pt x="3954776" y="31114"/>
                  </a:cubicBezTo>
                  <a:cubicBezTo>
                    <a:pt x="3956681" y="30479"/>
                    <a:pt x="3958586" y="29844"/>
                    <a:pt x="3960491" y="29209"/>
                  </a:cubicBezTo>
                  <a:cubicBezTo>
                    <a:pt x="3962396" y="29209"/>
                    <a:pt x="3964301" y="29209"/>
                    <a:pt x="3966206" y="29209"/>
                  </a:cubicBezTo>
                  <a:cubicBezTo>
                    <a:pt x="3970651" y="29209"/>
                    <a:pt x="3975096" y="29844"/>
                    <a:pt x="3978271" y="31749"/>
                  </a:cubicBezTo>
                  <a:cubicBezTo>
                    <a:pt x="3981446" y="33019"/>
                    <a:pt x="3984621" y="35559"/>
                    <a:pt x="3987161" y="38099"/>
                  </a:cubicBezTo>
                  <a:cubicBezTo>
                    <a:pt x="3989701" y="41274"/>
                    <a:pt x="3990971" y="44449"/>
                    <a:pt x="3992241" y="49529"/>
                  </a:cubicBezTo>
                  <a:cubicBezTo>
                    <a:pt x="3993511" y="53974"/>
                    <a:pt x="3994146" y="59054"/>
                    <a:pt x="3994146" y="64134"/>
                  </a:cubicBezTo>
                  <a:lnTo>
                    <a:pt x="3994146" y="108584"/>
                  </a:lnTo>
                  <a:lnTo>
                    <a:pt x="3978906" y="108584"/>
                  </a:lnTo>
                  <a:lnTo>
                    <a:pt x="3978271" y="108584"/>
                  </a:lnTo>
                  <a:lnTo>
                    <a:pt x="3978271" y="64769"/>
                  </a:lnTo>
                  <a:cubicBezTo>
                    <a:pt x="3978271" y="57784"/>
                    <a:pt x="3977001" y="52069"/>
                    <a:pt x="3974461" y="48894"/>
                  </a:cubicBezTo>
                  <a:cubicBezTo>
                    <a:pt x="3971921" y="45084"/>
                    <a:pt x="3968111" y="43814"/>
                    <a:pt x="3962396" y="43814"/>
                  </a:cubicBezTo>
                  <a:cubicBezTo>
                    <a:pt x="3959856" y="43814"/>
                    <a:pt x="3957951" y="43814"/>
                    <a:pt x="3956046" y="45084"/>
                  </a:cubicBezTo>
                  <a:cubicBezTo>
                    <a:pt x="3954141" y="45719"/>
                    <a:pt x="3952236" y="46989"/>
                    <a:pt x="3950966" y="48894"/>
                  </a:cubicBezTo>
                  <a:cubicBezTo>
                    <a:pt x="3949696" y="50799"/>
                    <a:pt x="3948426" y="52704"/>
                    <a:pt x="3947791" y="55244"/>
                  </a:cubicBezTo>
                  <a:cubicBezTo>
                    <a:pt x="3947156" y="57784"/>
                    <a:pt x="3946521" y="60324"/>
                    <a:pt x="3946521" y="63499"/>
                  </a:cubicBezTo>
                  <a:lnTo>
                    <a:pt x="3946521" y="109219"/>
                  </a:lnTo>
                  <a:lnTo>
                    <a:pt x="3931281" y="109219"/>
                  </a:lnTo>
                  <a:lnTo>
                    <a:pt x="3931281" y="8889"/>
                  </a:lnTo>
                  <a:close/>
                  <a:moveTo>
                    <a:pt x="3248021" y="634"/>
                  </a:moveTo>
                  <a:lnTo>
                    <a:pt x="3248021" y="38099"/>
                  </a:lnTo>
                  <a:cubicBezTo>
                    <a:pt x="3248021" y="38099"/>
                    <a:pt x="3249926" y="35559"/>
                    <a:pt x="3251831" y="34289"/>
                  </a:cubicBezTo>
                  <a:cubicBezTo>
                    <a:pt x="3253101" y="33019"/>
                    <a:pt x="3255006" y="32384"/>
                    <a:pt x="3256276" y="31114"/>
                  </a:cubicBezTo>
                  <a:cubicBezTo>
                    <a:pt x="3258181" y="30479"/>
                    <a:pt x="3260086" y="29844"/>
                    <a:pt x="3261991" y="29209"/>
                  </a:cubicBezTo>
                  <a:cubicBezTo>
                    <a:pt x="3263896" y="29209"/>
                    <a:pt x="3265801" y="29209"/>
                    <a:pt x="3267706" y="29209"/>
                  </a:cubicBezTo>
                  <a:cubicBezTo>
                    <a:pt x="3272151" y="29209"/>
                    <a:pt x="3276596" y="29844"/>
                    <a:pt x="3279771" y="31749"/>
                  </a:cubicBezTo>
                  <a:cubicBezTo>
                    <a:pt x="3282946" y="33019"/>
                    <a:pt x="3286121" y="35559"/>
                    <a:pt x="3288661" y="38099"/>
                  </a:cubicBezTo>
                  <a:cubicBezTo>
                    <a:pt x="3291201" y="41274"/>
                    <a:pt x="3292471" y="44449"/>
                    <a:pt x="3293741" y="49529"/>
                  </a:cubicBezTo>
                  <a:cubicBezTo>
                    <a:pt x="3295011" y="53974"/>
                    <a:pt x="3295646" y="59054"/>
                    <a:pt x="3295646" y="64134"/>
                  </a:cubicBezTo>
                  <a:lnTo>
                    <a:pt x="3295646" y="108584"/>
                  </a:lnTo>
                  <a:lnTo>
                    <a:pt x="3280406" y="108584"/>
                  </a:lnTo>
                  <a:lnTo>
                    <a:pt x="3279771" y="108584"/>
                  </a:lnTo>
                  <a:lnTo>
                    <a:pt x="3279771" y="64769"/>
                  </a:lnTo>
                  <a:cubicBezTo>
                    <a:pt x="3279771" y="57784"/>
                    <a:pt x="3278501" y="52069"/>
                    <a:pt x="3275961" y="48894"/>
                  </a:cubicBezTo>
                  <a:cubicBezTo>
                    <a:pt x="3273421" y="45084"/>
                    <a:pt x="3269611" y="43814"/>
                    <a:pt x="3263896" y="43814"/>
                  </a:cubicBezTo>
                  <a:cubicBezTo>
                    <a:pt x="3261356" y="43814"/>
                    <a:pt x="3259451" y="43814"/>
                    <a:pt x="3257546" y="45084"/>
                  </a:cubicBezTo>
                  <a:cubicBezTo>
                    <a:pt x="3255641" y="45719"/>
                    <a:pt x="3253736" y="46989"/>
                    <a:pt x="3252466" y="48894"/>
                  </a:cubicBezTo>
                  <a:cubicBezTo>
                    <a:pt x="3251196" y="50799"/>
                    <a:pt x="3249926" y="52704"/>
                    <a:pt x="3249291" y="55244"/>
                  </a:cubicBezTo>
                  <a:cubicBezTo>
                    <a:pt x="3248656" y="57784"/>
                    <a:pt x="3248021" y="60324"/>
                    <a:pt x="3248021" y="63499"/>
                  </a:cubicBezTo>
                  <a:lnTo>
                    <a:pt x="3248021" y="109219"/>
                  </a:lnTo>
                  <a:lnTo>
                    <a:pt x="3232781" y="109219"/>
                  </a:lnTo>
                  <a:lnTo>
                    <a:pt x="3232781" y="8889"/>
                  </a:lnTo>
                  <a:close/>
                  <a:moveTo>
                    <a:pt x="2432681" y="634"/>
                  </a:moveTo>
                  <a:lnTo>
                    <a:pt x="2432681" y="38099"/>
                  </a:lnTo>
                  <a:cubicBezTo>
                    <a:pt x="2432681" y="38099"/>
                    <a:pt x="2434586" y="35559"/>
                    <a:pt x="2436491" y="34289"/>
                  </a:cubicBezTo>
                  <a:cubicBezTo>
                    <a:pt x="2437761" y="33019"/>
                    <a:pt x="2439666" y="32384"/>
                    <a:pt x="2440936" y="31114"/>
                  </a:cubicBezTo>
                  <a:cubicBezTo>
                    <a:pt x="2442841" y="30479"/>
                    <a:pt x="2444746" y="29844"/>
                    <a:pt x="2446651" y="29209"/>
                  </a:cubicBezTo>
                  <a:cubicBezTo>
                    <a:pt x="2448556" y="29209"/>
                    <a:pt x="2450461" y="29209"/>
                    <a:pt x="2452366" y="29209"/>
                  </a:cubicBezTo>
                  <a:cubicBezTo>
                    <a:pt x="2456811" y="29209"/>
                    <a:pt x="2461256" y="29844"/>
                    <a:pt x="2464431" y="31749"/>
                  </a:cubicBezTo>
                  <a:cubicBezTo>
                    <a:pt x="2467606" y="33019"/>
                    <a:pt x="2470781" y="35559"/>
                    <a:pt x="2473321" y="38099"/>
                  </a:cubicBezTo>
                  <a:cubicBezTo>
                    <a:pt x="2475861" y="41274"/>
                    <a:pt x="2477131" y="44449"/>
                    <a:pt x="2478401" y="49529"/>
                  </a:cubicBezTo>
                  <a:cubicBezTo>
                    <a:pt x="2479671" y="53974"/>
                    <a:pt x="2480306" y="59054"/>
                    <a:pt x="2480306" y="64134"/>
                  </a:cubicBezTo>
                  <a:lnTo>
                    <a:pt x="2480306" y="108584"/>
                  </a:lnTo>
                  <a:lnTo>
                    <a:pt x="2465066" y="108584"/>
                  </a:lnTo>
                  <a:lnTo>
                    <a:pt x="2464431" y="108584"/>
                  </a:lnTo>
                  <a:lnTo>
                    <a:pt x="2464431" y="64769"/>
                  </a:lnTo>
                  <a:cubicBezTo>
                    <a:pt x="2464431" y="57784"/>
                    <a:pt x="2463161" y="52069"/>
                    <a:pt x="2460621" y="48894"/>
                  </a:cubicBezTo>
                  <a:cubicBezTo>
                    <a:pt x="2458081" y="45084"/>
                    <a:pt x="2454271" y="43814"/>
                    <a:pt x="2448556" y="43814"/>
                  </a:cubicBezTo>
                  <a:cubicBezTo>
                    <a:pt x="2446016" y="43814"/>
                    <a:pt x="2444111" y="43814"/>
                    <a:pt x="2442206" y="45084"/>
                  </a:cubicBezTo>
                  <a:cubicBezTo>
                    <a:pt x="2440301" y="45719"/>
                    <a:pt x="2438396" y="46989"/>
                    <a:pt x="2437126" y="48894"/>
                  </a:cubicBezTo>
                  <a:cubicBezTo>
                    <a:pt x="2435856" y="50799"/>
                    <a:pt x="2434586" y="52704"/>
                    <a:pt x="2433951" y="55244"/>
                  </a:cubicBezTo>
                  <a:cubicBezTo>
                    <a:pt x="2433316" y="57784"/>
                    <a:pt x="2432681" y="60324"/>
                    <a:pt x="2432681" y="63499"/>
                  </a:cubicBezTo>
                  <a:lnTo>
                    <a:pt x="2432681" y="109219"/>
                  </a:lnTo>
                  <a:lnTo>
                    <a:pt x="2417441" y="109219"/>
                  </a:lnTo>
                  <a:lnTo>
                    <a:pt x="2417441" y="8889"/>
                  </a:lnTo>
                  <a:close/>
                  <a:moveTo>
                    <a:pt x="1734181" y="634"/>
                  </a:moveTo>
                  <a:lnTo>
                    <a:pt x="1734181" y="38099"/>
                  </a:lnTo>
                  <a:cubicBezTo>
                    <a:pt x="1734181" y="38099"/>
                    <a:pt x="1736086" y="35559"/>
                    <a:pt x="1737991" y="34289"/>
                  </a:cubicBezTo>
                  <a:cubicBezTo>
                    <a:pt x="1739261" y="33019"/>
                    <a:pt x="1741166" y="32384"/>
                    <a:pt x="1742436" y="31114"/>
                  </a:cubicBezTo>
                  <a:cubicBezTo>
                    <a:pt x="1744341" y="30479"/>
                    <a:pt x="1746246" y="29844"/>
                    <a:pt x="1748151" y="29209"/>
                  </a:cubicBezTo>
                  <a:cubicBezTo>
                    <a:pt x="1750056" y="29209"/>
                    <a:pt x="1751961" y="29209"/>
                    <a:pt x="1753866" y="29209"/>
                  </a:cubicBezTo>
                  <a:cubicBezTo>
                    <a:pt x="1758311" y="29209"/>
                    <a:pt x="1762756" y="29844"/>
                    <a:pt x="1765931" y="31749"/>
                  </a:cubicBezTo>
                  <a:cubicBezTo>
                    <a:pt x="1769106" y="33019"/>
                    <a:pt x="1772281" y="35559"/>
                    <a:pt x="1774821" y="38099"/>
                  </a:cubicBezTo>
                  <a:cubicBezTo>
                    <a:pt x="1777361" y="41274"/>
                    <a:pt x="1778631" y="44449"/>
                    <a:pt x="1779901" y="49529"/>
                  </a:cubicBezTo>
                  <a:cubicBezTo>
                    <a:pt x="1781171" y="53974"/>
                    <a:pt x="1781806" y="59054"/>
                    <a:pt x="1781806" y="64134"/>
                  </a:cubicBezTo>
                  <a:lnTo>
                    <a:pt x="1781806" y="108584"/>
                  </a:lnTo>
                  <a:lnTo>
                    <a:pt x="1766566" y="108584"/>
                  </a:lnTo>
                  <a:lnTo>
                    <a:pt x="1765931" y="108584"/>
                  </a:lnTo>
                  <a:lnTo>
                    <a:pt x="1765931" y="64769"/>
                  </a:lnTo>
                  <a:cubicBezTo>
                    <a:pt x="1765931" y="57784"/>
                    <a:pt x="1764661" y="52069"/>
                    <a:pt x="1762121" y="48894"/>
                  </a:cubicBezTo>
                  <a:cubicBezTo>
                    <a:pt x="1759581" y="45084"/>
                    <a:pt x="1755771" y="43814"/>
                    <a:pt x="1750056" y="43814"/>
                  </a:cubicBezTo>
                  <a:cubicBezTo>
                    <a:pt x="1747516" y="43814"/>
                    <a:pt x="1745611" y="43814"/>
                    <a:pt x="1743706" y="45084"/>
                  </a:cubicBezTo>
                  <a:cubicBezTo>
                    <a:pt x="1741801" y="45719"/>
                    <a:pt x="1739896" y="46989"/>
                    <a:pt x="1738626" y="48894"/>
                  </a:cubicBezTo>
                  <a:cubicBezTo>
                    <a:pt x="1737356" y="50799"/>
                    <a:pt x="1736086" y="52704"/>
                    <a:pt x="1735451" y="55244"/>
                  </a:cubicBezTo>
                  <a:cubicBezTo>
                    <a:pt x="1734816" y="57784"/>
                    <a:pt x="1734181" y="60324"/>
                    <a:pt x="1734181" y="63499"/>
                  </a:cubicBezTo>
                  <a:lnTo>
                    <a:pt x="1734181" y="109219"/>
                  </a:lnTo>
                  <a:lnTo>
                    <a:pt x="1718941" y="109219"/>
                  </a:lnTo>
                  <a:lnTo>
                    <a:pt x="1718941" y="8889"/>
                  </a:lnTo>
                  <a:close/>
                  <a:moveTo>
                    <a:pt x="803275" y="634"/>
                  </a:moveTo>
                  <a:lnTo>
                    <a:pt x="803275" y="38099"/>
                  </a:lnTo>
                  <a:cubicBezTo>
                    <a:pt x="803275" y="38099"/>
                    <a:pt x="805180" y="35559"/>
                    <a:pt x="807085" y="34289"/>
                  </a:cubicBezTo>
                  <a:cubicBezTo>
                    <a:pt x="808355" y="33019"/>
                    <a:pt x="810260" y="32384"/>
                    <a:pt x="811530" y="31114"/>
                  </a:cubicBezTo>
                  <a:cubicBezTo>
                    <a:pt x="813435" y="30479"/>
                    <a:pt x="815340" y="29844"/>
                    <a:pt x="817245" y="29209"/>
                  </a:cubicBezTo>
                  <a:cubicBezTo>
                    <a:pt x="819150" y="29209"/>
                    <a:pt x="821055" y="29209"/>
                    <a:pt x="822960" y="29209"/>
                  </a:cubicBezTo>
                  <a:cubicBezTo>
                    <a:pt x="827405" y="29209"/>
                    <a:pt x="831850" y="29844"/>
                    <a:pt x="835025" y="31749"/>
                  </a:cubicBezTo>
                  <a:cubicBezTo>
                    <a:pt x="838200" y="33019"/>
                    <a:pt x="841375" y="35559"/>
                    <a:pt x="843915" y="38099"/>
                  </a:cubicBezTo>
                  <a:cubicBezTo>
                    <a:pt x="846455" y="41274"/>
                    <a:pt x="847725" y="44449"/>
                    <a:pt x="848995" y="49529"/>
                  </a:cubicBezTo>
                  <a:cubicBezTo>
                    <a:pt x="850265" y="53974"/>
                    <a:pt x="850900" y="59054"/>
                    <a:pt x="850900" y="64134"/>
                  </a:cubicBezTo>
                  <a:lnTo>
                    <a:pt x="850900" y="108584"/>
                  </a:lnTo>
                  <a:lnTo>
                    <a:pt x="835660" y="108584"/>
                  </a:lnTo>
                  <a:lnTo>
                    <a:pt x="835025" y="108584"/>
                  </a:lnTo>
                  <a:lnTo>
                    <a:pt x="835025" y="64769"/>
                  </a:lnTo>
                  <a:cubicBezTo>
                    <a:pt x="835025" y="57784"/>
                    <a:pt x="833755" y="52069"/>
                    <a:pt x="831215" y="48894"/>
                  </a:cubicBezTo>
                  <a:cubicBezTo>
                    <a:pt x="828675" y="45084"/>
                    <a:pt x="824865" y="43814"/>
                    <a:pt x="819150" y="43814"/>
                  </a:cubicBezTo>
                  <a:cubicBezTo>
                    <a:pt x="816610" y="43814"/>
                    <a:pt x="814705" y="43814"/>
                    <a:pt x="812800" y="45084"/>
                  </a:cubicBezTo>
                  <a:cubicBezTo>
                    <a:pt x="810895" y="45719"/>
                    <a:pt x="808990" y="46989"/>
                    <a:pt x="807720" y="48894"/>
                  </a:cubicBezTo>
                  <a:cubicBezTo>
                    <a:pt x="806450" y="50799"/>
                    <a:pt x="805180" y="52704"/>
                    <a:pt x="804545" y="55244"/>
                  </a:cubicBezTo>
                  <a:cubicBezTo>
                    <a:pt x="803910" y="57784"/>
                    <a:pt x="803275" y="60324"/>
                    <a:pt x="803275" y="63499"/>
                  </a:cubicBezTo>
                  <a:lnTo>
                    <a:pt x="803275" y="109219"/>
                  </a:lnTo>
                  <a:lnTo>
                    <a:pt x="788035" y="109219"/>
                  </a:lnTo>
                  <a:lnTo>
                    <a:pt x="788035" y="8889"/>
                  </a:lnTo>
                  <a:close/>
                  <a:moveTo>
                    <a:pt x="104774" y="634"/>
                  </a:moveTo>
                  <a:lnTo>
                    <a:pt x="104774" y="38099"/>
                  </a:lnTo>
                  <a:cubicBezTo>
                    <a:pt x="104774" y="38099"/>
                    <a:pt x="106679" y="35559"/>
                    <a:pt x="108584" y="34289"/>
                  </a:cubicBezTo>
                  <a:cubicBezTo>
                    <a:pt x="109854" y="33019"/>
                    <a:pt x="111759" y="32384"/>
                    <a:pt x="113029" y="31114"/>
                  </a:cubicBezTo>
                  <a:cubicBezTo>
                    <a:pt x="114934" y="30479"/>
                    <a:pt x="116839" y="29844"/>
                    <a:pt x="118744" y="29209"/>
                  </a:cubicBezTo>
                  <a:cubicBezTo>
                    <a:pt x="120649" y="29209"/>
                    <a:pt x="122554" y="29209"/>
                    <a:pt x="124459" y="29209"/>
                  </a:cubicBezTo>
                  <a:cubicBezTo>
                    <a:pt x="128904" y="29209"/>
                    <a:pt x="133349" y="29844"/>
                    <a:pt x="136524" y="31749"/>
                  </a:cubicBezTo>
                  <a:cubicBezTo>
                    <a:pt x="139699" y="33019"/>
                    <a:pt x="142874" y="35559"/>
                    <a:pt x="145414" y="38099"/>
                  </a:cubicBezTo>
                  <a:cubicBezTo>
                    <a:pt x="147954" y="41274"/>
                    <a:pt x="149224" y="44449"/>
                    <a:pt x="150494" y="49529"/>
                  </a:cubicBezTo>
                  <a:cubicBezTo>
                    <a:pt x="151764" y="53974"/>
                    <a:pt x="152399" y="59054"/>
                    <a:pt x="152399" y="64134"/>
                  </a:cubicBezTo>
                  <a:lnTo>
                    <a:pt x="152399" y="108584"/>
                  </a:lnTo>
                  <a:lnTo>
                    <a:pt x="137159" y="108584"/>
                  </a:lnTo>
                  <a:lnTo>
                    <a:pt x="136524" y="108584"/>
                  </a:lnTo>
                  <a:lnTo>
                    <a:pt x="136524" y="64769"/>
                  </a:lnTo>
                  <a:cubicBezTo>
                    <a:pt x="136524" y="57784"/>
                    <a:pt x="135254" y="52069"/>
                    <a:pt x="132714" y="48894"/>
                  </a:cubicBezTo>
                  <a:cubicBezTo>
                    <a:pt x="130174" y="45084"/>
                    <a:pt x="126364" y="43814"/>
                    <a:pt x="120649" y="43814"/>
                  </a:cubicBezTo>
                  <a:cubicBezTo>
                    <a:pt x="118109" y="43814"/>
                    <a:pt x="116204" y="43814"/>
                    <a:pt x="114299" y="45084"/>
                  </a:cubicBezTo>
                  <a:cubicBezTo>
                    <a:pt x="112394" y="45719"/>
                    <a:pt x="110489" y="46989"/>
                    <a:pt x="109219" y="48894"/>
                  </a:cubicBezTo>
                  <a:cubicBezTo>
                    <a:pt x="107949" y="50799"/>
                    <a:pt x="106679" y="52704"/>
                    <a:pt x="106044" y="55244"/>
                  </a:cubicBezTo>
                  <a:cubicBezTo>
                    <a:pt x="105409" y="57784"/>
                    <a:pt x="104774" y="60324"/>
                    <a:pt x="104774" y="63499"/>
                  </a:cubicBezTo>
                  <a:lnTo>
                    <a:pt x="104774" y="109219"/>
                  </a:lnTo>
                  <a:lnTo>
                    <a:pt x="89534" y="109219"/>
                  </a:lnTo>
                  <a:lnTo>
                    <a:pt x="89534" y="8889"/>
                  </a:lnTo>
                  <a:close/>
                  <a:moveTo>
                    <a:pt x="3894450" y="0"/>
                  </a:moveTo>
                  <a:lnTo>
                    <a:pt x="3894450" y="30480"/>
                  </a:lnTo>
                  <a:lnTo>
                    <a:pt x="3913500" y="30480"/>
                  </a:lnTo>
                  <a:lnTo>
                    <a:pt x="3913500" y="44450"/>
                  </a:lnTo>
                  <a:lnTo>
                    <a:pt x="3894450" y="44450"/>
                  </a:lnTo>
                  <a:lnTo>
                    <a:pt x="3894450" y="86995"/>
                  </a:lnTo>
                  <a:cubicBezTo>
                    <a:pt x="3894450" y="86995"/>
                    <a:pt x="3894450" y="90170"/>
                    <a:pt x="3894450" y="91440"/>
                  </a:cubicBezTo>
                  <a:cubicBezTo>
                    <a:pt x="3894450" y="92710"/>
                    <a:pt x="3895085" y="93345"/>
                    <a:pt x="3895720" y="94615"/>
                  </a:cubicBezTo>
                  <a:cubicBezTo>
                    <a:pt x="3896355" y="95250"/>
                    <a:pt x="3896990" y="95885"/>
                    <a:pt x="3898260" y="95885"/>
                  </a:cubicBezTo>
                  <a:cubicBezTo>
                    <a:pt x="3899530" y="95885"/>
                    <a:pt x="3900800" y="95885"/>
                    <a:pt x="3902070" y="95885"/>
                  </a:cubicBezTo>
                  <a:cubicBezTo>
                    <a:pt x="3903975" y="95885"/>
                    <a:pt x="3905880" y="95885"/>
                    <a:pt x="3908420" y="95250"/>
                  </a:cubicBezTo>
                  <a:cubicBezTo>
                    <a:pt x="3910325" y="94615"/>
                    <a:pt x="3912230" y="93980"/>
                    <a:pt x="3913500" y="93345"/>
                  </a:cubicBezTo>
                  <a:lnTo>
                    <a:pt x="3911595" y="106680"/>
                  </a:lnTo>
                  <a:cubicBezTo>
                    <a:pt x="3911595" y="106680"/>
                    <a:pt x="3907785" y="108585"/>
                    <a:pt x="3905245" y="109220"/>
                  </a:cubicBezTo>
                  <a:cubicBezTo>
                    <a:pt x="3902705" y="109855"/>
                    <a:pt x="3900165" y="110490"/>
                    <a:pt x="3896990" y="110490"/>
                  </a:cubicBezTo>
                  <a:cubicBezTo>
                    <a:pt x="3894450" y="110490"/>
                    <a:pt x="3891910" y="110490"/>
                    <a:pt x="3890005" y="109220"/>
                  </a:cubicBezTo>
                  <a:cubicBezTo>
                    <a:pt x="3888100" y="108585"/>
                    <a:pt x="3886195" y="107315"/>
                    <a:pt x="3884290" y="105410"/>
                  </a:cubicBezTo>
                  <a:cubicBezTo>
                    <a:pt x="3882385" y="103505"/>
                    <a:pt x="3881115" y="101600"/>
                    <a:pt x="3880480" y="99060"/>
                  </a:cubicBezTo>
                  <a:cubicBezTo>
                    <a:pt x="3879845" y="96520"/>
                    <a:pt x="3879210" y="93345"/>
                    <a:pt x="3879210" y="89535"/>
                  </a:cubicBezTo>
                  <a:lnTo>
                    <a:pt x="3879210" y="44450"/>
                  </a:lnTo>
                  <a:lnTo>
                    <a:pt x="3868415" y="44450"/>
                  </a:lnTo>
                  <a:lnTo>
                    <a:pt x="3868415" y="30480"/>
                  </a:lnTo>
                  <a:lnTo>
                    <a:pt x="3879210" y="30480"/>
                  </a:lnTo>
                  <a:lnTo>
                    <a:pt x="3879210" y="8255"/>
                  </a:lnTo>
                  <a:close/>
                  <a:moveTo>
                    <a:pt x="3664581" y="0"/>
                  </a:moveTo>
                  <a:lnTo>
                    <a:pt x="3664581" y="30480"/>
                  </a:lnTo>
                  <a:lnTo>
                    <a:pt x="3683631" y="30480"/>
                  </a:lnTo>
                  <a:lnTo>
                    <a:pt x="3683631" y="44450"/>
                  </a:lnTo>
                  <a:lnTo>
                    <a:pt x="3664581" y="44450"/>
                  </a:lnTo>
                  <a:lnTo>
                    <a:pt x="3664581" y="86995"/>
                  </a:lnTo>
                  <a:cubicBezTo>
                    <a:pt x="3664581" y="86995"/>
                    <a:pt x="3664581" y="90170"/>
                    <a:pt x="3664581" y="91440"/>
                  </a:cubicBezTo>
                  <a:cubicBezTo>
                    <a:pt x="3664581" y="92710"/>
                    <a:pt x="3665216" y="93345"/>
                    <a:pt x="3665851" y="94615"/>
                  </a:cubicBezTo>
                  <a:cubicBezTo>
                    <a:pt x="3666486" y="95250"/>
                    <a:pt x="3667121" y="95885"/>
                    <a:pt x="3668391" y="95885"/>
                  </a:cubicBezTo>
                  <a:cubicBezTo>
                    <a:pt x="3669661" y="95885"/>
                    <a:pt x="3670931" y="95885"/>
                    <a:pt x="3672201" y="95885"/>
                  </a:cubicBezTo>
                  <a:cubicBezTo>
                    <a:pt x="3674106" y="95885"/>
                    <a:pt x="3676011" y="95885"/>
                    <a:pt x="3678551" y="95250"/>
                  </a:cubicBezTo>
                  <a:cubicBezTo>
                    <a:pt x="3680456" y="94615"/>
                    <a:pt x="3682361" y="93980"/>
                    <a:pt x="3683631" y="93345"/>
                  </a:cubicBezTo>
                  <a:lnTo>
                    <a:pt x="3681726" y="106680"/>
                  </a:lnTo>
                  <a:cubicBezTo>
                    <a:pt x="3681726" y="106680"/>
                    <a:pt x="3677916" y="108585"/>
                    <a:pt x="3675376" y="109220"/>
                  </a:cubicBezTo>
                  <a:cubicBezTo>
                    <a:pt x="3672836" y="109855"/>
                    <a:pt x="3670296" y="110490"/>
                    <a:pt x="3667121" y="110490"/>
                  </a:cubicBezTo>
                  <a:cubicBezTo>
                    <a:pt x="3664581" y="110490"/>
                    <a:pt x="3662041" y="110490"/>
                    <a:pt x="3660136" y="109220"/>
                  </a:cubicBezTo>
                  <a:cubicBezTo>
                    <a:pt x="3658231" y="108585"/>
                    <a:pt x="3656326" y="107315"/>
                    <a:pt x="3654421" y="105410"/>
                  </a:cubicBezTo>
                  <a:cubicBezTo>
                    <a:pt x="3652516" y="103505"/>
                    <a:pt x="3651246" y="101600"/>
                    <a:pt x="3650611" y="99060"/>
                  </a:cubicBezTo>
                  <a:cubicBezTo>
                    <a:pt x="3649976" y="96520"/>
                    <a:pt x="3649341" y="93345"/>
                    <a:pt x="3649341" y="89535"/>
                  </a:cubicBezTo>
                  <a:lnTo>
                    <a:pt x="3649341" y="44450"/>
                  </a:lnTo>
                  <a:lnTo>
                    <a:pt x="3638546" y="44450"/>
                  </a:lnTo>
                  <a:lnTo>
                    <a:pt x="3638546" y="30480"/>
                  </a:lnTo>
                  <a:lnTo>
                    <a:pt x="3649341" y="30480"/>
                  </a:lnTo>
                  <a:lnTo>
                    <a:pt x="3649341" y="8255"/>
                  </a:lnTo>
                  <a:close/>
                  <a:moveTo>
                    <a:pt x="3610605" y="0"/>
                  </a:moveTo>
                  <a:lnTo>
                    <a:pt x="3610605" y="30480"/>
                  </a:lnTo>
                  <a:lnTo>
                    <a:pt x="3629655" y="30480"/>
                  </a:lnTo>
                  <a:lnTo>
                    <a:pt x="3629655" y="44450"/>
                  </a:lnTo>
                  <a:lnTo>
                    <a:pt x="3610605" y="44450"/>
                  </a:lnTo>
                  <a:lnTo>
                    <a:pt x="3610605" y="86995"/>
                  </a:lnTo>
                  <a:cubicBezTo>
                    <a:pt x="3610605" y="86995"/>
                    <a:pt x="3610605" y="90170"/>
                    <a:pt x="3610605" y="91440"/>
                  </a:cubicBezTo>
                  <a:cubicBezTo>
                    <a:pt x="3610605" y="92710"/>
                    <a:pt x="3611240" y="93345"/>
                    <a:pt x="3611875" y="94615"/>
                  </a:cubicBezTo>
                  <a:cubicBezTo>
                    <a:pt x="3612510" y="95250"/>
                    <a:pt x="3613145" y="95885"/>
                    <a:pt x="3614415" y="95885"/>
                  </a:cubicBezTo>
                  <a:cubicBezTo>
                    <a:pt x="3615685" y="95885"/>
                    <a:pt x="3616955" y="95885"/>
                    <a:pt x="3618225" y="95885"/>
                  </a:cubicBezTo>
                  <a:cubicBezTo>
                    <a:pt x="3620130" y="95885"/>
                    <a:pt x="3622035" y="95885"/>
                    <a:pt x="3624575" y="95250"/>
                  </a:cubicBezTo>
                  <a:cubicBezTo>
                    <a:pt x="3626480" y="94615"/>
                    <a:pt x="3628385" y="93980"/>
                    <a:pt x="3629655" y="93345"/>
                  </a:cubicBezTo>
                  <a:lnTo>
                    <a:pt x="3627750" y="106680"/>
                  </a:lnTo>
                  <a:cubicBezTo>
                    <a:pt x="3627750" y="106680"/>
                    <a:pt x="3623940" y="108585"/>
                    <a:pt x="3621400" y="109220"/>
                  </a:cubicBezTo>
                  <a:cubicBezTo>
                    <a:pt x="3618860" y="109855"/>
                    <a:pt x="3616320" y="110490"/>
                    <a:pt x="3613145" y="110490"/>
                  </a:cubicBezTo>
                  <a:cubicBezTo>
                    <a:pt x="3610605" y="110490"/>
                    <a:pt x="3608065" y="110490"/>
                    <a:pt x="3606160" y="109220"/>
                  </a:cubicBezTo>
                  <a:cubicBezTo>
                    <a:pt x="3604255" y="108585"/>
                    <a:pt x="3602350" y="107315"/>
                    <a:pt x="3600445" y="105410"/>
                  </a:cubicBezTo>
                  <a:cubicBezTo>
                    <a:pt x="3598540" y="103505"/>
                    <a:pt x="3597270" y="101600"/>
                    <a:pt x="3596635" y="99060"/>
                  </a:cubicBezTo>
                  <a:cubicBezTo>
                    <a:pt x="3596000" y="96520"/>
                    <a:pt x="3595365" y="93345"/>
                    <a:pt x="3595365" y="89535"/>
                  </a:cubicBezTo>
                  <a:lnTo>
                    <a:pt x="3595365" y="44450"/>
                  </a:lnTo>
                  <a:lnTo>
                    <a:pt x="3584570" y="44450"/>
                  </a:lnTo>
                  <a:lnTo>
                    <a:pt x="3584570" y="30480"/>
                  </a:lnTo>
                  <a:lnTo>
                    <a:pt x="3595365" y="30480"/>
                  </a:lnTo>
                  <a:lnTo>
                    <a:pt x="3595365" y="8255"/>
                  </a:lnTo>
                  <a:close/>
                  <a:moveTo>
                    <a:pt x="3445505" y="0"/>
                  </a:moveTo>
                  <a:lnTo>
                    <a:pt x="3445505" y="37465"/>
                  </a:lnTo>
                  <a:cubicBezTo>
                    <a:pt x="3445505" y="37465"/>
                    <a:pt x="3448680" y="34925"/>
                    <a:pt x="3449950" y="33655"/>
                  </a:cubicBezTo>
                  <a:cubicBezTo>
                    <a:pt x="3451220" y="33020"/>
                    <a:pt x="3452490" y="31750"/>
                    <a:pt x="3453760" y="31115"/>
                  </a:cubicBezTo>
                  <a:cubicBezTo>
                    <a:pt x="3455030" y="30480"/>
                    <a:pt x="3456935" y="29845"/>
                    <a:pt x="3458840" y="29210"/>
                  </a:cubicBezTo>
                  <a:cubicBezTo>
                    <a:pt x="3460745" y="29210"/>
                    <a:pt x="3463285" y="28575"/>
                    <a:pt x="3465825" y="28575"/>
                  </a:cubicBezTo>
                  <a:cubicBezTo>
                    <a:pt x="3470270" y="28575"/>
                    <a:pt x="3474080" y="29210"/>
                    <a:pt x="3477890" y="31115"/>
                  </a:cubicBezTo>
                  <a:cubicBezTo>
                    <a:pt x="3481700" y="32385"/>
                    <a:pt x="3484875" y="34925"/>
                    <a:pt x="3487415" y="38735"/>
                  </a:cubicBezTo>
                  <a:cubicBezTo>
                    <a:pt x="3489955" y="41910"/>
                    <a:pt x="3492495" y="46355"/>
                    <a:pt x="3493765" y="51435"/>
                  </a:cubicBezTo>
                  <a:cubicBezTo>
                    <a:pt x="3495035" y="56515"/>
                    <a:pt x="3496305" y="62865"/>
                    <a:pt x="3496305" y="70485"/>
                  </a:cubicBezTo>
                  <a:lnTo>
                    <a:pt x="3495670" y="71120"/>
                  </a:lnTo>
                  <a:cubicBezTo>
                    <a:pt x="3495670" y="77470"/>
                    <a:pt x="3495035" y="83820"/>
                    <a:pt x="3493130" y="88265"/>
                  </a:cubicBezTo>
                  <a:cubicBezTo>
                    <a:pt x="3491225" y="93345"/>
                    <a:pt x="3489320" y="97155"/>
                    <a:pt x="3486145" y="100330"/>
                  </a:cubicBezTo>
                  <a:cubicBezTo>
                    <a:pt x="3483605" y="103505"/>
                    <a:pt x="3479795" y="106045"/>
                    <a:pt x="3476620" y="107315"/>
                  </a:cubicBezTo>
                  <a:cubicBezTo>
                    <a:pt x="3472810" y="109220"/>
                    <a:pt x="3469000" y="109855"/>
                    <a:pt x="3465190" y="109855"/>
                  </a:cubicBezTo>
                  <a:cubicBezTo>
                    <a:pt x="3461380" y="109855"/>
                    <a:pt x="3457570" y="109220"/>
                    <a:pt x="3454395" y="107315"/>
                  </a:cubicBezTo>
                  <a:cubicBezTo>
                    <a:pt x="3450585" y="105410"/>
                    <a:pt x="3448045" y="103505"/>
                    <a:pt x="3445505" y="100965"/>
                  </a:cubicBezTo>
                  <a:lnTo>
                    <a:pt x="3445505" y="107950"/>
                  </a:lnTo>
                  <a:lnTo>
                    <a:pt x="3430265" y="107950"/>
                  </a:lnTo>
                  <a:lnTo>
                    <a:pt x="3430265" y="7620"/>
                  </a:lnTo>
                  <a:close/>
                  <a:moveTo>
                    <a:pt x="2380611" y="0"/>
                  </a:moveTo>
                  <a:lnTo>
                    <a:pt x="2380611" y="30480"/>
                  </a:lnTo>
                  <a:lnTo>
                    <a:pt x="2399661" y="30480"/>
                  </a:lnTo>
                  <a:lnTo>
                    <a:pt x="2399661" y="44450"/>
                  </a:lnTo>
                  <a:lnTo>
                    <a:pt x="2380611" y="44450"/>
                  </a:lnTo>
                  <a:lnTo>
                    <a:pt x="2380611" y="86995"/>
                  </a:lnTo>
                  <a:cubicBezTo>
                    <a:pt x="2380611" y="86995"/>
                    <a:pt x="2380611" y="90170"/>
                    <a:pt x="2380611" y="91440"/>
                  </a:cubicBezTo>
                  <a:cubicBezTo>
                    <a:pt x="2380611" y="92710"/>
                    <a:pt x="2381246" y="93345"/>
                    <a:pt x="2381881" y="94615"/>
                  </a:cubicBezTo>
                  <a:cubicBezTo>
                    <a:pt x="2382516" y="95250"/>
                    <a:pt x="2383151" y="95885"/>
                    <a:pt x="2384421" y="95885"/>
                  </a:cubicBezTo>
                  <a:cubicBezTo>
                    <a:pt x="2385691" y="95885"/>
                    <a:pt x="2386961" y="95885"/>
                    <a:pt x="2388231" y="95885"/>
                  </a:cubicBezTo>
                  <a:cubicBezTo>
                    <a:pt x="2390136" y="95885"/>
                    <a:pt x="2392041" y="95885"/>
                    <a:pt x="2394581" y="95250"/>
                  </a:cubicBezTo>
                  <a:cubicBezTo>
                    <a:pt x="2396486" y="94615"/>
                    <a:pt x="2398391" y="93980"/>
                    <a:pt x="2399661" y="93345"/>
                  </a:cubicBezTo>
                  <a:lnTo>
                    <a:pt x="2397756" y="106680"/>
                  </a:lnTo>
                  <a:cubicBezTo>
                    <a:pt x="2397756" y="106680"/>
                    <a:pt x="2393946" y="108585"/>
                    <a:pt x="2391406" y="109220"/>
                  </a:cubicBezTo>
                  <a:cubicBezTo>
                    <a:pt x="2388866" y="109855"/>
                    <a:pt x="2386326" y="110490"/>
                    <a:pt x="2383151" y="110490"/>
                  </a:cubicBezTo>
                  <a:cubicBezTo>
                    <a:pt x="2380611" y="110490"/>
                    <a:pt x="2378071" y="110490"/>
                    <a:pt x="2376166" y="109220"/>
                  </a:cubicBezTo>
                  <a:cubicBezTo>
                    <a:pt x="2374261" y="108585"/>
                    <a:pt x="2372356" y="107315"/>
                    <a:pt x="2370451" y="105410"/>
                  </a:cubicBezTo>
                  <a:cubicBezTo>
                    <a:pt x="2368546" y="103505"/>
                    <a:pt x="2367276" y="101600"/>
                    <a:pt x="2366641" y="99060"/>
                  </a:cubicBezTo>
                  <a:cubicBezTo>
                    <a:pt x="2366006" y="96520"/>
                    <a:pt x="2365371" y="93345"/>
                    <a:pt x="2365371" y="89535"/>
                  </a:cubicBezTo>
                  <a:lnTo>
                    <a:pt x="2365371" y="44450"/>
                  </a:lnTo>
                  <a:lnTo>
                    <a:pt x="2354576" y="44450"/>
                  </a:lnTo>
                  <a:lnTo>
                    <a:pt x="2354576" y="30480"/>
                  </a:lnTo>
                  <a:lnTo>
                    <a:pt x="2365371" y="30480"/>
                  </a:lnTo>
                  <a:lnTo>
                    <a:pt x="2365371" y="8255"/>
                  </a:lnTo>
                  <a:close/>
                  <a:moveTo>
                    <a:pt x="2150741" y="0"/>
                  </a:moveTo>
                  <a:lnTo>
                    <a:pt x="2150741" y="30480"/>
                  </a:lnTo>
                  <a:lnTo>
                    <a:pt x="2169791" y="30480"/>
                  </a:lnTo>
                  <a:lnTo>
                    <a:pt x="2169791" y="44450"/>
                  </a:lnTo>
                  <a:lnTo>
                    <a:pt x="2150741" y="44450"/>
                  </a:lnTo>
                  <a:lnTo>
                    <a:pt x="2150741" y="86995"/>
                  </a:lnTo>
                  <a:cubicBezTo>
                    <a:pt x="2150741" y="86995"/>
                    <a:pt x="2150741" y="90170"/>
                    <a:pt x="2150741" y="91440"/>
                  </a:cubicBezTo>
                  <a:cubicBezTo>
                    <a:pt x="2150741" y="92710"/>
                    <a:pt x="2151376" y="93345"/>
                    <a:pt x="2152011" y="94615"/>
                  </a:cubicBezTo>
                  <a:cubicBezTo>
                    <a:pt x="2152646" y="95250"/>
                    <a:pt x="2153281" y="95885"/>
                    <a:pt x="2154551" y="95885"/>
                  </a:cubicBezTo>
                  <a:cubicBezTo>
                    <a:pt x="2155821" y="95885"/>
                    <a:pt x="2157091" y="95885"/>
                    <a:pt x="2158361" y="95885"/>
                  </a:cubicBezTo>
                  <a:cubicBezTo>
                    <a:pt x="2160266" y="95885"/>
                    <a:pt x="2162171" y="95885"/>
                    <a:pt x="2164711" y="95250"/>
                  </a:cubicBezTo>
                  <a:cubicBezTo>
                    <a:pt x="2166616" y="94615"/>
                    <a:pt x="2168521" y="93980"/>
                    <a:pt x="2169791" y="93345"/>
                  </a:cubicBezTo>
                  <a:lnTo>
                    <a:pt x="2167886" y="106680"/>
                  </a:lnTo>
                  <a:cubicBezTo>
                    <a:pt x="2167886" y="106680"/>
                    <a:pt x="2164076" y="108585"/>
                    <a:pt x="2161536" y="109220"/>
                  </a:cubicBezTo>
                  <a:cubicBezTo>
                    <a:pt x="2158996" y="109855"/>
                    <a:pt x="2156456" y="110490"/>
                    <a:pt x="2153281" y="110490"/>
                  </a:cubicBezTo>
                  <a:cubicBezTo>
                    <a:pt x="2150741" y="110490"/>
                    <a:pt x="2148201" y="110490"/>
                    <a:pt x="2146296" y="109220"/>
                  </a:cubicBezTo>
                  <a:cubicBezTo>
                    <a:pt x="2144391" y="108585"/>
                    <a:pt x="2142486" y="107315"/>
                    <a:pt x="2140581" y="105410"/>
                  </a:cubicBezTo>
                  <a:cubicBezTo>
                    <a:pt x="2138676" y="103505"/>
                    <a:pt x="2137406" y="101600"/>
                    <a:pt x="2136771" y="99060"/>
                  </a:cubicBezTo>
                  <a:cubicBezTo>
                    <a:pt x="2136136" y="96520"/>
                    <a:pt x="2135501" y="93345"/>
                    <a:pt x="2135501" y="89535"/>
                  </a:cubicBezTo>
                  <a:lnTo>
                    <a:pt x="2135501" y="44450"/>
                  </a:lnTo>
                  <a:lnTo>
                    <a:pt x="2124706" y="44450"/>
                  </a:lnTo>
                  <a:lnTo>
                    <a:pt x="2124706" y="30480"/>
                  </a:lnTo>
                  <a:lnTo>
                    <a:pt x="2135501" y="30480"/>
                  </a:lnTo>
                  <a:lnTo>
                    <a:pt x="2135501" y="8255"/>
                  </a:lnTo>
                  <a:close/>
                  <a:moveTo>
                    <a:pt x="2096131" y="0"/>
                  </a:moveTo>
                  <a:lnTo>
                    <a:pt x="2096131" y="30480"/>
                  </a:lnTo>
                  <a:lnTo>
                    <a:pt x="2115181" y="30480"/>
                  </a:lnTo>
                  <a:lnTo>
                    <a:pt x="2115181" y="44450"/>
                  </a:lnTo>
                  <a:lnTo>
                    <a:pt x="2096131" y="44450"/>
                  </a:lnTo>
                  <a:lnTo>
                    <a:pt x="2096131" y="86995"/>
                  </a:lnTo>
                  <a:cubicBezTo>
                    <a:pt x="2096131" y="86995"/>
                    <a:pt x="2096131" y="90170"/>
                    <a:pt x="2096131" y="91440"/>
                  </a:cubicBezTo>
                  <a:cubicBezTo>
                    <a:pt x="2096131" y="92710"/>
                    <a:pt x="2096766" y="93345"/>
                    <a:pt x="2097401" y="94615"/>
                  </a:cubicBezTo>
                  <a:cubicBezTo>
                    <a:pt x="2098036" y="95250"/>
                    <a:pt x="2098671" y="95885"/>
                    <a:pt x="2099941" y="95885"/>
                  </a:cubicBezTo>
                  <a:cubicBezTo>
                    <a:pt x="2101211" y="95885"/>
                    <a:pt x="2102481" y="95885"/>
                    <a:pt x="2103751" y="95885"/>
                  </a:cubicBezTo>
                  <a:cubicBezTo>
                    <a:pt x="2105656" y="95885"/>
                    <a:pt x="2107561" y="95885"/>
                    <a:pt x="2110101" y="95250"/>
                  </a:cubicBezTo>
                  <a:cubicBezTo>
                    <a:pt x="2112006" y="94615"/>
                    <a:pt x="2113911" y="93980"/>
                    <a:pt x="2115181" y="93345"/>
                  </a:cubicBezTo>
                  <a:lnTo>
                    <a:pt x="2113276" y="106680"/>
                  </a:lnTo>
                  <a:cubicBezTo>
                    <a:pt x="2113276" y="106680"/>
                    <a:pt x="2109466" y="108585"/>
                    <a:pt x="2106926" y="109220"/>
                  </a:cubicBezTo>
                  <a:cubicBezTo>
                    <a:pt x="2104386" y="109855"/>
                    <a:pt x="2101846" y="110490"/>
                    <a:pt x="2098671" y="110490"/>
                  </a:cubicBezTo>
                  <a:cubicBezTo>
                    <a:pt x="2096131" y="110490"/>
                    <a:pt x="2093591" y="110490"/>
                    <a:pt x="2091686" y="109220"/>
                  </a:cubicBezTo>
                  <a:cubicBezTo>
                    <a:pt x="2089781" y="108585"/>
                    <a:pt x="2087876" y="107315"/>
                    <a:pt x="2085971" y="105410"/>
                  </a:cubicBezTo>
                  <a:cubicBezTo>
                    <a:pt x="2084066" y="103505"/>
                    <a:pt x="2082796" y="101600"/>
                    <a:pt x="2082161" y="99060"/>
                  </a:cubicBezTo>
                  <a:cubicBezTo>
                    <a:pt x="2081526" y="96520"/>
                    <a:pt x="2080891" y="93345"/>
                    <a:pt x="2080891" y="89535"/>
                  </a:cubicBezTo>
                  <a:lnTo>
                    <a:pt x="2080891" y="44450"/>
                  </a:lnTo>
                  <a:lnTo>
                    <a:pt x="2070096" y="44450"/>
                  </a:lnTo>
                  <a:lnTo>
                    <a:pt x="2070096" y="30480"/>
                  </a:lnTo>
                  <a:lnTo>
                    <a:pt x="2080891" y="30480"/>
                  </a:lnTo>
                  <a:lnTo>
                    <a:pt x="2080891" y="8255"/>
                  </a:lnTo>
                  <a:close/>
                  <a:moveTo>
                    <a:pt x="1931665" y="0"/>
                  </a:moveTo>
                  <a:lnTo>
                    <a:pt x="1931665" y="37465"/>
                  </a:lnTo>
                  <a:cubicBezTo>
                    <a:pt x="1931665" y="37465"/>
                    <a:pt x="1934840" y="34925"/>
                    <a:pt x="1936110" y="33655"/>
                  </a:cubicBezTo>
                  <a:cubicBezTo>
                    <a:pt x="1937380" y="33020"/>
                    <a:pt x="1938650" y="31750"/>
                    <a:pt x="1939920" y="31115"/>
                  </a:cubicBezTo>
                  <a:cubicBezTo>
                    <a:pt x="1941190" y="30480"/>
                    <a:pt x="1943095" y="29845"/>
                    <a:pt x="1945000" y="29210"/>
                  </a:cubicBezTo>
                  <a:cubicBezTo>
                    <a:pt x="1946905" y="29210"/>
                    <a:pt x="1949445" y="28575"/>
                    <a:pt x="1951985" y="28575"/>
                  </a:cubicBezTo>
                  <a:cubicBezTo>
                    <a:pt x="1956430" y="28575"/>
                    <a:pt x="1960240" y="29210"/>
                    <a:pt x="1964050" y="31115"/>
                  </a:cubicBezTo>
                  <a:cubicBezTo>
                    <a:pt x="1967860" y="32385"/>
                    <a:pt x="1971035" y="34925"/>
                    <a:pt x="1973575" y="38735"/>
                  </a:cubicBezTo>
                  <a:cubicBezTo>
                    <a:pt x="1976115" y="41910"/>
                    <a:pt x="1978655" y="46355"/>
                    <a:pt x="1979925" y="51435"/>
                  </a:cubicBezTo>
                  <a:cubicBezTo>
                    <a:pt x="1981195" y="56515"/>
                    <a:pt x="1982465" y="62865"/>
                    <a:pt x="1982465" y="70485"/>
                  </a:cubicBezTo>
                  <a:lnTo>
                    <a:pt x="1981830" y="71120"/>
                  </a:lnTo>
                  <a:cubicBezTo>
                    <a:pt x="1981830" y="77470"/>
                    <a:pt x="1981195" y="83820"/>
                    <a:pt x="1979290" y="88265"/>
                  </a:cubicBezTo>
                  <a:cubicBezTo>
                    <a:pt x="1977385" y="93345"/>
                    <a:pt x="1975480" y="97155"/>
                    <a:pt x="1972305" y="100330"/>
                  </a:cubicBezTo>
                  <a:cubicBezTo>
                    <a:pt x="1969765" y="103505"/>
                    <a:pt x="1965955" y="106045"/>
                    <a:pt x="1962780" y="107315"/>
                  </a:cubicBezTo>
                  <a:cubicBezTo>
                    <a:pt x="1958970" y="109220"/>
                    <a:pt x="1955160" y="109855"/>
                    <a:pt x="1951350" y="109855"/>
                  </a:cubicBezTo>
                  <a:cubicBezTo>
                    <a:pt x="1947540" y="109855"/>
                    <a:pt x="1943730" y="109220"/>
                    <a:pt x="1940555" y="107315"/>
                  </a:cubicBezTo>
                  <a:cubicBezTo>
                    <a:pt x="1936745" y="105410"/>
                    <a:pt x="1934205" y="103505"/>
                    <a:pt x="1931665" y="100965"/>
                  </a:cubicBezTo>
                  <a:lnTo>
                    <a:pt x="1931665" y="107950"/>
                  </a:lnTo>
                  <a:lnTo>
                    <a:pt x="1916425" y="107950"/>
                  </a:lnTo>
                  <a:lnTo>
                    <a:pt x="1916425" y="7620"/>
                  </a:lnTo>
                  <a:close/>
                  <a:moveTo>
                    <a:pt x="1316991" y="0"/>
                  </a:moveTo>
                  <a:lnTo>
                    <a:pt x="1316991" y="30480"/>
                  </a:lnTo>
                  <a:lnTo>
                    <a:pt x="1336041" y="30480"/>
                  </a:lnTo>
                  <a:lnTo>
                    <a:pt x="1336041" y="44450"/>
                  </a:lnTo>
                  <a:lnTo>
                    <a:pt x="1316991" y="44450"/>
                  </a:lnTo>
                  <a:lnTo>
                    <a:pt x="1316991" y="86995"/>
                  </a:lnTo>
                  <a:cubicBezTo>
                    <a:pt x="1316991" y="86995"/>
                    <a:pt x="1316991" y="90170"/>
                    <a:pt x="1316991" y="91440"/>
                  </a:cubicBezTo>
                  <a:cubicBezTo>
                    <a:pt x="1316991" y="92710"/>
                    <a:pt x="1317627" y="93345"/>
                    <a:pt x="1318261" y="94615"/>
                  </a:cubicBezTo>
                  <a:cubicBezTo>
                    <a:pt x="1318896" y="95250"/>
                    <a:pt x="1319531" y="95885"/>
                    <a:pt x="1320801" y="95885"/>
                  </a:cubicBezTo>
                  <a:cubicBezTo>
                    <a:pt x="1322072" y="95885"/>
                    <a:pt x="1323341" y="95885"/>
                    <a:pt x="1324611" y="95885"/>
                  </a:cubicBezTo>
                  <a:cubicBezTo>
                    <a:pt x="1326516" y="95885"/>
                    <a:pt x="1328422" y="95885"/>
                    <a:pt x="1330961" y="95250"/>
                  </a:cubicBezTo>
                  <a:cubicBezTo>
                    <a:pt x="1332867" y="94615"/>
                    <a:pt x="1334772" y="93980"/>
                    <a:pt x="1336041" y="93345"/>
                  </a:cubicBezTo>
                  <a:lnTo>
                    <a:pt x="1334136" y="106680"/>
                  </a:lnTo>
                  <a:cubicBezTo>
                    <a:pt x="1334136" y="106680"/>
                    <a:pt x="1330326" y="108585"/>
                    <a:pt x="1327786" y="109220"/>
                  </a:cubicBezTo>
                  <a:cubicBezTo>
                    <a:pt x="1325246" y="109855"/>
                    <a:pt x="1322706" y="110490"/>
                    <a:pt x="1319531" y="110490"/>
                  </a:cubicBezTo>
                  <a:cubicBezTo>
                    <a:pt x="1316991" y="110490"/>
                    <a:pt x="1314451" y="110490"/>
                    <a:pt x="1312546" y="109220"/>
                  </a:cubicBezTo>
                  <a:cubicBezTo>
                    <a:pt x="1310641" y="108585"/>
                    <a:pt x="1308736" y="107315"/>
                    <a:pt x="1306831" y="105410"/>
                  </a:cubicBezTo>
                  <a:cubicBezTo>
                    <a:pt x="1304926" y="103505"/>
                    <a:pt x="1303656" y="101600"/>
                    <a:pt x="1303021" y="99060"/>
                  </a:cubicBezTo>
                  <a:cubicBezTo>
                    <a:pt x="1302386" y="96520"/>
                    <a:pt x="1301751" y="93345"/>
                    <a:pt x="1301751" y="89535"/>
                  </a:cubicBezTo>
                  <a:lnTo>
                    <a:pt x="1301751" y="44450"/>
                  </a:lnTo>
                  <a:lnTo>
                    <a:pt x="1290956" y="44450"/>
                  </a:lnTo>
                  <a:lnTo>
                    <a:pt x="1290956" y="30480"/>
                  </a:lnTo>
                  <a:lnTo>
                    <a:pt x="1301751" y="30480"/>
                  </a:lnTo>
                  <a:lnTo>
                    <a:pt x="1301751" y="8255"/>
                  </a:lnTo>
                  <a:close/>
                  <a:moveTo>
                    <a:pt x="751206" y="0"/>
                  </a:moveTo>
                  <a:lnTo>
                    <a:pt x="751206" y="30480"/>
                  </a:lnTo>
                  <a:lnTo>
                    <a:pt x="770256" y="30480"/>
                  </a:lnTo>
                  <a:lnTo>
                    <a:pt x="770256" y="44450"/>
                  </a:lnTo>
                  <a:lnTo>
                    <a:pt x="751206" y="44450"/>
                  </a:lnTo>
                  <a:lnTo>
                    <a:pt x="751206" y="86995"/>
                  </a:lnTo>
                  <a:cubicBezTo>
                    <a:pt x="751206" y="86995"/>
                    <a:pt x="751206" y="90170"/>
                    <a:pt x="751206" y="91440"/>
                  </a:cubicBezTo>
                  <a:cubicBezTo>
                    <a:pt x="751206" y="92710"/>
                    <a:pt x="751841" y="93345"/>
                    <a:pt x="752476" y="94615"/>
                  </a:cubicBezTo>
                  <a:cubicBezTo>
                    <a:pt x="753111" y="95250"/>
                    <a:pt x="753746" y="95885"/>
                    <a:pt x="755016" y="95885"/>
                  </a:cubicBezTo>
                  <a:cubicBezTo>
                    <a:pt x="756286" y="95885"/>
                    <a:pt x="757556" y="95885"/>
                    <a:pt x="758826" y="95885"/>
                  </a:cubicBezTo>
                  <a:cubicBezTo>
                    <a:pt x="760731" y="95885"/>
                    <a:pt x="762636" y="95885"/>
                    <a:pt x="765176" y="95250"/>
                  </a:cubicBezTo>
                  <a:cubicBezTo>
                    <a:pt x="767081" y="94615"/>
                    <a:pt x="768986" y="93980"/>
                    <a:pt x="770256" y="93345"/>
                  </a:cubicBezTo>
                  <a:lnTo>
                    <a:pt x="768351" y="106680"/>
                  </a:lnTo>
                  <a:cubicBezTo>
                    <a:pt x="768351" y="106680"/>
                    <a:pt x="764541" y="108585"/>
                    <a:pt x="762001" y="109220"/>
                  </a:cubicBezTo>
                  <a:cubicBezTo>
                    <a:pt x="759461" y="109855"/>
                    <a:pt x="756921" y="110490"/>
                    <a:pt x="753746" y="110490"/>
                  </a:cubicBezTo>
                  <a:cubicBezTo>
                    <a:pt x="751206" y="110490"/>
                    <a:pt x="748666" y="110490"/>
                    <a:pt x="746761" y="109220"/>
                  </a:cubicBezTo>
                  <a:cubicBezTo>
                    <a:pt x="744856" y="108585"/>
                    <a:pt x="742951" y="107315"/>
                    <a:pt x="741045" y="105410"/>
                  </a:cubicBezTo>
                  <a:cubicBezTo>
                    <a:pt x="739141" y="103505"/>
                    <a:pt x="737871" y="101600"/>
                    <a:pt x="737236" y="99060"/>
                  </a:cubicBezTo>
                  <a:cubicBezTo>
                    <a:pt x="736600" y="96520"/>
                    <a:pt x="735966" y="93345"/>
                    <a:pt x="735966" y="89535"/>
                  </a:cubicBezTo>
                  <a:lnTo>
                    <a:pt x="735966" y="44450"/>
                  </a:lnTo>
                  <a:lnTo>
                    <a:pt x="725171" y="44450"/>
                  </a:lnTo>
                  <a:lnTo>
                    <a:pt x="725171" y="30480"/>
                  </a:lnTo>
                  <a:lnTo>
                    <a:pt x="735966" y="30480"/>
                  </a:lnTo>
                  <a:lnTo>
                    <a:pt x="735966" y="8255"/>
                  </a:lnTo>
                  <a:close/>
                  <a:moveTo>
                    <a:pt x="521335" y="0"/>
                  </a:moveTo>
                  <a:lnTo>
                    <a:pt x="521335" y="30480"/>
                  </a:lnTo>
                  <a:lnTo>
                    <a:pt x="540385" y="30480"/>
                  </a:lnTo>
                  <a:lnTo>
                    <a:pt x="540385" y="44450"/>
                  </a:lnTo>
                  <a:lnTo>
                    <a:pt x="521335" y="44450"/>
                  </a:lnTo>
                  <a:lnTo>
                    <a:pt x="521335" y="86995"/>
                  </a:lnTo>
                  <a:cubicBezTo>
                    <a:pt x="521335" y="86995"/>
                    <a:pt x="521335" y="90170"/>
                    <a:pt x="521335" y="91440"/>
                  </a:cubicBezTo>
                  <a:cubicBezTo>
                    <a:pt x="521335" y="92710"/>
                    <a:pt x="521970" y="93345"/>
                    <a:pt x="522605" y="94615"/>
                  </a:cubicBezTo>
                  <a:cubicBezTo>
                    <a:pt x="523240" y="95250"/>
                    <a:pt x="523875" y="95885"/>
                    <a:pt x="525145" y="95885"/>
                  </a:cubicBezTo>
                  <a:cubicBezTo>
                    <a:pt x="526415" y="95885"/>
                    <a:pt x="527685" y="95885"/>
                    <a:pt x="528955" y="95885"/>
                  </a:cubicBezTo>
                  <a:cubicBezTo>
                    <a:pt x="530860" y="95885"/>
                    <a:pt x="532765" y="95885"/>
                    <a:pt x="535305" y="95250"/>
                  </a:cubicBezTo>
                  <a:cubicBezTo>
                    <a:pt x="537210" y="94615"/>
                    <a:pt x="539115" y="93980"/>
                    <a:pt x="540385" y="93345"/>
                  </a:cubicBezTo>
                  <a:lnTo>
                    <a:pt x="538480" y="106680"/>
                  </a:lnTo>
                  <a:cubicBezTo>
                    <a:pt x="538480" y="106680"/>
                    <a:pt x="534670" y="108585"/>
                    <a:pt x="532130" y="109220"/>
                  </a:cubicBezTo>
                  <a:cubicBezTo>
                    <a:pt x="529590" y="109855"/>
                    <a:pt x="527050" y="110490"/>
                    <a:pt x="523875" y="110490"/>
                  </a:cubicBezTo>
                  <a:cubicBezTo>
                    <a:pt x="521335" y="110490"/>
                    <a:pt x="518795" y="110490"/>
                    <a:pt x="516890" y="109220"/>
                  </a:cubicBezTo>
                  <a:cubicBezTo>
                    <a:pt x="514985" y="108585"/>
                    <a:pt x="513080" y="107315"/>
                    <a:pt x="511175" y="105410"/>
                  </a:cubicBezTo>
                  <a:cubicBezTo>
                    <a:pt x="509270" y="103505"/>
                    <a:pt x="508000" y="101600"/>
                    <a:pt x="507365" y="99060"/>
                  </a:cubicBezTo>
                  <a:cubicBezTo>
                    <a:pt x="506730" y="96520"/>
                    <a:pt x="506095" y="93345"/>
                    <a:pt x="506095" y="89535"/>
                  </a:cubicBezTo>
                  <a:lnTo>
                    <a:pt x="506095" y="44450"/>
                  </a:lnTo>
                  <a:lnTo>
                    <a:pt x="495300" y="44450"/>
                  </a:lnTo>
                  <a:lnTo>
                    <a:pt x="495300" y="30480"/>
                  </a:lnTo>
                  <a:lnTo>
                    <a:pt x="506095" y="30480"/>
                  </a:lnTo>
                  <a:lnTo>
                    <a:pt x="506095" y="8255"/>
                  </a:lnTo>
                  <a:close/>
                  <a:moveTo>
                    <a:pt x="466724" y="0"/>
                  </a:moveTo>
                  <a:lnTo>
                    <a:pt x="466724" y="30480"/>
                  </a:lnTo>
                  <a:lnTo>
                    <a:pt x="485774" y="30480"/>
                  </a:lnTo>
                  <a:lnTo>
                    <a:pt x="485774" y="44450"/>
                  </a:lnTo>
                  <a:lnTo>
                    <a:pt x="466724" y="44450"/>
                  </a:lnTo>
                  <a:lnTo>
                    <a:pt x="466724" y="86995"/>
                  </a:lnTo>
                  <a:cubicBezTo>
                    <a:pt x="466724" y="86995"/>
                    <a:pt x="466724" y="90170"/>
                    <a:pt x="466724" y="91440"/>
                  </a:cubicBezTo>
                  <a:cubicBezTo>
                    <a:pt x="466724" y="92710"/>
                    <a:pt x="467359" y="93345"/>
                    <a:pt x="467994" y="94615"/>
                  </a:cubicBezTo>
                  <a:cubicBezTo>
                    <a:pt x="468629" y="95250"/>
                    <a:pt x="469264" y="95885"/>
                    <a:pt x="470534" y="95885"/>
                  </a:cubicBezTo>
                  <a:cubicBezTo>
                    <a:pt x="471804" y="95885"/>
                    <a:pt x="473074" y="95885"/>
                    <a:pt x="474344" y="95885"/>
                  </a:cubicBezTo>
                  <a:cubicBezTo>
                    <a:pt x="476249" y="95885"/>
                    <a:pt x="478154" y="95885"/>
                    <a:pt x="480694" y="95250"/>
                  </a:cubicBezTo>
                  <a:cubicBezTo>
                    <a:pt x="482599" y="94615"/>
                    <a:pt x="484504" y="93980"/>
                    <a:pt x="485774" y="93345"/>
                  </a:cubicBezTo>
                  <a:lnTo>
                    <a:pt x="483869" y="106680"/>
                  </a:lnTo>
                  <a:cubicBezTo>
                    <a:pt x="483869" y="106680"/>
                    <a:pt x="480059" y="108585"/>
                    <a:pt x="477519" y="109220"/>
                  </a:cubicBezTo>
                  <a:cubicBezTo>
                    <a:pt x="474979" y="109855"/>
                    <a:pt x="472439" y="110490"/>
                    <a:pt x="469264" y="110490"/>
                  </a:cubicBezTo>
                  <a:cubicBezTo>
                    <a:pt x="466724" y="110490"/>
                    <a:pt x="464184" y="110490"/>
                    <a:pt x="462279" y="109220"/>
                  </a:cubicBezTo>
                  <a:cubicBezTo>
                    <a:pt x="460374" y="108585"/>
                    <a:pt x="458469" y="107315"/>
                    <a:pt x="456564" y="105410"/>
                  </a:cubicBezTo>
                  <a:cubicBezTo>
                    <a:pt x="454659" y="103505"/>
                    <a:pt x="453389" y="101600"/>
                    <a:pt x="452754" y="99060"/>
                  </a:cubicBezTo>
                  <a:cubicBezTo>
                    <a:pt x="452119" y="96520"/>
                    <a:pt x="451484" y="93345"/>
                    <a:pt x="451484" y="89535"/>
                  </a:cubicBezTo>
                  <a:lnTo>
                    <a:pt x="451484" y="44450"/>
                  </a:lnTo>
                  <a:lnTo>
                    <a:pt x="440689" y="44450"/>
                  </a:lnTo>
                  <a:lnTo>
                    <a:pt x="440689" y="30480"/>
                  </a:lnTo>
                  <a:lnTo>
                    <a:pt x="451484" y="30480"/>
                  </a:lnTo>
                  <a:lnTo>
                    <a:pt x="451484" y="8255"/>
                  </a:lnTo>
                  <a:close/>
                  <a:moveTo>
                    <a:pt x="302259" y="0"/>
                  </a:moveTo>
                  <a:lnTo>
                    <a:pt x="302259" y="37465"/>
                  </a:lnTo>
                  <a:cubicBezTo>
                    <a:pt x="302259" y="37465"/>
                    <a:pt x="305434" y="34925"/>
                    <a:pt x="306704" y="33655"/>
                  </a:cubicBezTo>
                  <a:cubicBezTo>
                    <a:pt x="307974" y="33020"/>
                    <a:pt x="309244" y="31750"/>
                    <a:pt x="310514" y="31115"/>
                  </a:cubicBezTo>
                  <a:cubicBezTo>
                    <a:pt x="311784" y="30480"/>
                    <a:pt x="313689" y="29845"/>
                    <a:pt x="315594" y="29210"/>
                  </a:cubicBezTo>
                  <a:cubicBezTo>
                    <a:pt x="317499" y="29210"/>
                    <a:pt x="320039" y="28575"/>
                    <a:pt x="322579" y="28575"/>
                  </a:cubicBezTo>
                  <a:cubicBezTo>
                    <a:pt x="327024" y="28575"/>
                    <a:pt x="330834" y="29210"/>
                    <a:pt x="334644" y="31115"/>
                  </a:cubicBezTo>
                  <a:cubicBezTo>
                    <a:pt x="338454" y="32385"/>
                    <a:pt x="341629" y="34925"/>
                    <a:pt x="344169" y="38735"/>
                  </a:cubicBezTo>
                  <a:cubicBezTo>
                    <a:pt x="346709" y="41910"/>
                    <a:pt x="349249" y="46355"/>
                    <a:pt x="350519" y="51435"/>
                  </a:cubicBezTo>
                  <a:cubicBezTo>
                    <a:pt x="351789" y="56515"/>
                    <a:pt x="353059" y="62865"/>
                    <a:pt x="353059" y="70485"/>
                  </a:cubicBezTo>
                  <a:lnTo>
                    <a:pt x="352424" y="71120"/>
                  </a:lnTo>
                  <a:cubicBezTo>
                    <a:pt x="352424" y="77470"/>
                    <a:pt x="351789" y="83820"/>
                    <a:pt x="349884" y="88265"/>
                  </a:cubicBezTo>
                  <a:cubicBezTo>
                    <a:pt x="347979" y="93345"/>
                    <a:pt x="346074" y="97155"/>
                    <a:pt x="342899" y="100330"/>
                  </a:cubicBezTo>
                  <a:cubicBezTo>
                    <a:pt x="340359" y="103505"/>
                    <a:pt x="336549" y="106045"/>
                    <a:pt x="333374" y="107315"/>
                  </a:cubicBezTo>
                  <a:cubicBezTo>
                    <a:pt x="329564" y="109220"/>
                    <a:pt x="325754" y="109855"/>
                    <a:pt x="321944" y="109855"/>
                  </a:cubicBezTo>
                  <a:cubicBezTo>
                    <a:pt x="318134" y="109855"/>
                    <a:pt x="314324" y="109220"/>
                    <a:pt x="311149" y="107315"/>
                  </a:cubicBezTo>
                  <a:cubicBezTo>
                    <a:pt x="307339" y="105410"/>
                    <a:pt x="304799" y="103505"/>
                    <a:pt x="302259" y="100965"/>
                  </a:cubicBezTo>
                  <a:lnTo>
                    <a:pt x="302259" y="107950"/>
                  </a:lnTo>
                  <a:lnTo>
                    <a:pt x="287019" y="107950"/>
                  </a:lnTo>
                  <a:lnTo>
                    <a:pt x="287019" y="7620"/>
                  </a:lnTo>
                  <a:close/>
                </a:path>
              </a:pathLst>
            </a:custGeom>
            <a:solidFill>
              <a:srgbClr val="FFFFFF"/>
            </a:solidFill>
            <a:ln w="63500" cap="flat">
              <a:noFill/>
              <a:prstDash val="solid"/>
              <a:miter/>
            </a:ln>
          </p:spPr>
          <p:txBody>
            <a:bodyPr rtlCol="0" anchor="ctr"/>
            <a:lstStyle/>
            <a:p>
              <a:endParaRPr lang="en-US" sz="1799" dirty="0"/>
            </a:p>
          </p:txBody>
        </p:sp>
      </p:grpSp>
      <p:sp>
        <p:nvSpPr>
          <p:cNvPr id="27" name="Subtitle 2">
            <a:extLst>
              <a:ext uri="{FF2B5EF4-FFF2-40B4-BE49-F238E27FC236}">
                <a16:creationId xmlns:a16="http://schemas.microsoft.com/office/drawing/2014/main" id="{2D923BA5-C299-6042-A7A4-7FC5032B1194}"/>
              </a:ext>
            </a:extLst>
          </p:cNvPr>
          <p:cNvSpPr>
            <a:spLocks noGrp="1"/>
          </p:cNvSpPr>
          <p:nvPr>
            <p:ph type="subTitle" idx="1" hasCustomPrompt="1"/>
          </p:nvPr>
        </p:nvSpPr>
        <p:spPr>
          <a:xfrm>
            <a:off x="994221" y="4358381"/>
            <a:ext cx="4340377" cy="511939"/>
          </a:xfrm>
        </p:spPr>
        <p:txBody>
          <a:bodyPr wrap="square">
            <a:noAutofit/>
          </a:bodyPr>
          <a:lstStyle>
            <a:lvl1pPr marL="0" indent="0" algn="l">
              <a:buNone/>
              <a:defRPr lang="en-GB" sz="1599" kern="1200" dirty="0">
                <a:solidFill>
                  <a:schemeClr val="bg1"/>
                </a:solidFill>
                <a:latin typeface="EYInterstate" panose="02000503020000020004" pitchFamily="2" charset="0"/>
                <a:ea typeface="+mn-ea"/>
                <a:cs typeface="+mn-cs"/>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GB" dirty="0"/>
              <a:t>Click to edit master subtitle style</a:t>
            </a:r>
            <a:endParaRPr lang="en-US" dirty="0"/>
          </a:p>
        </p:txBody>
      </p:sp>
      <p:sp>
        <p:nvSpPr>
          <p:cNvPr id="28" name="Title 4">
            <a:extLst>
              <a:ext uri="{FF2B5EF4-FFF2-40B4-BE49-F238E27FC236}">
                <a16:creationId xmlns:a16="http://schemas.microsoft.com/office/drawing/2014/main" id="{987F9E41-93F6-869B-77E9-BED737ADC37C}"/>
              </a:ext>
            </a:extLst>
          </p:cNvPr>
          <p:cNvSpPr>
            <a:spLocks noGrp="1"/>
          </p:cNvSpPr>
          <p:nvPr>
            <p:ph type="title"/>
          </p:nvPr>
        </p:nvSpPr>
        <p:spPr>
          <a:xfrm>
            <a:off x="994222" y="2620647"/>
            <a:ext cx="4289604" cy="1654043"/>
          </a:xfrm>
        </p:spPr>
        <p:txBody>
          <a:bodyPr anchor="t">
            <a:noAutofit/>
          </a:bodyPr>
          <a:lstStyle>
            <a:lvl1pPr>
              <a:defRPr sz="4198" b="1" i="0">
                <a:solidFill>
                  <a:schemeClr val="bg1"/>
                </a:solidFill>
                <a:latin typeface="EYInterstate" panose="02000503020000020004" pitchFamily="2" charset="0"/>
              </a:defRPr>
            </a:lvl1pPr>
          </a:lstStyle>
          <a:p>
            <a:r>
              <a:rPr lang="en-GB" dirty="0"/>
              <a:t>Click to edit Master title style</a:t>
            </a:r>
            <a:endParaRPr lang="en-US" dirty="0"/>
          </a:p>
        </p:txBody>
      </p:sp>
      <p:sp>
        <p:nvSpPr>
          <p:cNvPr id="29" name="Text Placeholder 288">
            <a:extLst>
              <a:ext uri="{FF2B5EF4-FFF2-40B4-BE49-F238E27FC236}">
                <a16:creationId xmlns:a16="http://schemas.microsoft.com/office/drawing/2014/main" id="{ED5B94CA-9F9F-AF9A-6D87-99E3BE75DB0A}"/>
              </a:ext>
            </a:extLst>
          </p:cNvPr>
          <p:cNvSpPr>
            <a:spLocks noGrp="1"/>
          </p:cNvSpPr>
          <p:nvPr>
            <p:ph type="body" sz="quarter" idx="10"/>
          </p:nvPr>
        </p:nvSpPr>
        <p:spPr>
          <a:xfrm>
            <a:off x="994221" y="4969381"/>
            <a:ext cx="4338946" cy="246221"/>
          </a:xfrm>
        </p:spPr>
        <p:txBody>
          <a:bodyPr wrap="square">
            <a:spAutoFit/>
          </a:bodyPr>
          <a:lstStyle>
            <a:lvl1pPr marL="0" indent="0">
              <a:buNone/>
              <a:defRPr sz="1599" b="1">
                <a:latin typeface="EYInterstate" panose="02000503020000020004" pitchFamily="2" charset="0"/>
              </a:defRPr>
            </a:lvl1pPr>
            <a:lvl2pPr marL="251874" indent="0">
              <a:buNone/>
              <a:defRPr sz="1599" b="1">
                <a:latin typeface="+mj-lt"/>
              </a:defRPr>
            </a:lvl2pPr>
            <a:lvl3pPr marL="503748" indent="0">
              <a:buNone/>
              <a:defRPr sz="1599" b="1">
                <a:latin typeface="+mj-lt"/>
              </a:defRPr>
            </a:lvl3pPr>
            <a:lvl4pPr marL="755622" indent="0">
              <a:buNone/>
              <a:defRPr sz="1599" b="1">
                <a:latin typeface="+mj-lt"/>
              </a:defRPr>
            </a:lvl4pPr>
            <a:lvl5pPr marL="1007496" indent="0">
              <a:buNone/>
              <a:defRPr sz="1599" b="1">
                <a:latin typeface="+mj-lt"/>
              </a:defRPr>
            </a:lvl5pPr>
          </a:lstStyle>
          <a:p>
            <a:pPr lvl="0"/>
            <a:r>
              <a:rPr lang="en-GB" dirty="0"/>
              <a:t>Click to edit Master text styles</a:t>
            </a:r>
          </a:p>
        </p:txBody>
      </p:sp>
      <p:grpSp>
        <p:nvGrpSpPr>
          <p:cNvPr id="30" name="Group 29">
            <a:extLst>
              <a:ext uri="{FF2B5EF4-FFF2-40B4-BE49-F238E27FC236}">
                <a16:creationId xmlns:a16="http://schemas.microsoft.com/office/drawing/2014/main" id="{A69EE29C-CE1F-014F-2DB6-1C0F4B014E5B}"/>
              </a:ext>
            </a:extLst>
          </p:cNvPr>
          <p:cNvGrpSpPr/>
          <p:nvPr userDrawn="1"/>
        </p:nvGrpSpPr>
        <p:grpSpPr>
          <a:xfrm>
            <a:off x="590696" y="1212903"/>
            <a:ext cx="5706110" cy="4360545"/>
            <a:chOff x="485774" y="1291008"/>
            <a:chExt cx="5706110" cy="4360545"/>
          </a:xfrm>
        </p:grpSpPr>
        <p:sp>
          <p:nvSpPr>
            <p:cNvPr id="31" name="Freeform 25">
              <a:extLst>
                <a:ext uri="{FF2B5EF4-FFF2-40B4-BE49-F238E27FC236}">
                  <a16:creationId xmlns:a16="http://schemas.microsoft.com/office/drawing/2014/main" id="{ECB7F61A-D928-B431-CFDA-1B3EC8E4DBFF}"/>
                </a:ext>
              </a:extLst>
            </p:cNvPr>
            <p:cNvSpPr/>
            <p:nvPr userDrawn="1"/>
          </p:nvSpPr>
          <p:spPr>
            <a:xfrm>
              <a:off x="485774" y="5549953"/>
              <a:ext cx="508000" cy="101600"/>
            </a:xfrm>
            <a:custGeom>
              <a:avLst/>
              <a:gdLst>
                <a:gd name="connsiteX0" fmla="*/ 406400 w 508000"/>
                <a:gd name="connsiteY0" fmla="*/ 0 h 101600"/>
                <a:gd name="connsiteX1" fmla="*/ 508000 w 508000"/>
                <a:gd name="connsiteY1" fmla="*/ 0 h 101600"/>
                <a:gd name="connsiteX2" fmla="*/ 508000 w 508000"/>
                <a:gd name="connsiteY2" fmla="*/ 101600 h 101600"/>
                <a:gd name="connsiteX3" fmla="*/ 406400 w 508000"/>
                <a:gd name="connsiteY3" fmla="*/ 101600 h 101600"/>
                <a:gd name="connsiteX4" fmla="*/ 203200 w 508000"/>
                <a:gd name="connsiteY4" fmla="*/ 0 h 101600"/>
                <a:gd name="connsiteX5" fmla="*/ 304800 w 508000"/>
                <a:gd name="connsiteY5" fmla="*/ 0 h 101600"/>
                <a:gd name="connsiteX6" fmla="*/ 304800 w 508000"/>
                <a:gd name="connsiteY6" fmla="*/ 101600 h 101600"/>
                <a:gd name="connsiteX7" fmla="*/ 203200 w 508000"/>
                <a:gd name="connsiteY7" fmla="*/ 101600 h 101600"/>
                <a:gd name="connsiteX8" fmla="*/ 0 w 508000"/>
                <a:gd name="connsiteY8" fmla="*/ 0 h 101600"/>
                <a:gd name="connsiteX9" fmla="*/ 101600 w 508000"/>
                <a:gd name="connsiteY9" fmla="*/ 0 h 101600"/>
                <a:gd name="connsiteX10" fmla="*/ 101600 w 508000"/>
                <a:gd name="connsiteY10" fmla="*/ 101600 h 101600"/>
                <a:gd name="connsiteX11" fmla="*/ 0 w 508000"/>
                <a:gd name="connsiteY11"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000" h="101600">
                  <a:moveTo>
                    <a:pt x="406400" y="0"/>
                  </a:moveTo>
                  <a:lnTo>
                    <a:pt x="508000" y="0"/>
                  </a:lnTo>
                  <a:lnTo>
                    <a:pt x="508000" y="101600"/>
                  </a:lnTo>
                  <a:lnTo>
                    <a:pt x="406400" y="101600"/>
                  </a:lnTo>
                  <a:close/>
                  <a:moveTo>
                    <a:pt x="203200" y="0"/>
                  </a:moveTo>
                  <a:lnTo>
                    <a:pt x="304800" y="0"/>
                  </a:lnTo>
                  <a:lnTo>
                    <a:pt x="304800" y="101600"/>
                  </a:lnTo>
                  <a:lnTo>
                    <a:pt x="203200" y="101600"/>
                  </a:lnTo>
                  <a:close/>
                  <a:moveTo>
                    <a:pt x="0" y="0"/>
                  </a:moveTo>
                  <a:lnTo>
                    <a:pt x="101600" y="0"/>
                  </a:lnTo>
                  <a:lnTo>
                    <a:pt x="101600" y="101600"/>
                  </a:lnTo>
                  <a:lnTo>
                    <a:pt x="0" y="101600"/>
                  </a:lnTo>
                  <a:close/>
                </a:path>
              </a:pathLst>
            </a:custGeom>
            <a:solidFill>
              <a:schemeClr val="tx2"/>
            </a:solidFill>
            <a:ln w="63500" cap="flat">
              <a:noFill/>
              <a:prstDash val="solid"/>
              <a:miter/>
            </a:ln>
          </p:spPr>
          <p:txBody>
            <a:bodyPr rtlCol="0" anchor="ctr"/>
            <a:lstStyle/>
            <a:p>
              <a:endParaRPr lang="en-US" dirty="0"/>
            </a:p>
          </p:txBody>
        </p:sp>
        <p:sp>
          <p:nvSpPr>
            <p:cNvPr id="32" name="Freeform 5">
              <a:extLst>
                <a:ext uri="{FF2B5EF4-FFF2-40B4-BE49-F238E27FC236}">
                  <a16:creationId xmlns:a16="http://schemas.microsoft.com/office/drawing/2014/main" id="{43EA9A44-00FF-FB2F-92AF-9FEDE0F094FE}"/>
                </a:ext>
              </a:extLst>
            </p:cNvPr>
            <p:cNvSpPr/>
            <p:nvPr userDrawn="1"/>
          </p:nvSpPr>
          <p:spPr>
            <a:xfrm>
              <a:off x="485775" y="1291008"/>
              <a:ext cx="5706109" cy="4359275"/>
            </a:xfrm>
            <a:custGeom>
              <a:avLst/>
              <a:gdLst>
                <a:gd name="connsiteX0" fmla="*/ 0 w 5706109"/>
                <a:gd name="connsiteY0" fmla="*/ 4157346 h 4359275"/>
                <a:gd name="connsiteX1" fmla="*/ 101600 w 5706109"/>
                <a:gd name="connsiteY1" fmla="*/ 4157346 h 4359275"/>
                <a:gd name="connsiteX2" fmla="*/ 101600 w 5706109"/>
                <a:gd name="connsiteY2" fmla="*/ 1075055 h 4359275"/>
                <a:gd name="connsiteX3" fmla="*/ 101600 w 5706109"/>
                <a:gd name="connsiteY3" fmla="*/ 1075055 h 4359275"/>
                <a:gd name="connsiteX4" fmla="*/ 191770 w 5706109"/>
                <a:gd name="connsiteY4" fmla="*/ 1059180 h 4359275"/>
                <a:gd name="connsiteX5" fmla="*/ 861060 w 5706109"/>
                <a:gd name="connsiteY5" fmla="*/ 942975 h 4359275"/>
                <a:gd name="connsiteX6" fmla="*/ 1195705 w 5706109"/>
                <a:gd name="connsiteY6" fmla="*/ 885190 h 4359275"/>
                <a:gd name="connsiteX7" fmla="*/ 1362710 w 5706109"/>
                <a:gd name="connsiteY7" fmla="*/ 855980 h 4359275"/>
                <a:gd name="connsiteX8" fmla="*/ 1529715 w 5706109"/>
                <a:gd name="connsiteY8" fmla="*/ 826770 h 4359275"/>
                <a:gd name="connsiteX9" fmla="*/ 1864360 w 5706109"/>
                <a:gd name="connsiteY9" fmla="*/ 768985 h 4359275"/>
                <a:gd name="connsiteX10" fmla="*/ 2031365 w 5706109"/>
                <a:gd name="connsiteY10" fmla="*/ 739775 h 4359275"/>
                <a:gd name="connsiteX11" fmla="*/ 2198370 w 5706109"/>
                <a:gd name="connsiteY11" fmla="*/ 710565 h 4359275"/>
                <a:gd name="connsiteX12" fmla="*/ 2365375 w 5706109"/>
                <a:gd name="connsiteY12" fmla="*/ 681355 h 4359275"/>
                <a:gd name="connsiteX13" fmla="*/ 2532380 w 5706109"/>
                <a:gd name="connsiteY13" fmla="*/ 652145 h 4359275"/>
                <a:gd name="connsiteX14" fmla="*/ 2699385 w 5706109"/>
                <a:gd name="connsiteY14" fmla="*/ 622935 h 4359275"/>
                <a:gd name="connsiteX15" fmla="*/ 2866390 w 5706109"/>
                <a:gd name="connsiteY15" fmla="*/ 593725 h 4359275"/>
                <a:gd name="connsiteX16" fmla="*/ 5461000 w 5706109"/>
                <a:gd name="connsiteY16" fmla="*/ 144145 h 4359275"/>
                <a:gd name="connsiteX17" fmla="*/ 5602605 w 5706109"/>
                <a:gd name="connsiteY17" fmla="*/ 119380 h 4359275"/>
                <a:gd name="connsiteX18" fmla="*/ 5602605 w 5706109"/>
                <a:gd name="connsiteY18" fmla="*/ 119380 h 4359275"/>
                <a:gd name="connsiteX19" fmla="*/ 5602605 w 5706109"/>
                <a:gd name="connsiteY19" fmla="*/ 4257676 h 4359275"/>
                <a:gd name="connsiteX20" fmla="*/ 609600 w 5706109"/>
                <a:gd name="connsiteY20" fmla="*/ 4257676 h 4359275"/>
                <a:gd name="connsiteX21" fmla="*/ 609600 w 5706109"/>
                <a:gd name="connsiteY21" fmla="*/ 4359276 h 4359275"/>
                <a:gd name="connsiteX22" fmla="*/ 5706110 w 5706109"/>
                <a:gd name="connsiteY22" fmla="*/ 4359276 h 4359275"/>
                <a:gd name="connsiteX23" fmla="*/ 5706110 w 5706109"/>
                <a:gd name="connsiteY23" fmla="*/ 0 h 4359275"/>
                <a:gd name="connsiteX24" fmla="*/ 5704840 w 5706109"/>
                <a:gd name="connsiteY24" fmla="*/ 0 h 4359275"/>
                <a:gd name="connsiteX25" fmla="*/ 5445760 w 5706109"/>
                <a:gd name="connsiteY25" fmla="*/ 45085 h 4359275"/>
                <a:gd name="connsiteX26" fmla="*/ 2851150 w 5706109"/>
                <a:gd name="connsiteY26" fmla="*/ 494665 h 4359275"/>
                <a:gd name="connsiteX27" fmla="*/ 2684145 w 5706109"/>
                <a:gd name="connsiteY27" fmla="*/ 523875 h 4359275"/>
                <a:gd name="connsiteX28" fmla="*/ 2517140 w 5706109"/>
                <a:gd name="connsiteY28" fmla="*/ 553085 h 4359275"/>
                <a:gd name="connsiteX29" fmla="*/ 2350135 w 5706109"/>
                <a:gd name="connsiteY29" fmla="*/ 582295 h 4359275"/>
                <a:gd name="connsiteX30" fmla="*/ 2183130 w 5706109"/>
                <a:gd name="connsiteY30" fmla="*/ 611505 h 4359275"/>
                <a:gd name="connsiteX31" fmla="*/ 2016125 w 5706109"/>
                <a:gd name="connsiteY31" fmla="*/ 640715 h 4359275"/>
                <a:gd name="connsiteX32" fmla="*/ 1849120 w 5706109"/>
                <a:gd name="connsiteY32" fmla="*/ 669925 h 4359275"/>
                <a:gd name="connsiteX33" fmla="*/ 1514475 w 5706109"/>
                <a:gd name="connsiteY33" fmla="*/ 727710 h 4359275"/>
                <a:gd name="connsiteX34" fmla="*/ 1347470 w 5706109"/>
                <a:gd name="connsiteY34" fmla="*/ 756920 h 4359275"/>
                <a:gd name="connsiteX35" fmla="*/ 1180465 w 5706109"/>
                <a:gd name="connsiteY35" fmla="*/ 786130 h 4359275"/>
                <a:gd name="connsiteX36" fmla="*/ 845820 w 5706109"/>
                <a:gd name="connsiteY36" fmla="*/ 843915 h 4359275"/>
                <a:gd name="connsiteX37" fmla="*/ 176530 w 5706109"/>
                <a:gd name="connsiteY37" fmla="*/ 960120 h 4359275"/>
                <a:gd name="connsiteX38" fmla="*/ 3175 w 5706109"/>
                <a:gd name="connsiteY38" fmla="*/ 989965 h 4359275"/>
                <a:gd name="connsiteX39" fmla="*/ 1905 w 5706109"/>
                <a:gd name="connsiteY39" fmla="*/ 989965 h 4359275"/>
                <a:gd name="connsiteX40" fmla="*/ 1905 w 5706109"/>
                <a:gd name="connsiteY40" fmla="*/ 4158616 h 435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06109" h="4359275">
                  <a:moveTo>
                    <a:pt x="0" y="4157346"/>
                  </a:moveTo>
                  <a:lnTo>
                    <a:pt x="101600" y="4157346"/>
                  </a:lnTo>
                  <a:lnTo>
                    <a:pt x="101600" y="1075055"/>
                  </a:lnTo>
                  <a:lnTo>
                    <a:pt x="101600" y="1075055"/>
                  </a:lnTo>
                  <a:lnTo>
                    <a:pt x="191770" y="1059180"/>
                  </a:lnTo>
                  <a:lnTo>
                    <a:pt x="861060" y="942975"/>
                  </a:lnTo>
                  <a:lnTo>
                    <a:pt x="1195705" y="885190"/>
                  </a:lnTo>
                  <a:lnTo>
                    <a:pt x="1362710" y="855980"/>
                  </a:lnTo>
                  <a:lnTo>
                    <a:pt x="1529715" y="826770"/>
                  </a:lnTo>
                  <a:lnTo>
                    <a:pt x="1864360" y="768985"/>
                  </a:lnTo>
                  <a:lnTo>
                    <a:pt x="2031365" y="739775"/>
                  </a:lnTo>
                  <a:lnTo>
                    <a:pt x="2198370" y="710565"/>
                  </a:lnTo>
                  <a:lnTo>
                    <a:pt x="2365375" y="681355"/>
                  </a:lnTo>
                  <a:lnTo>
                    <a:pt x="2532380" y="652145"/>
                  </a:lnTo>
                  <a:lnTo>
                    <a:pt x="2699385" y="622935"/>
                  </a:lnTo>
                  <a:lnTo>
                    <a:pt x="2866390" y="593725"/>
                  </a:lnTo>
                  <a:cubicBezTo>
                    <a:pt x="3731260" y="443865"/>
                    <a:pt x="4596130" y="294005"/>
                    <a:pt x="5461000" y="144145"/>
                  </a:cubicBezTo>
                  <a:lnTo>
                    <a:pt x="5602605" y="119380"/>
                  </a:lnTo>
                  <a:lnTo>
                    <a:pt x="5602605" y="119380"/>
                  </a:lnTo>
                  <a:lnTo>
                    <a:pt x="5602605" y="4257676"/>
                  </a:lnTo>
                  <a:lnTo>
                    <a:pt x="609600" y="4257676"/>
                  </a:lnTo>
                  <a:lnTo>
                    <a:pt x="609600" y="4359276"/>
                  </a:lnTo>
                  <a:lnTo>
                    <a:pt x="5706110" y="4359276"/>
                  </a:lnTo>
                  <a:lnTo>
                    <a:pt x="5706110" y="0"/>
                  </a:lnTo>
                  <a:lnTo>
                    <a:pt x="5704840" y="0"/>
                  </a:lnTo>
                  <a:cubicBezTo>
                    <a:pt x="5618480" y="15240"/>
                    <a:pt x="5532120" y="30480"/>
                    <a:pt x="5445760" y="45085"/>
                  </a:cubicBezTo>
                  <a:cubicBezTo>
                    <a:pt x="4580890" y="194945"/>
                    <a:pt x="3716020" y="344805"/>
                    <a:pt x="2851150" y="494665"/>
                  </a:cubicBezTo>
                  <a:lnTo>
                    <a:pt x="2684145" y="523875"/>
                  </a:lnTo>
                  <a:lnTo>
                    <a:pt x="2517140" y="553085"/>
                  </a:lnTo>
                  <a:lnTo>
                    <a:pt x="2350135" y="582295"/>
                  </a:lnTo>
                  <a:lnTo>
                    <a:pt x="2183130" y="611505"/>
                  </a:lnTo>
                  <a:lnTo>
                    <a:pt x="2016125" y="640715"/>
                  </a:lnTo>
                  <a:lnTo>
                    <a:pt x="1849120" y="669925"/>
                  </a:lnTo>
                  <a:lnTo>
                    <a:pt x="1514475" y="727710"/>
                  </a:lnTo>
                  <a:lnTo>
                    <a:pt x="1347470" y="756920"/>
                  </a:lnTo>
                  <a:lnTo>
                    <a:pt x="1180465" y="786130"/>
                  </a:lnTo>
                  <a:lnTo>
                    <a:pt x="845820" y="843915"/>
                  </a:lnTo>
                  <a:lnTo>
                    <a:pt x="176530" y="960120"/>
                  </a:lnTo>
                  <a:lnTo>
                    <a:pt x="3175" y="989965"/>
                  </a:lnTo>
                  <a:lnTo>
                    <a:pt x="1905" y="989965"/>
                  </a:lnTo>
                  <a:lnTo>
                    <a:pt x="1905" y="4158616"/>
                  </a:lnTo>
                  <a:close/>
                </a:path>
              </a:pathLst>
            </a:custGeom>
            <a:gradFill flip="none" rotWithShape="1">
              <a:gsLst>
                <a:gs pos="39000">
                  <a:srgbClr val="FFE600"/>
                </a:gs>
                <a:gs pos="68000">
                  <a:srgbClr val="A420F8"/>
                </a:gs>
                <a:gs pos="100000">
                  <a:srgbClr val="5C94F9"/>
                </a:gs>
              </a:gsLst>
              <a:lin ang="18720000" scaled="0"/>
              <a:tileRect/>
            </a:gradFill>
            <a:ln w="81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grpSp>
      <p:pic>
        <p:nvPicPr>
          <p:cNvPr id="33" name="Picture 32" descr="A person holding a computer&#10;&#10;Description automatically generated">
            <a:extLst>
              <a:ext uri="{FF2B5EF4-FFF2-40B4-BE49-F238E27FC236}">
                <a16:creationId xmlns:a16="http://schemas.microsoft.com/office/drawing/2014/main" id="{B6C36962-A255-0F0E-DD28-411B80098E19}"/>
              </a:ext>
            </a:extLst>
          </p:cNvPr>
          <p:cNvPicPr>
            <a:picLocks noChangeAspect="1"/>
          </p:cNvPicPr>
          <p:nvPr userDrawn="1"/>
        </p:nvPicPr>
        <p:blipFill>
          <a:blip r:embed="rId3" cstate="print">
            <a:extLst>
              <a:ext uri="{28A0092B-C50C-407E-A947-70E740481C1C}">
                <a14:useLocalDpi xmlns:a14="http://schemas.microsoft.com/office/drawing/2010/main"/>
              </a:ext>
            </a:extLst>
          </a:blip>
          <a:srcRect l="47882" t="40791" r="35247" b="22655"/>
          <a:stretch/>
        </p:blipFill>
        <p:spPr>
          <a:xfrm>
            <a:off x="5633200" y="1524000"/>
            <a:ext cx="3152312" cy="3324440"/>
          </a:xfrm>
          <a:prstGeom prst="rect">
            <a:avLst/>
          </a:prstGeom>
        </p:spPr>
      </p:pic>
    </p:spTree>
    <p:extLst>
      <p:ext uri="{BB962C8B-B14F-4D97-AF65-F5344CB8AC3E}">
        <p14:creationId xmlns:p14="http://schemas.microsoft.com/office/powerpoint/2010/main" val="105789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83827" y="369888"/>
            <a:ext cx="11224347" cy="470898"/>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p:cNvSpPr>
            <a:spLocks noGrp="1"/>
          </p:cNvSpPr>
          <p:nvPr>
            <p:ph type="body" idx="1"/>
          </p:nvPr>
        </p:nvSpPr>
        <p:spPr>
          <a:xfrm>
            <a:off x="485523" y="1411287"/>
            <a:ext cx="11224347" cy="4638675"/>
          </a:xfrm>
          <a:prstGeom prst="rect">
            <a:avLst/>
          </a:prstGeom>
        </p:spPr>
        <p:txBody>
          <a:bodyPr vert="horz" lIns="0" tIns="0" rIns="0" bIns="0" rtlCol="0" anchor="t" anchorCtr="0">
            <a:normAutofit/>
          </a:bodyPr>
          <a:lstStyle/>
          <a:p>
            <a:r>
              <a:rPr lang="en-US" dirty="0"/>
              <a:t>First level text style </a:t>
            </a:r>
            <a:r>
              <a:rPr lang="en-US" dirty="0" err="1"/>
              <a:t>EYInterstate</a:t>
            </a:r>
            <a:r>
              <a:rPr lang="en-US" dirty="0"/>
              <a:t> Light </a:t>
            </a:r>
            <a:r>
              <a:rPr lang="en-US" dirty="0" err="1"/>
              <a:t>20pt</a:t>
            </a:r>
            <a:endParaRPr lang="en-US" dirty="0"/>
          </a:p>
          <a:p>
            <a:pPr lvl="1"/>
            <a:r>
              <a:rPr lang="en-US" dirty="0"/>
              <a:t>Second level text style </a:t>
            </a:r>
            <a:r>
              <a:rPr lang="en-US" dirty="0" err="1"/>
              <a:t>EYInterstate</a:t>
            </a:r>
            <a:r>
              <a:rPr lang="en-US" dirty="0"/>
              <a:t> Light </a:t>
            </a:r>
            <a:r>
              <a:rPr lang="en-US" dirty="0" err="1"/>
              <a:t>20pt</a:t>
            </a:r>
            <a:endParaRPr lang="en-US" dirty="0"/>
          </a:p>
          <a:p>
            <a:pPr lvl="2"/>
            <a:r>
              <a:rPr lang="en-US" dirty="0"/>
              <a:t>Third level text style </a:t>
            </a:r>
            <a:r>
              <a:rPr lang="en-US" dirty="0" err="1"/>
              <a:t>EYInterstate</a:t>
            </a:r>
            <a:r>
              <a:rPr lang="en-US" dirty="0"/>
              <a:t> Light </a:t>
            </a:r>
            <a:r>
              <a:rPr lang="en-US" dirty="0" err="1"/>
              <a:t>18pt</a:t>
            </a:r>
            <a:endParaRPr lang="en-US" dirty="0"/>
          </a:p>
          <a:p>
            <a:pPr lvl="3"/>
            <a:r>
              <a:rPr lang="en-US" dirty="0"/>
              <a:t>Fourth level text style </a:t>
            </a:r>
            <a:r>
              <a:rPr lang="en-US" dirty="0" err="1"/>
              <a:t>EYInterstate</a:t>
            </a:r>
            <a:r>
              <a:rPr lang="en-US" dirty="0"/>
              <a:t> Light </a:t>
            </a:r>
            <a:r>
              <a:rPr lang="en-US" dirty="0" err="1"/>
              <a:t>16pt</a:t>
            </a:r>
            <a:endParaRPr lang="en-US" dirty="0"/>
          </a:p>
          <a:p>
            <a:pPr lvl="4"/>
            <a:r>
              <a:rPr lang="en-US" dirty="0"/>
              <a:t>Fifth level text style </a:t>
            </a:r>
            <a:r>
              <a:rPr lang="en-US" dirty="0" err="1"/>
              <a:t>EYInterstate</a:t>
            </a:r>
            <a:r>
              <a:rPr lang="en-US" dirty="0"/>
              <a:t> Light </a:t>
            </a:r>
            <a:r>
              <a:rPr lang="en-US" dirty="0" err="1"/>
              <a:t>16pt</a:t>
            </a:r>
            <a:endParaRPr lang="en-US" dirty="0"/>
          </a:p>
          <a:p>
            <a:pPr lvl="5"/>
            <a:r>
              <a:rPr lang="en-US" dirty="0"/>
              <a:t>Sixth level text style </a:t>
            </a:r>
            <a:r>
              <a:rPr lang="en-US" dirty="0" err="1"/>
              <a:t>EYInterstate</a:t>
            </a:r>
            <a:r>
              <a:rPr lang="en-US" dirty="0"/>
              <a:t> Light </a:t>
            </a:r>
            <a:r>
              <a:rPr lang="en-US" dirty="0" err="1"/>
              <a:t>14pt</a:t>
            </a:r>
            <a:endParaRPr lang="en-US" dirty="0"/>
          </a:p>
          <a:p>
            <a:pPr lvl="6"/>
            <a:r>
              <a:rPr lang="en-US" dirty="0"/>
              <a:t>Seventh level text style </a:t>
            </a:r>
            <a:r>
              <a:rPr lang="en-US" dirty="0" err="1"/>
              <a:t>EYInterstate</a:t>
            </a:r>
            <a:r>
              <a:rPr lang="en-US" dirty="0"/>
              <a:t> Light </a:t>
            </a:r>
            <a:r>
              <a:rPr lang="en-US" dirty="0" err="1"/>
              <a:t>14pt</a:t>
            </a:r>
            <a:endParaRPr lang="en-US" dirty="0"/>
          </a:p>
          <a:p>
            <a:pPr lvl="7"/>
            <a:r>
              <a:rPr lang="en-US" dirty="0"/>
              <a:t>Eighth level text style </a:t>
            </a:r>
            <a:r>
              <a:rPr lang="en-US" dirty="0" err="1"/>
              <a:t>EYInterstate</a:t>
            </a:r>
            <a:r>
              <a:rPr lang="en-US" dirty="0"/>
              <a:t> Light </a:t>
            </a:r>
            <a:r>
              <a:rPr lang="en-US" dirty="0" err="1"/>
              <a:t>12pt</a:t>
            </a:r>
            <a:endParaRPr lang="en-US" dirty="0"/>
          </a:p>
          <a:p>
            <a:pPr lvl="8"/>
            <a:r>
              <a:rPr lang="en-US" dirty="0"/>
              <a:t>Nineth level text style </a:t>
            </a:r>
            <a:r>
              <a:rPr lang="en-US" dirty="0" err="1"/>
              <a:t>EYInterstate</a:t>
            </a:r>
            <a:r>
              <a:rPr lang="en-US" dirty="0"/>
              <a:t> Light </a:t>
            </a:r>
            <a:r>
              <a:rPr lang="en-US" dirty="0" err="1"/>
              <a:t>24pt</a:t>
            </a:r>
            <a:r>
              <a:rPr lang="en-US" dirty="0"/>
              <a:t> for key pull out text</a:t>
            </a:r>
          </a:p>
        </p:txBody>
      </p:sp>
      <p:sp>
        <p:nvSpPr>
          <p:cNvPr id="21" name="Slide Number Placeholder">
            <a:extLst>
              <a:ext uri="{FF2B5EF4-FFF2-40B4-BE49-F238E27FC236}">
                <a16:creationId xmlns:a16="http://schemas.microsoft.com/office/drawing/2014/main" id="{3B540F9A-D485-4BD0-B905-41F8A52593F8}"/>
              </a:ext>
            </a:extLst>
          </p:cNvPr>
          <p:cNvSpPr>
            <a:spLocks noGrp="1"/>
          </p:cNvSpPr>
          <p:nvPr>
            <p:ph type="sldNum" sz="quarter" idx="4"/>
          </p:nvPr>
        </p:nvSpPr>
        <p:spPr>
          <a:xfrm>
            <a:off x="485747" y="6437115"/>
            <a:ext cx="509098" cy="123111"/>
          </a:xfrm>
          <a:prstGeom prst="rect">
            <a:avLst/>
          </a:prstGeom>
        </p:spPr>
        <p:txBody>
          <a:bodyPr vert="horz" lIns="0" tIns="0" rIns="0" bIns="0" rtlCol="0" anchor="t">
            <a:noAutofit/>
          </a:bodyPr>
          <a:lstStyle>
            <a:lvl1pPr marL="0" algn="l" defTabSz="914400" rtl="0" eaLnBrk="1" latinLnBrk="0" hangingPunct="1">
              <a:defRPr lang="en-IN" sz="800" kern="1200" smtClean="0">
                <a:solidFill>
                  <a:schemeClr val="bg1"/>
                </a:solidFill>
                <a:latin typeface="+mn-lt"/>
                <a:ea typeface="+mn-ea"/>
                <a:cs typeface="+mn-cs"/>
              </a:defRPr>
            </a:lvl1pPr>
          </a:lstStyle>
          <a:p>
            <a:fld id="{F1BC30E3-FFE5-4B91-AA19-87A149EBB9EE}" type="slidenum">
              <a:rPr lang="en-GB" smtClean="0"/>
              <a:pPr/>
              <a:t>‹#›</a:t>
            </a:fld>
            <a:endParaRPr lang="en-GB" dirty="0"/>
          </a:p>
        </p:txBody>
      </p:sp>
      <p:grpSp>
        <p:nvGrpSpPr>
          <p:cNvPr id="6" name="Logo">
            <a:extLst>
              <a:ext uri="{FF2B5EF4-FFF2-40B4-BE49-F238E27FC236}">
                <a16:creationId xmlns:a16="http://schemas.microsoft.com/office/drawing/2014/main" id="{84D8E7BF-2CB9-F661-3559-99D90AE0A4E5}"/>
              </a:ext>
            </a:extLst>
          </p:cNvPr>
          <p:cNvGrpSpPr>
            <a:grpSpLocks noGrp="1" noUngrp="1" noRot="1" noChangeAspect="1" noMove="1" noResize="1"/>
          </p:cNvGrpSpPr>
          <p:nvPr userDrawn="1"/>
        </p:nvGrpSpPr>
        <p:grpSpPr bwMode="black">
          <a:xfrm>
            <a:off x="11623900" y="6276977"/>
            <a:ext cx="346158" cy="355219"/>
            <a:chOff x="7110" y="4004"/>
            <a:chExt cx="191" cy="196"/>
          </a:xfrm>
        </p:grpSpPr>
        <p:sp>
          <p:nvSpPr>
            <p:cNvPr id="7" name="Freeform 5">
              <a:extLst>
                <a:ext uri="{FF2B5EF4-FFF2-40B4-BE49-F238E27FC236}">
                  <a16:creationId xmlns:a16="http://schemas.microsoft.com/office/drawing/2014/main" id="{B6AA6DF4-2FEA-00BD-9BF9-6CDE40EF389F}"/>
                </a:ext>
              </a:extLst>
            </p:cNvPr>
            <p:cNvSpPr>
              <a:spLocks noGrp="1" noRot="1" noMove="1" noResize="1" noEditPoints="1" noAdjustHandles="1" noChangeArrowheads="1" noChangeShapeType="1"/>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8" name="Freeform 6">
              <a:extLst>
                <a:ext uri="{FF2B5EF4-FFF2-40B4-BE49-F238E27FC236}">
                  <a16:creationId xmlns:a16="http://schemas.microsoft.com/office/drawing/2014/main" id="{9F5D8B0B-D61C-3D77-A3C6-C71B65E66459}"/>
                </a:ext>
              </a:extLst>
            </p:cNvPr>
            <p:cNvSpPr>
              <a:spLocks noGrp="1" noRot="1" noMove="1" noResize="1" noEditPoints="1" noAdjustHandles="1" noChangeArrowheads="1" noChangeShapeType="1"/>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sp>
          <p:nvSpPr>
            <p:cNvPr id="13" name="Freeform 7">
              <a:extLst>
                <a:ext uri="{FF2B5EF4-FFF2-40B4-BE49-F238E27FC236}">
                  <a16:creationId xmlns:a16="http://schemas.microsoft.com/office/drawing/2014/main" id="{66939EE2-541D-2E43-8858-BD44D3A0144C}"/>
                </a:ext>
              </a:extLst>
            </p:cNvPr>
            <p:cNvSpPr>
              <a:spLocks noGrp="1" noRot="1" noMove="1" noResize="1" noEditPoints="1" noAdjustHandles="1" noChangeArrowheads="1" noChangeShapeType="1"/>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latin typeface="+mn-lt"/>
              </a:endParaRPr>
            </a:p>
          </p:txBody>
        </p:sp>
      </p:grpSp>
      <p:sp>
        <p:nvSpPr>
          <p:cNvPr id="4" name="Footer Placeholder 3">
            <a:extLst>
              <a:ext uri="{FF2B5EF4-FFF2-40B4-BE49-F238E27FC236}">
                <a16:creationId xmlns:a16="http://schemas.microsoft.com/office/drawing/2014/main" id="{D79BCCD3-1304-4571-B24D-4D877E7FE083}"/>
              </a:ext>
            </a:extLst>
          </p:cNvPr>
          <p:cNvSpPr txBox="1">
            <a:spLocks/>
          </p:cNvSpPr>
          <p:nvPr userDrawn="1"/>
        </p:nvSpPr>
        <p:spPr>
          <a:xfrm>
            <a:off x="4404360" y="6437115"/>
            <a:ext cx="3383280" cy="125569"/>
          </a:xfrm>
          <a:prstGeom prst="rect">
            <a:avLst/>
          </a:prstGeom>
        </p:spPr>
        <p:txBody>
          <a:bodyPr lIns="0" tIns="0" rIns="0" bIns="0" anchor="ctr" anchorCtr="0"/>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2025 Future Tax Leaders — Future Tax Leaders : International Tax Issues</a:t>
            </a:r>
          </a:p>
        </p:txBody>
      </p:sp>
    </p:spTree>
    <p:extLst>
      <p:ext uri="{BB962C8B-B14F-4D97-AF65-F5344CB8AC3E}">
        <p14:creationId xmlns:p14="http://schemas.microsoft.com/office/powerpoint/2010/main" val="833762580"/>
      </p:ext>
    </p:extLst>
  </p:cSld>
  <p:clrMap bg1="lt1" tx1="dk1" bg2="lt2" tx2="dk2" accent1="accent1" accent2="accent2" accent3="accent3" accent4="accent4" accent5="accent5" accent6="accent6" hlink="hlink" folHlink="folHlink"/>
  <p:sldLayoutIdLst>
    <p:sldLayoutId id="2147484039" r:id="rId1"/>
    <p:sldLayoutId id="2147484006" r:id="rId2"/>
    <p:sldLayoutId id="2147484000" r:id="rId3"/>
    <p:sldLayoutId id="2147484042" r:id="rId4"/>
    <p:sldLayoutId id="2147483998" r:id="rId5"/>
    <p:sldLayoutId id="2147484043" r:id="rId6"/>
    <p:sldLayoutId id="2147484206" r:id="rId7"/>
    <p:sldLayoutId id="2147484161" r:id="rId8"/>
    <p:sldLayoutId id="2147484210" r:id="rId9"/>
    <p:sldLayoutId id="2147484212" r:id="rId10"/>
    <p:sldLayoutId id="2147484238" r:id="rId11"/>
    <p:sldLayoutId id="2147484239" r:id="rId12"/>
    <p:sldLayoutId id="2147484240" r:id="rId13"/>
    <p:sldLayoutId id="2147484241" r:id="rId14"/>
    <p:sldLayoutId id="2147484226" r:id="rId15"/>
    <p:sldLayoutId id="2147484223" r:id="rId16"/>
    <p:sldLayoutId id="2147484222" r:id="rId17"/>
    <p:sldLayoutId id="2147484221" r:id="rId18"/>
    <p:sldLayoutId id="2147484213" r:id="rId19"/>
    <p:sldLayoutId id="2147484229" r:id="rId20"/>
    <p:sldLayoutId id="2147484228" r:id="rId21"/>
    <p:sldLayoutId id="2147484227" r:id="rId22"/>
    <p:sldLayoutId id="2147484224" r:id="rId23"/>
    <p:sldLayoutId id="2147484220" r:id="rId24"/>
    <p:sldLayoutId id="2147484237" r:id="rId25"/>
    <p:sldLayoutId id="2147484242" r:id="rId26"/>
    <p:sldLayoutId id="2147484243" r:id="rId27"/>
    <p:sldLayoutId id="2147484244" r:id="rId28"/>
  </p:sldLayoutIdLst>
  <p:hf hdr="0"/>
  <p:txStyles>
    <p:titleStyle>
      <a:lvl1pPr algn="l" defTabSz="914400" rtl="0" eaLnBrk="1" latinLnBrk="0" hangingPunct="1">
        <a:lnSpc>
          <a:spcPct val="100000"/>
        </a:lnSpc>
        <a:spcBef>
          <a:spcPct val="0"/>
        </a:spcBef>
        <a:buNone/>
        <a:defRPr sz="3600" b="1" i="0" kern="1200">
          <a:solidFill>
            <a:schemeClr val="bg1"/>
          </a:solidFill>
          <a:latin typeface="EYInterstate" panose="02000503020000020004" pitchFamily="2" charset="0"/>
          <a:ea typeface="+mj-ea"/>
          <a:cs typeface="Arial" pitchFamily="34" charset="0"/>
        </a:defRPr>
      </a:lvl1pPr>
    </p:titleStyle>
    <p:bodyStyle>
      <a:lvl1pPr marL="252000" indent="-252000" algn="l" defTabSz="914400" rtl="0" eaLnBrk="1" latinLnBrk="0" hangingPunct="1">
        <a:spcBef>
          <a:spcPts val="400"/>
        </a:spcBef>
        <a:spcAft>
          <a:spcPts val="400"/>
        </a:spcAft>
        <a:buClr>
          <a:schemeClr val="tx2"/>
        </a:buClr>
        <a:buSzPct val="100000"/>
        <a:buFont typeface="Wingdings" pitchFamily="2" charset="2"/>
        <a:buChar char="§"/>
        <a:defRPr sz="2000" kern="1200">
          <a:solidFill>
            <a:schemeClr val="bg1"/>
          </a:solidFill>
          <a:latin typeface="+mn-lt"/>
          <a:ea typeface="+mn-ea"/>
          <a:cs typeface="+mn-cs"/>
        </a:defRPr>
      </a:lvl1pPr>
      <a:lvl2pPr marL="504000" indent="-252000" algn="l" defTabSz="914400" rtl="0" eaLnBrk="1" latinLnBrk="0" hangingPunct="1">
        <a:spcBef>
          <a:spcPts val="400"/>
        </a:spcBef>
        <a:spcAft>
          <a:spcPts val="400"/>
        </a:spcAft>
        <a:buClr>
          <a:schemeClr val="tx2"/>
        </a:buClr>
        <a:buSzPct val="100000"/>
        <a:buFont typeface="Wingdings" pitchFamily="2" charset="2"/>
        <a:buChar char="§"/>
        <a:defRPr sz="2000" kern="1200">
          <a:solidFill>
            <a:schemeClr val="bg1"/>
          </a:solidFill>
          <a:latin typeface="+mn-lt"/>
          <a:ea typeface="+mn-ea"/>
          <a:cs typeface="+mn-cs"/>
        </a:defRPr>
      </a:lvl2pPr>
      <a:lvl3pPr marL="756000" indent="-252000" algn="l" defTabSz="914400" rtl="0" eaLnBrk="1" latinLnBrk="0" hangingPunct="1">
        <a:spcBef>
          <a:spcPts val="0"/>
        </a:spcBef>
        <a:spcAft>
          <a:spcPts val="600"/>
        </a:spcAft>
        <a:buClr>
          <a:schemeClr val="tx2"/>
        </a:buClr>
        <a:buSzPct val="100000"/>
        <a:buFont typeface="Wingdings" pitchFamily="2" charset="2"/>
        <a:buChar char="§"/>
        <a:defRPr sz="1800" kern="1200">
          <a:solidFill>
            <a:schemeClr val="bg1"/>
          </a:solidFill>
          <a:latin typeface="+mn-lt"/>
          <a:ea typeface="+mn-ea"/>
          <a:cs typeface="+mn-cs"/>
        </a:defRPr>
      </a:lvl3pPr>
      <a:lvl4pPr marL="1008000" indent="-252000" algn="l" defTabSz="914400" rtl="0" eaLnBrk="1" latinLnBrk="0" hangingPunct="1">
        <a:spcBef>
          <a:spcPts val="0"/>
        </a:spcBef>
        <a:spcAft>
          <a:spcPts val="400"/>
        </a:spcAft>
        <a:buClr>
          <a:schemeClr val="tx2"/>
        </a:buClr>
        <a:buSzPct val="100000"/>
        <a:buFont typeface="Wingdings" pitchFamily="2" charset="2"/>
        <a:buChar char="§"/>
        <a:defRPr sz="1600" kern="1200">
          <a:solidFill>
            <a:schemeClr val="bg1"/>
          </a:solidFill>
          <a:latin typeface="+mn-lt"/>
          <a:ea typeface="+mn-ea"/>
          <a:cs typeface="+mn-cs"/>
        </a:defRPr>
      </a:lvl4pPr>
      <a:lvl5pPr marL="1260000" indent="-252000" algn="l" defTabSz="914400" rtl="0" eaLnBrk="1" latinLnBrk="0" hangingPunct="1">
        <a:spcBef>
          <a:spcPts val="0"/>
        </a:spcBef>
        <a:spcAft>
          <a:spcPts val="400"/>
        </a:spcAft>
        <a:buClr>
          <a:schemeClr val="tx2"/>
        </a:buClr>
        <a:buSzPct val="100000"/>
        <a:buFont typeface="Wingdings" pitchFamily="2" charset="2"/>
        <a:buChar char="§"/>
        <a:defRPr sz="1600"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302" userDrawn="1">
          <p15:clr>
            <a:srgbClr val="F26B43"/>
          </p15:clr>
        </p15:guide>
        <p15:guide id="47" pos="7378" userDrawn="1">
          <p15:clr>
            <a:srgbClr val="F26B43"/>
          </p15:clr>
        </p15:guide>
        <p15:guide id="55" orient="horz" pos="890" userDrawn="1">
          <p15:clr>
            <a:srgbClr val="F26B43"/>
          </p15:clr>
        </p15:guide>
        <p15:guide id="58" orient="horz" pos="527" userDrawn="1">
          <p15:clr>
            <a:srgbClr val="F26B43"/>
          </p15:clr>
        </p15:guide>
        <p15:guide id="78" orient="horz" pos="3838" userDrawn="1">
          <p15:clr>
            <a:srgbClr val="F26B43"/>
          </p15:clr>
        </p15:guide>
        <p15:guide id="7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irs.gov/pub/irs-pdf/p3744a.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irs.gov/pub/irs-pdf/i547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6.xml"/><Relationship Id="rId4" Type="http://schemas.openxmlformats.org/officeDocument/2006/relationships/image" Target="../media/image19.jp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43DC9F1-F677-5960-E30B-F12C25211D78}"/>
              </a:ext>
            </a:extLst>
          </p:cNvPr>
          <p:cNvSpPr txBox="1">
            <a:spLocks/>
          </p:cNvSpPr>
          <p:nvPr/>
        </p:nvSpPr>
        <p:spPr>
          <a:xfrm>
            <a:off x="993648" y="2782778"/>
            <a:ext cx="4645152" cy="186542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4200" b="1" i="0" kern="1200">
                <a:solidFill>
                  <a:schemeClr val="bg1"/>
                </a:solidFill>
                <a:latin typeface="EYInterstate" panose="02000503020000020004" pitchFamily="2" charset="0"/>
                <a:ea typeface="+mj-ea"/>
                <a:cs typeface="Arial" pitchFamily="34" charset="0"/>
              </a:defRPr>
            </a:lvl1pPr>
          </a:lstStyle>
          <a:p>
            <a:r>
              <a:rPr lang="en-US" sz="3600" dirty="0"/>
              <a:t>2025 Future Tax Leaders — international tax issues</a:t>
            </a:r>
          </a:p>
        </p:txBody>
      </p:sp>
      <p:sp>
        <p:nvSpPr>
          <p:cNvPr id="3" name="TextBox 2">
            <a:extLst>
              <a:ext uri="{FF2B5EF4-FFF2-40B4-BE49-F238E27FC236}">
                <a16:creationId xmlns:a16="http://schemas.microsoft.com/office/drawing/2014/main" id="{58D2E35F-F097-831B-B1C8-EB41F7EBB869}"/>
              </a:ext>
            </a:extLst>
          </p:cNvPr>
          <p:cNvSpPr txBox="1"/>
          <p:nvPr/>
        </p:nvSpPr>
        <p:spPr>
          <a:xfrm>
            <a:off x="993648" y="4648200"/>
            <a:ext cx="2282952" cy="286232"/>
          </a:xfrm>
          <a:prstGeom prst="rect">
            <a:avLst/>
          </a:prstGeom>
          <a:noFill/>
        </p:spPr>
        <p:txBody>
          <a:bodyPr wrap="square" lIns="0" tIns="36576" rIns="0" bIns="0" rtlCol="0" anchor="t">
            <a:spAutoFit/>
          </a:bodyPr>
          <a:lstStyle/>
          <a:p>
            <a:pPr algn="l">
              <a:lnSpc>
                <a:spcPct val="90000"/>
              </a:lnSpc>
              <a:spcBef>
                <a:spcPts val="400"/>
              </a:spcBef>
              <a:spcAft>
                <a:spcPts val="400"/>
              </a:spcAft>
              <a:buClr>
                <a:schemeClr val="tx2"/>
              </a:buClr>
              <a:buSzPct val="100000"/>
            </a:pPr>
            <a:r>
              <a:rPr lang="en-US" dirty="0">
                <a:solidFill>
                  <a:schemeClr val="bg1"/>
                </a:solidFill>
                <a:latin typeface="+mj-lt"/>
              </a:rPr>
              <a:t>August 28, 2025</a:t>
            </a:r>
          </a:p>
        </p:txBody>
      </p:sp>
    </p:spTree>
    <p:extLst>
      <p:ext uri="{BB962C8B-B14F-4D97-AF65-F5344CB8AC3E}">
        <p14:creationId xmlns:p14="http://schemas.microsoft.com/office/powerpoint/2010/main" val="37468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F827B-0A93-D791-C083-DEA01BF3CC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8A379F-3BB5-FD36-03D7-F95747C5EFB3}"/>
              </a:ext>
            </a:extLst>
          </p:cNvPr>
          <p:cNvSpPr>
            <a:spLocks noGrp="1"/>
          </p:cNvSpPr>
          <p:nvPr>
            <p:ph type="title"/>
          </p:nvPr>
        </p:nvSpPr>
        <p:spPr>
          <a:xfrm>
            <a:off x="483827" y="369888"/>
            <a:ext cx="11327173" cy="470898"/>
          </a:xfrm>
        </p:spPr>
        <p:txBody>
          <a:bodyPr>
            <a:noAutofit/>
          </a:bodyPr>
          <a:lstStyle/>
          <a:p>
            <a:r>
              <a:rPr lang="en-US" sz="3200" dirty="0"/>
              <a:t>Tax controversies to watch in 2025</a:t>
            </a:r>
          </a:p>
        </p:txBody>
      </p:sp>
      <p:sp>
        <p:nvSpPr>
          <p:cNvPr id="2" name="Slide Number Placeholder 1">
            <a:extLst>
              <a:ext uri="{FF2B5EF4-FFF2-40B4-BE49-F238E27FC236}">
                <a16:creationId xmlns:a16="http://schemas.microsoft.com/office/drawing/2014/main" id="{577A574F-4BDB-BCBC-70C8-3CA983DCA4B8}"/>
              </a:ext>
            </a:extLst>
          </p:cNvPr>
          <p:cNvSpPr>
            <a:spLocks noGrp="1"/>
          </p:cNvSpPr>
          <p:nvPr>
            <p:ph type="sldNum" sz="quarter" idx="19"/>
          </p:nvPr>
        </p:nvSpPr>
        <p:spPr/>
        <p:txBody>
          <a:bodyPr/>
          <a:lstStyle/>
          <a:p>
            <a:r>
              <a:rPr lang="en-GB" dirty="0"/>
              <a:t>Page </a:t>
            </a:r>
            <a:fld id="{F1BC30E3-FFE5-4B91-AA19-87A149EBB9EE}" type="slidenum">
              <a:rPr smtClean="0"/>
              <a:pPr/>
              <a:t>10</a:t>
            </a:fld>
            <a:endParaRPr dirty="0"/>
          </a:p>
        </p:txBody>
      </p:sp>
      <p:graphicFrame>
        <p:nvGraphicFramePr>
          <p:cNvPr id="5" name="Table 18">
            <a:extLst>
              <a:ext uri="{FF2B5EF4-FFF2-40B4-BE49-F238E27FC236}">
                <a16:creationId xmlns:a16="http://schemas.microsoft.com/office/drawing/2014/main" id="{7E46CB5A-E5C0-E7D7-3F14-853DE8496879}"/>
              </a:ext>
            </a:extLst>
          </p:cNvPr>
          <p:cNvGraphicFramePr>
            <a:graphicFrameLocks/>
          </p:cNvGraphicFramePr>
          <p:nvPr>
            <p:extLst>
              <p:ext uri="{D42A27DB-BD31-4B8C-83A1-F6EECF244321}">
                <p14:modId xmlns:p14="http://schemas.microsoft.com/office/powerpoint/2010/main" val="2186385087"/>
              </p:ext>
            </p:extLst>
          </p:nvPr>
        </p:nvGraphicFramePr>
        <p:xfrm>
          <a:off x="485747" y="1149631"/>
          <a:ext cx="11249053" cy="5102682"/>
        </p:xfrm>
        <a:graphic>
          <a:graphicData uri="http://schemas.openxmlformats.org/drawingml/2006/table">
            <a:tbl>
              <a:tblPr firstRow="1" bandRow="1">
                <a:tableStyleId>{21E4AEA4-8DFA-4A89-87EB-49C32662AFE0}</a:tableStyleId>
              </a:tblPr>
              <a:tblGrid>
                <a:gridCol w="2790853">
                  <a:extLst>
                    <a:ext uri="{9D8B030D-6E8A-4147-A177-3AD203B41FA5}">
                      <a16:colId xmlns:a16="http://schemas.microsoft.com/office/drawing/2014/main" val="2358508580"/>
                    </a:ext>
                  </a:extLst>
                </a:gridCol>
                <a:gridCol w="8458200">
                  <a:extLst>
                    <a:ext uri="{9D8B030D-6E8A-4147-A177-3AD203B41FA5}">
                      <a16:colId xmlns:a16="http://schemas.microsoft.com/office/drawing/2014/main" val="2151705431"/>
                    </a:ext>
                  </a:extLst>
                </a:gridCol>
              </a:tblGrid>
              <a:tr h="420624">
                <a:tc>
                  <a:txBody>
                    <a:bodyPr/>
                    <a:lstStyle/>
                    <a:p>
                      <a:pPr algn="ctr"/>
                      <a:r>
                        <a:rPr lang="en-US" sz="1800" dirty="0">
                          <a:solidFill>
                            <a:schemeClr val="tx1"/>
                          </a:solidFill>
                          <a:latin typeface="EYInterstate" panose="02000503020000020004" pitchFamily="2" charset="0"/>
                        </a:rPr>
                        <a:t>Issue</a:t>
                      </a:r>
                    </a:p>
                  </a:txBody>
                  <a:tcPr marL="91392" marR="91392" marT="45696" marB="4569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800" dirty="0">
                          <a:solidFill>
                            <a:schemeClr val="tx1"/>
                          </a:solidFill>
                          <a:latin typeface="EYInterstate" panose="02000503020000020004" pitchFamily="2" charset="0"/>
                        </a:rPr>
                        <a:t>Notable activity</a:t>
                      </a:r>
                    </a:p>
                  </a:txBody>
                  <a:tcPr marL="91392" marR="91392" marT="45696" marB="4569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06650535"/>
                  </a:ext>
                </a:extLst>
              </a:tr>
              <a:tr h="851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Validity of section 965 transition tax</a:t>
                      </a:r>
                    </a:p>
                  </a:txBody>
                  <a:tcPr marL="91392" marR="91392" marT="45696" marB="45696" anchor="ctr">
                    <a:lnL w="12700" cap="flat" cmpd="sng" algn="ctr">
                      <a:no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a:buClr>
                          <a:srgbClr val="FFE600"/>
                        </a:buClr>
                        <a:buSzPct val="100000"/>
                        <a:buFont typeface="Wingdings" panose="05000000000000000000" pitchFamily="2" charset="2"/>
                        <a:buChar char="§"/>
                      </a:pPr>
                      <a:r>
                        <a:rPr lang="en-US" sz="1400" i="0" dirty="0">
                          <a:solidFill>
                            <a:schemeClr val="bg1"/>
                          </a:solidFill>
                          <a:latin typeface="EYInterstate" panose="02000503020000020004" pitchFamily="2" charset="0"/>
                        </a:rPr>
                        <a:t>Constitutional challenge to the section 965 transition tax</a:t>
                      </a:r>
                      <a:endParaRPr lang="en-US" sz="1400" dirty="0">
                        <a:solidFill>
                          <a:schemeClr val="bg1"/>
                        </a:solidFill>
                        <a:latin typeface="EYInterstate" panose="02000503020000020004" pitchFamily="2" charset="0"/>
                      </a:endParaRPr>
                    </a:p>
                  </a:txBody>
                  <a:tcPr marL="91392" marR="91392" marT="45696" marB="45696" anchor="ctr">
                    <a:lnL w="12700" cmpd="sng">
                      <a:noFill/>
                    </a:lnL>
                    <a:lnR w="12700" cap="flat" cmpd="sng" algn="ctr">
                      <a:no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641515"/>
                  </a:ext>
                </a:extLst>
              </a:tr>
              <a:tr h="1106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Form 5471 penalties</a:t>
                      </a:r>
                    </a:p>
                  </a:txBody>
                  <a:tcPr marL="91392" marR="91392" marT="45696" marB="45696"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
                          <a:srgbClr val="FFE600"/>
                        </a:buClr>
                        <a:buSzPct val="100000"/>
                        <a:buFont typeface="Wingdings" panose="05000000000000000000" pitchFamily="2" charset="2"/>
                        <a:buChar char="§"/>
                        <a:tabLst/>
                        <a:defRPr/>
                      </a:pPr>
                      <a:r>
                        <a:rPr lang="en-US" sz="1400" dirty="0">
                          <a:solidFill>
                            <a:schemeClr val="bg1"/>
                          </a:solidFill>
                          <a:latin typeface="EYInterstate" panose="02000503020000020004" pitchFamily="2" charset="0"/>
                        </a:rPr>
                        <a:t>Tax Court held that the IRS cannot assess penalties under section 6038 for the failure to file Form 5471</a:t>
                      </a:r>
                    </a:p>
                  </a:txBody>
                  <a:tcPr marL="91392" marR="91392" marT="45696" marB="45696"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1047879"/>
                  </a:ext>
                </a:extLst>
              </a:tr>
              <a:tr h="1362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Self-employment </a:t>
                      </a:r>
                      <a:br>
                        <a:rPr kumimoji="0" lang="en-US" sz="16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br>
                      <a:r>
                        <a:rPr kumimoji="0" lang="en-US" sz="16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taxes for LPs</a:t>
                      </a:r>
                    </a:p>
                  </a:txBody>
                  <a:tcPr marL="91392" marR="91392" marT="45696" marB="45696"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a:buClr>
                          <a:srgbClr val="FFE600"/>
                        </a:buClr>
                        <a:buSzPct val="100000"/>
                        <a:buFont typeface="Wingdings" panose="05000000000000000000" pitchFamily="2" charset="2"/>
                        <a:buChar char="§"/>
                      </a:pPr>
                      <a:r>
                        <a:rPr lang="en-US" sz="1400" dirty="0">
                          <a:solidFill>
                            <a:schemeClr val="bg1"/>
                          </a:solidFill>
                          <a:latin typeface="EYInterstate" panose="02000503020000020004" pitchFamily="2" charset="0"/>
                        </a:rPr>
                        <a:t>Following an IRS-favorable decision on summary judgment, a trial on the facts regarding the “functions” of limited partners (LPs) is pending</a:t>
                      </a:r>
                      <a:endParaRPr lang="en-US" sz="1400" i="0" dirty="0">
                        <a:solidFill>
                          <a:schemeClr val="bg1"/>
                        </a:solidFill>
                        <a:latin typeface="EYInterstate" panose="02000503020000020004" pitchFamily="2" charset="0"/>
                      </a:endParaRPr>
                    </a:p>
                  </a:txBody>
                  <a:tcPr marL="91392" marR="91392" marT="45696" marB="45696"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232542"/>
                  </a:ext>
                </a:extLst>
              </a:tr>
              <a:tr h="1362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Intangible property  license; inclusion of stock-based compensation in cost base</a:t>
                      </a:r>
                    </a:p>
                  </a:txBody>
                  <a:tcPr marL="91392" marR="91392" marT="45696" marB="45696"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a:buClr>
                          <a:srgbClr val="FFE600"/>
                        </a:buClr>
                        <a:buSzPct val="100000"/>
                        <a:buFont typeface="Wingdings" panose="05000000000000000000" pitchFamily="2" charset="2"/>
                        <a:buChar char="§"/>
                      </a:pPr>
                      <a:r>
                        <a:rPr lang="en-US" sz="1400" dirty="0">
                          <a:solidFill>
                            <a:schemeClr val="bg1"/>
                          </a:solidFill>
                          <a:latin typeface="EYInterstate" panose="02000503020000020004" pitchFamily="2" charset="0"/>
                        </a:rPr>
                        <a:t>Pending decision from the Tax Court </a:t>
                      </a:r>
                    </a:p>
                  </a:txBody>
                  <a:tcPr marL="91392" marR="91392" marT="45696" marB="45696"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62305"/>
                  </a:ext>
                </a:extLst>
              </a:tr>
            </a:tbl>
          </a:graphicData>
        </a:graphic>
      </p:graphicFrame>
    </p:spTree>
    <p:extLst>
      <p:ext uri="{BB962C8B-B14F-4D97-AF65-F5344CB8AC3E}">
        <p14:creationId xmlns:p14="http://schemas.microsoft.com/office/powerpoint/2010/main" val="95136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454E14-B4FC-5D8F-FABF-DFDD4FD2483E}"/>
              </a:ext>
            </a:extLst>
          </p:cNvPr>
          <p:cNvSpPr>
            <a:spLocks noGrp="1"/>
          </p:cNvSpPr>
          <p:nvPr>
            <p:ph type="sldNum" sz="quarter" idx="12"/>
          </p:nvPr>
        </p:nvSpPr>
        <p:spPr/>
        <p:txBody>
          <a:bodyPr/>
          <a:lstStyle/>
          <a:p>
            <a:r>
              <a:rPr lang="en-GB" dirty="0"/>
              <a:t>Page </a:t>
            </a:r>
            <a:fld id="{F1BC30E3-FFE5-4B91-AA19-87A149EBB9EE}" type="slidenum">
              <a:rPr smtClean="0"/>
              <a:pPr/>
              <a:t>11</a:t>
            </a:fld>
            <a:endParaRPr dirty="0"/>
          </a:p>
        </p:txBody>
      </p:sp>
      <p:sp>
        <p:nvSpPr>
          <p:cNvPr id="3" name="TextBox 2">
            <a:extLst>
              <a:ext uri="{FF2B5EF4-FFF2-40B4-BE49-F238E27FC236}">
                <a16:creationId xmlns:a16="http://schemas.microsoft.com/office/drawing/2014/main" id="{49A86DCB-8E02-55B7-B04B-6251583DF281}"/>
              </a:ext>
            </a:extLst>
          </p:cNvPr>
          <p:cNvSpPr txBox="1"/>
          <p:nvPr/>
        </p:nvSpPr>
        <p:spPr>
          <a:xfrm>
            <a:off x="450853" y="2301903"/>
            <a:ext cx="6858000" cy="775578"/>
          </a:xfrm>
          <a:prstGeom prst="rect">
            <a:avLst/>
          </a:prstGeom>
          <a:noFill/>
        </p:spPr>
        <p:txBody>
          <a:bodyPr wrap="square" lIns="0" tIns="36557" rIns="0" bIns="0" rtlCol="0">
            <a:spAutoFit/>
          </a:bodyPr>
          <a:lstStyle/>
          <a:p>
            <a:pPr>
              <a:buClr>
                <a:schemeClr val="accent2"/>
              </a:buClr>
              <a:buSzPct val="70000"/>
            </a:pPr>
            <a:r>
              <a:rPr lang="en-US" sz="2400" dirty="0">
                <a:solidFill>
                  <a:schemeClr val="bg1"/>
                </a:solidFill>
                <a:latin typeface="EYInterstate" panose="02000503020000020004" pitchFamily="2" charset="0"/>
              </a:rPr>
              <a:t>What controversy issue do you think will have the biggest impact on audits in 2025?</a:t>
            </a:r>
          </a:p>
        </p:txBody>
      </p:sp>
      <p:sp>
        <p:nvSpPr>
          <p:cNvPr id="4" name="TextBox 3">
            <a:extLst>
              <a:ext uri="{FF2B5EF4-FFF2-40B4-BE49-F238E27FC236}">
                <a16:creationId xmlns:a16="http://schemas.microsoft.com/office/drawing/2014/main" id="{E30DD381-0F56-A439-5416-F8ED38B3E07C}"/>
              </a:ext>
            </a:extLst>
          </p:cNvPr>
          <p:cNvSpPr txBox="1"/>
          <p:nvPr/>
        </p:nvSpPr>
        <p:spPr>
          <a:xfrm>
            <a:off x="429564" y="457200"/>
            <a:ext cx="7647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b="1" dirty="0">
                <a:solidFill>
                  <a:schemeClr val="bg1"/>
                </a:solidFill>
                <a:latin typeface="EYInterstate" panose="02000503020000020004" pitchFamily="2" charset="0"/>
              </a:rPr>
              <a:t>Polling No. 1</a:t>
            </a:r>
          </a:p>
        </p:txBody>
      </p:sp>
      <p:pic>
        <p:nvPicPr>
          <p:cNvPr id="5" name="Picture 4" descr="A rainbow colored line on a black background&#10;&#10;Description automatically generated">
            <a:extLst>
              <a:ext uri="{FF2B5EF4-FFF2-40B4-BE49-F238E27FC236}">
                <a16:creationId xmlns:a16="http://schemas.microsoft.com/office/drawing/2014/main" id="{5949DE6F-DD8B-DCAB-062A-A8EF2AFCAB4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6" name="Slide Number Placeholder 3">
            <a:extLst>
              <a:ext uri="{FF2B5EF4-FFF2-40B4-BE49-F238E27FC236}">
                <a16:creationId xmlns:a16="http://schemas.microsoft.com/office/drawing/2014/main" id="{73E9DA83-B3CC-4CE2-CE49-EB0B0BD99CB9}"/>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11</a:t>
            </a:fld>
            <a:endParaRPr sz="800" dirty="0"/>
          </a:p>
        </p:txBody>
      </p:sp>
      <p:sp>
        <p:nvSpPr>
          <p:cNvPr id="9" name="TextBox 8">
            <a:extLst>
              <a:ext uri="{FF2B5EF4-FFF2-40B4-BE49-F238E27FC236}">
                <a16:creationId xmlns:a16="http://schemas.microsoft.com/office/drawing/2014/main" id="{FB88096A-E8BF-67CC-BCF2-885E756394A5}"/>
              </a:ext>
            </a:extLst>
          </p:cNvPr>
          <p:cNvSpPr txBox="1"/>
          <p:nvPr/>
        </p:nvSpPr>
        <p:spPr>
          <a:xfrm>
            <a:off x="450853" y="3417983"/>
            <a:ext cx="10826747" cy="2652245"/>
          </a:xfrm>
          <a:prstGeom prst="rect">
            <a:avLst/>
          </a:prstGeom>
          <a:noFill/>
        </p:spPr>
        <p:txBody>
          <a:bodyPr wrap="square" lIns="0" tIns="36557" rIns="0" bIns="0" rtlCol="0">
            <a:spAutoFit/>
          </a:bodyPr>
          <a:lstStyle/>
          <a:p>
            <a:pPr marL="341313" indent="-341313">
              <a:spcAft>
                <a:spcPts val="1199"/>
              </a:spcAft>
              <a:buClr>
                <a:schemeClr val="accent2"/>
              </a:buClr>
              <a:buSzPct val="70000"/>
            </a:pPr>
            <a:r>
              <a:rPr lang="en-US" sz="1999" dirty="0">
                <a:solidFill>
                  <a:schemeClr val="tx2"/>
                </a:solidFill>
                <a:latin typeface="EYInterstate" panose="02000503020000020004" pitchFamily="2" charset="0"/>
              </a:rPr>
              <a:t>A. </a:t>
            </a:r>
            <a:r>
              <a:rPr lang="en-US" sz="1999" dirty="0">
                <a:solidFill>
                  <a:schemeClr val="bg1"/>
                </a:solidFill>
                <a:latin typeface="EYInterstate" panose="02000503020000020004" pitchFamily="2" charset="0"/>
              </a:rPr>
              <a:t>Economic substance</a:t>
            </a:r>
          </a:p>
          <a:p>
            <a:pPr marL="341313" indent="-341313">
              <a:spcAft>
                <a:spcPts val="1199"/>
              </a:spcAft>
              <a:buClr>
                <a:schemeClr val="accent2"/>
              </a:buClr>
              <a:buSzPct val="70000"/>
            </a:pPr>
            <a:r>
              <a:rPr lang="en-US" sz="1999" dirty="0">
                <a:solidFill>
                  <a:schemeClr val="tx2"/>
                </a:solidFill>
                <a:latin typeface="EYInterstate" panose="02000503020000020004" pitchFamily="2" charset="0"/>
              </a:rPr>
              <a:t>B. </a:t>
            </a:r>
            <a:r>
              <a:rPr lang="en-US" sz="1999" dirty="0">
                <a:solidFill>
                  <a:schemeClr val="bg1"/>
                </a:solidFill>
                <a:latin typeface="EYInterstate" panose="02000503020000020004" pitchFamily="2" charset="0"/>
              </a:rPr>
              <a:t>Validity of the blocked income regulations in Treasury Regulation section 1.482-1(h)(2)</a:t>
            </a:r>
          </a:p>
          <a:p>
            <a:pPr marL="341313" indent="-341313">
              <a:spcAft>
                <a:spcPts val="1199"/>
              </a:spcAft>
              <a:buClr>
                <a:schemeClr val="accent2"/>
              </a:buClr>
              <a:buSzPct val="70000"/>
            </a:pPr>
            <a:r>
              <a:rPr lang="en-US" sz="1999" dirty="0">
                <a:solidFill>
                  <a:schemeClr val="tx2"/>
                </a:solidFill>
                <a:latin typeface="EYInterstate" panose="02000503020000020004" pitchFamily="2" charset="0"/>
              </a:rPr>
              <a:t>C. </a:t>
            </a:r>
            <a:r>
              <a:rPr lang="en-US" sz="1999" dirty="0">
                <a:solidFill>
                  <a:schemeClr val="bg1"/>
                </a:solidFill>
                <a:latin typeface="EYInterstate" panose="02000503020000020004" pitchFamily="2" charset="0"/>
              </a:rPr>
              <a:t>Section 965 transition tax</a:t>
            </a:r>
          </a:p>
          <a:p>
            <a:pPr marL="341313" indent="-341313">
              <a:spcAft>
                <a:spcPts val="1199"/>
              </a:spcAft>
              <a:buClr>
                <a:schemeClr val="accent2"/>
              </a:buClr>
              <a:buSzPct val="70000"/>
            </a:pPr>
            <a:r>
              <a:rPr lang="en-US" sz="1999" dirty="0">
                <a:solidFill>
                  <a:schemeClr val="tx2"/>
                </a:solidFill>
                <a:latin typeface="EYInterstate" panose="02000503020000020004" pitchFamily="2" charset="0"/>
              </a:rPr>
              <a:t>D. </a:t>
            </a:r>
            <a:r>
              <a:rPr lang="en-US" sz="1999" dirty="0">
                <a:solidFill>
                  <a:schemeClr val="bg1"/>
                </a:solidFill>
                <a:latin typeface="EYInterstate" panose="02000503020000020004" pitchFamily="2" charset="0"/>
              </a:rPr>
              <a:t>Form 5471 penalties</a:t>
            </a:r>
          </a:p>
          <a:p>
            <a:pPr marL="341313" indent="-341313">
              <a:spcAft>
                <a:spcPts val="1199"/>
              </a:spcAft>
              <a:buClr>
                <a:schemeClr val="accent2"/>
              </a:buClr>
              <a:buSzPct val="70000"/>
            </a:pPr>
            <a:r>
              <a:rPr lang="en-US" sz="1999" dirty="0">
                <a:solidFill>
                  <a:schemeClr val="tx2"/>
                </a:solidFill>
                <a:latin typeface="EYInterstate" panose="02000503020000020004" pitchFamily="2" charset="0"/>
              </a:rPr>
              <a:t>E. </a:t>
            </a:r>
            <a:r>
              <a:rPr lang="en-US" sz="1999" dirty="0">
                <a:solidFill>
                  <a:schemeClr val="bg1"/>
                </a:solidFill>
                <a:latin typeface="EYInterstate" panose="02000503020000020004" pitchFamily="2" charset="0"/>
              </a:rPr>
              <a:t>Intangible property license; inclusion of stock-based compensation in cost base</a:t>
            </a:r>
          </a:p>
          <a:p>
            <a:pPr marL="341313" indent="-341313">
              <a:spcAft>
                <a:spcPts val="1199"/>
              </a:spcAft>
              <a:buClr>
                <a:schemeClr val="accent2"/>
              </a:buClr>
              <a:buSzPct val="70000"/>
            </a:pPr>
            <a:r>
              <a:rPr lang="en-US" sz="1999" dirty="0">
                <a:solidFill>
                  <a:schemeClr val="tx2"/>
                </a:solidFill>
                <a:latin typeface="EYInterstate" panose="02000503020000020004" pitchFamily="2" charset="0"/>
              </a:rPr>
              <a:t>F. </a:t>
            </a:r>
            <a:r>
              <a:rPr lang="en-US" sz="1999" dirty="0">
                <a:solidFill>
                  <a:schemeClr val="bg1"/>
                </a:solidFill>
                <a:latin typeface="EYInterstate" panose="02000503020000020004" pitchFamily="2" charset="0"/>
              </a:rPr>
              <a:t>N/A – EY, faculty, other</a:t>
            </a:r>
          </a:p>
        </p:txBody>
      </p:sp>
    </p:spTree>
    <p:extLst>
      <p:ext uri="{BB962C8B-B14F-4D97-AF65-F5344CB8AC3E}">
        <p14:creationId xmlns:p14="http://schemas.microsoft.com/office/powerpoint/2010/main" val="185352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7512E-7F2C-E659-F104-E3E6F88847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4745B4-1537-9A3B-C33D-341DE49F6C34}"/>
              </a:ext>
            </a:extLst>
          </p:cNvPr>
          <p:cNvSpPr>
            <a:spLocks noGrp="1"/>
          </p:cNvSpPr>
          <p:nvPr>
            <p:ph type="title"/>
          </p:nvPr>
        </p:nvSpPr>
        <p:spPr>
          <a:xfrm>
            <a:off x="483827" y="369888"/>
            <a:ext cx="11327173" cy="470898"/>
          </a:xfrm>
        </p:spPr>
        <p:txBody>
          <a:bodyPr>
            <a:noAutofit/>
          </a:bodyPr>
          <a:lstStyle/>
          <a:p>
            <a:r>
              <a:rPr lang="en-US" sz="3200" dirty="0"/>
              <a:t>IRS budgets: FY2023-2025</a:t>
            </a:r>
          </a:p>
        </p:txBody>
      </p:sp>
      <p:sp>
        <p:nvSpPr>
          <p:cNvPr id="2" name="Slide Number Placeholder 1">
            <a:extLst>
              <a:ext uri="{FF2B5EF4-FFF2-40B4-BE49-F238E27FC236}">
                <a16:creationId xmlns:a16="http://schemas.microsoft.com/office/drawing/2014/main" id="{34FBAD46-BCC9-BDB5-4F4C-2E27E45FCD85}"/>
              </a:ext>
            </a:extLst>
          </p:cNvPr>
          <p:cNvSpPr>
            <a:spLocks noGrp="1"/>
          </p:cNvSpPr>
          <p:nvPr>
            <p:ph type="sldNum" sz="quarter" idx="19"/>
          </p:nvPr>
        </p:nvSpPr>
        <p:spPr/>
        <p:txBody>
          <a:bodyPr/>
          <a:lstStyle/>
          <a:p>
            <a:r>
              <a:rPr lang="en-GB" dirty="0"/>
              <a:t>Page </a:t>
            </a:r>
            <a:fld id="{F1BC30E3-FFE5-4B91-AA19-87A149EBB9EE}" type="slidenum">
              <a:rPr smtClean="0"/>
              <a:pPr/>
              <a:t>12</a:t>
            </a:fld>
            <a:endParaRPr dirty="0"/>
          </a:p>
        </p:txBody>
      </p:sp>
      <p:graphicFrame>
        <p:nvGraphicFramePr>
          <p:cNvPr id="4" name="Content Placeholder 20">
            <a:extLst>
              <a:ext uri="{FF2B5EF4-FFF2-40B4-BE49-F238E27FC236}">
                <a16:creationId xmlns:a16="http://schemas.microsoft.com/office/drawing/2014/main" id="{BCDA7597-53FE-B343-29A4-FC387BEE1D31}"/>
              </a:ext>
            </a:extLst>
          </p:cNvPr>
          <p:cNvGraphicFramePr>
            <a:graphicFrameLocks/>
          </p:cNvGraphicFramePr>
          <p:nvPr>
            <p:extLst>
              <p:ext uri="{D42A27DB-BD31-4B8C-83A1-F6EECF244321}">
                <p14:modId xmlns:p14="http://schemas.microsoft.com/office/powerpoint/2010/main" val="2531518419"/>
              </p:ext>
            </p:extLst>
          </p:nvPr>
        </p:nvGraphicFramePr>
        <p:xfrm>
          <a:off x="485747" y="1143000"/>
          <a:ext cx="11249053" cy="4419599"/>
        </p:xfrm>
        <a:graphic>
          <a:graphicData uri="http://schemas.openxmlformats.org/drawingml/2006/table">
            <a:tbl>
              <a:tblPr firstRow="1" bandRow="1"/>
              <a:tblGrid>
                <a:gridCol w="2359657">
                  <a:extLst>
                    <a:ext uri="{9D8B030D-6E8A-4147-A177-3AD203B41FA5}">
                      <a16:colId xmlns:a16="http://schemas.microsoft.com/office/drawing/2014/main" val="20000"/>
                    </a:ext>
                  </a:extLst>
                </a:gridCol>
                <a:gridCol w="2093447">
                  <a:extLst>
                    <a:ext uri="{9D8B030D-6E8A-4147-A177-3AD203B41FA5}">
                      <a16:colId xmlns:a16="http://schemas.microsoft.com/office/drawing/2014/main" val="20001"/>
                    </a:ext>
                  </a:extLst>
                </a:gridCol>
                <a:gridCol w="1963211">
                  <a:extLst>
                    <a:ext uri="{9D8B030D-6E8A-4147-A177-3AD203B41FA5}">
                      <a16:colId xmlns:a16="http://schemas.microsoft.com/office/drawing/2014/main" val="20002"/>
                    </a:ext>
                  </a:extLst>
                </a:gridCol>
                <a:gridCol w="1967338">
                  <a:extLst>
                    <a:ext uri="{9D8B030D-6E8A-4147-A177-3AD203B41FA5}">
                      <a16:colId xmlns:a16="http://schemas.microsoft.com/office/drawing/2014/main" val="20003"/>
                    </a:ext>
                  </a:extLst>
                </a:gridCol>
                <a:gridCol w="2865400">
                  <a:extLst>
                    <a:ext uri="{9D8B030D-6E8A-4147-A177-3AD203B41FA5}">
                      <a16:colId xmlns:a16="http://schemas.microsoft.com/office/drawing/2014/main" val="4132491375"/>
                    </a:ext>
                  </a:extLst>
                </a:gridCol>
              </a:tblGrid>
              <a:tr h="1076864">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ctr">
                        <a:lnSpc>
                          <a:spcPct val="90000"/>
                        </a:lnSpc>
                      </a:pPr>
                      <a:r>
                        <a:rPr lang="en-GB" sz="1600" b="1" dirty="0">
                          <a:solidFill>
                            <a:schemeClr val="tx1"/>
                          </a:solidFill>
                          <a:latin typeface="EYInterstate" panose="02000503020000020004" pitchFamily="2" charset="0"/>
                        </a:rPr>
                        <a:t>Funding bucket</a:t>
                      </a:r>
                    </a:p>
                  </a:txBody>
                  <a:tcPr marL="91344" marR="91344" marT="45672" marB="4567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ctr">
                        <a:lnSpc>
                          <a:spcPct val="90000"/>
                        </a:lnSpc>
                      </a:pPr>
                      <a:r>
                        <a:rPr lang="en-GB" sz="1600" b="1" dirty="0">
                          <a:solidFill>
                            <a:schemeClr val="tx1"/>
                          </a:solidFill>
                          <a:latin typeface="EYInterstate" panose="02000503020000020004" pitchFamily="2" charset="0"/>
                        </a:rPr>
                        <a:t>FY2023 enacted</a:t>
                      </a:r>
                    </a:p>
                  </a:txBody>
                  <a:tcPr marL="91344" marR="91344" marT="45672" marB="4567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ctr">
                        <a:lnSpc>
                          <a:spcPct val="90000"/>
                        </a:lnSpc>
                      </a:pPr>
                      <a:r>
                        <a:rPr lang="en-GB" sz="1600" b="1" dirty="0">
                          <a:solidFill>
                            <a:schemeClr val="tx1"/>
                          </a:solidFill>
                          <a:latin typeface="EYInterstate" panose="02000503020000020004" pitchFamily="2" charset="0"/>
                        </a:rPr>
                        <a:t>FY2024 enacted</a:t>
                      </a:r>
                    </a:p>
                  </a:txBody>
                  <a:tcPr marL="91344" marR="91344" marT="45672" marB="4567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ctr">
                        <a:lnSpc>
                          <a:spcPct val="90000"/>
                        </a:lnSpc>
                      </a:pPr>
                      <a:r>
                        <a:rPr lang="en-GB" sz="1600" b="1" dirty="0">
                          <a:solidFill>
                            <a:schemeClr val="tx1"/>
                          </a:solidFill>
                          <a:latin typeface="EYInterstate" panose="02000503020000020004" pitchFamily="2" charset="0"/>
                        </a:rPr>
                        <a:t>FY2025 President’s request</a:t>
                      </a:r>
                    </a:p>
                  </a:txBody>
                  <a:tcPr marL="91344" marR="91344" marT="45672" marB="4567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90000"/>
                        </a:lnSpc>
                      </a:pPr>
                      <a:r>
                        <a:rPr lang="en-GB" sz="1600" b="1" dirty="0">
                          <a:solidFill>
                            <a:schemeClr val="tx1"/>
                          </a:solidFill>
                          <a:latin typeface="EYInterstate" panose="02000503020000020004" pitchFamily="2" charset="0"/>
                        </a:rPr>
                        <a:t>FY2025 House Appropriations FSGG* Subcommittee </a:t>
                      </a:r>
                    </a:p>
                  </a:txBody>
                  <a:tcPr marL="91344" marR="91344" marT="45672" marB="4567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85035">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n-GB" sz="1600" b="0" dirty="0">
                          <a:solidFill>
                            <a:schemeClr val="bg1"/>
                          </a:solidFill>
                          <a:latin typeface="EYInterstate" panose="02000503020000020004" pitchFamily="2" charset="0"/>
                        </a:rPr>
                        <a:t>Taxpayer service</a:t>
                      </a:r>
                    </a:p>
                  </a:txBody>
                  <a:tcPr marL="91344" marR="91344" marT="45672" marB="45672"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$2.7b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$2.8b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$2.8b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600" b="0" dirty="0">
                          <a:solidFill>
                            <a:schemeClr val="bg1"/>
                          </a:solidFill>
                          <a:latin typeface="EYInterstate" panose="02000503020000020004" pitchFamily="2" charset="0"/>
                        </a:rPr>
                        <a:t>$2.8b</a:t>
                      </a:r>
                    </a:p>
                  </a:txBody>
                  <a:tcPr marL="91344" marR="91344" marT="45672" marB="45672"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5035">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n-GB" sz="1600" b="0" dirty="0">
                          <a:solidFill>
                            <a:schemeClr val="bg1"/>
                          </a:solidFill>
                          <a:latin typeface="EYInterstate" panose="02000503020000020004" pitchFamily="2" charset="0"/>
                        </a:rPr>
                        <a:t>Enforcement</a:t>
                      </a:r>
                    </a:p>
                  </a:txBody>
                  <a:tcPr marL="91344" marR="91344" marT="45672" marB="45672"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$5.4b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$5.4b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$5.4b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600" b="0" dirty="0">
                          <a:solidFill>
                            <a:schemeClr val="bg1"/>
                          </a:solidFill>
                          <a:latin typeface="EYInterstate" panose="02000503020000020004" pitchFamily="2" charset="0"/>
                        </a:rPr>
                        <a:t>$3.4b</a:t>
                      </a:r>
                    </a:p>
                  </a:txBody>
                  <a:tcPr marL="91344" marR="91344" marT="45672" marB="45672"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5035">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n-GB" sz="1600" b="0" dirty="0">
                          <a:solidFill>
                            <a:schemeClr val="bg1"/>
                          </a:solidFill>
                          <a:latin typeface="EYInterstate" panose="02000503020000020004" pitchFamily="2" charset="0"/>
                        </a:rPr>
                        <a:t>Operations support</a:t>
                      </a:r>
                    </a:p>
                  </a:txBody>
                  <a:tcPr marL="91344" marR="91344" marT="45672" marB="45672"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$4.1b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$4.1b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$4.1b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600" b="0" dirty="0">
                          <a:solidFill>
                            <a:schemeClr val="bg1"/>
                          </a:solidFill>
                          <a:latin typeface="EYInterstate" panose="02000503020000020004" pitchFamily="2" charset="0"/>
                        </a:rPr>
                        <a:t>$3.75b</a:t>
                      </a:r>
                    </a:p>
                  </a:txBody>
                  <a:tcPr marL="91344" marR="91344" marT="45672" marB="45672"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2595">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n-GB" sz="1600" b="0" dirty="0">
                          <a:solidFill>
                            <a:schemeClr val="bg1"/>
                          </a:solidFill>
                          <a:latin typeface="EYInterstate" panose="02000503020000020004" pitchFamily="2" charset="0"/>
                        </a:rPr>
                        <a:t>Business systems modernization</a:t>
                      </a:r>
                    </a:p>
                  </a:txBody>
                  <a:tcPr marL="91344" marR="91344" marT="45672" marB="45672"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$0</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$0</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0" dirty="0">
                          <a:solidFill>
                            <a:schemeClr val="bg1"/>
                          </a:solidFill>
                          <a:latin typeface="EYInterstate" panose="02000503020000020004" pitchFamily="2" charset="0"/>
                        </a:rPr>
                        <a:t>$0</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600" b="0" dirty="0">
                          <a:solidFill>
                            <a:schemeClr val="bg1"/>
                          </a:solidFill>
                          <a:latin typeface="EYInterstate" panose="02000503020000020004" pitchFamily="2" charset="0"/>
                        </a:rPr>
                        <a:t>$150m</a:t>
                      </a:r>
                    </a:p>
                  </a:txBody>
                  <a:tcPr marL="91344" marR="91344" marT="45672" marB="45672"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5035">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n-GB" sz="1600" b="1" dirty="0">
                          <a:solidFill>
                            <a:schemeClr val="bg1"/>
                          </a:solidFill>
                          <a:latin typeface="EYInterstate" panose="02000503020000020004" pitchFamily="2" charset="0"/>
                        </a:rPr>
                        <a:t>Total</a:t>
                      </a:r>
                    </a:p>
                  </a:txBody>
                  <a:tcPr marL="91344" marR="91344" marT="45672" marB="45672"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8000"/>
                      </a:schemeClr>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1" dirty="0">
                          <a:solidFill>
                            <a:schemeClr val="bg1"/>
                          </a:solidFill>
                          <a:latin typeface="EYInterstate" panose="02000503020000020004" pitchFamily="2" charset="0"/>
                        </a:rPr>
                        <a:t>$12.2b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8000"/>
                      </a:schemeClr>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1" dirty="0">
                          <a:solidFill>
                            <a:schemeClr val="bg1"/>
                          </a:solidFill>
                          <a:latin typeface="EYInterstate" panose="02000503020000020004" pitchFamily="2" charset="0"/>
                        </a:rPr>
                        <a:t>$12.3b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8000"/>
                      </a:schemeClr>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600" b="1" dirty="0">
                          <a:solidFill>
                            <a:schemeClr val="bg1"/>
                          </a:solidFill>
                          <a:latin typeface="EYInterstate" panose="02000503020000020004" pitchFamily="2" charset="0"/>
                        </a:rPr>
                        <a:t>$12.3b</a:t>
                      </a:r>
                    </a:p>
                  </a:txBody>
                  <a:tcPr marL="91344" marR="91344" marT="45672" marB="4567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8000"/>
                      </a:schemeClr>
                    </a:solidFill>
                  </a:tcPr>
                </a:tc>
                <a:tc>
                  <a:txBody>
                    <a:bodyPr/>
                    <a:lstStyle/>
                    <a:p>
                      <a:pPr algn="r"/>
                      <a:r>
                        <a:rPr lang="en-GB" sz="1600" b="1" dirty="0">
                          <a:solidFill>
                            <a:schemeClr val="bg1"/>
                          </a:solidFill>
                          <a:latin typeface="EYInterstate" panose="02000503020000020004" pitchFamily="2" charset="0"/>
                        </a:rPr>
                        <a:t>$10.1b</a:t>
                      </a:r>
                    </a:p>
                  </a:txBody>
                  <a:tcPr marL="91344" marR="91344" marT="45672" marB="45672"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8000"/>
                      </a:schemeClr>
                    </a:solidFill>
                  </a:tcPr>
                </a:tc>
                <a:extLst>
                  <a:ext uri="{0D108BD9-81ED-4DB2-BD59-A6C34878D82A}">
                    <a16:rowId xmlns:a16="http://schemas.microsoft.com/office/drawing/2014/main" val="10010"/>
                  </a:ext>
                </a:extLst>
              </a:tr>
            </a:tbl>
          </a:graphicData>
        </a:graphic>
      </p:graphicFrame>
      <p:sp>
        <p:nvSpPr>
          <p:cNvPr id="5" name="TextBox 4">
            <a:extLst>
              <a:ext uri="{FF2B5EF4-FFF2-40B4-BE49-F238E27FC236}">
                <a16:creationId xmlns:a16="http://schemas.microsoft.com/office/drawing/2014/main" id="{CA35C6EF-B952-8018-4196-C7CE3941D277}"/>
              </a:ext>
            </a:extLst>
          </p:cNvPr>
          <p:cNvSpPr txBox="1"/>
          <p:nvPr/>
        </p:nvSpPr>
        <p:spPr>
          <a:xfrm>
            <a:off x="483827" y="5627283"/>
            <a:ext cx="3175549" cy="175433"/>
          </a:xfrm>
          <a:prstGeom prst="rect">
            <a:avLst/>
          </a:prstGeom>
          <a:noFill/>
        </p:spPr>
        <p:txBody>
          <a:bodyPr wrap="none" lIns="0" tIns="36576" rIns="0" bIns="0" rtlCol="0" anchor="t">
            <a:spAutoFit/>
          </a:bodyPr>
          <a:lstStyle/>
          <a:p>
            <a:pPr algn="l">
              <a:lnSpc>
                <a:spcPct val="90000"/>
              </a:lnSpc>
              <a:spcBef>
                <a:spcPts val="400"/>
              </a:spcBef>
              <a:spcAft>
                <a:spcPts val="400"/>
              </a:spcAft>
              <a:buClr>
                <a:schemeClr val="tx2"/>
              </a:buClr>
              <a:buSzPct val="100000"/>
            </a:pPr>
            <a:r>
              <a:rPr lang="en-US" sz="1000" dirty="0">
                <a:solidFill>
                  <a:schemeClr val="bg1"/>
                </a:solidFill>
              </a:rPr>
              <a:t>* FSGG = Financial Services and General Governance</a:t>
            </a:r>
          </a:p>
        </p:txBody>
      </p:sp>
    </p:spTree>
    <p:extLst>
      <p:ext uri="{BB962C8B-B14F-4D97-AF65-F5344CB8AC3E}">
        <p14:creationId xmlns:p14="http://schemas.microsoft.com/office/powerpoint/2010/main" val="206751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8423E-78C9-7D7E-1E28-4B912675A6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02CC35-34B7-6185-C344-99D540ADEDF5}"/>
              </a:ext>
            </a:extLst>
          </p:cNvPr>
          <p:cNvSpPr>
            <a:spLocks noGrp="1"/>
          </p:cNvSpPr>
          <p:nvPr>
            <p:ph type="title"/>
          </p:nvPr>
        </p:nvSpPr>
        <p:spPr>
          <a:xfrm>
            <a:off x="483827" y="134439"/>
            <a:ext cx="11327173" cy="719004"/>
          </a:xfrm>
        </p:spPr>
        <p:txBody>
          <a:bodyPr>
            <a:noAutofit/>
          </a:bodyPr>
          <a:lstStyle/>
          <a:p>
            <a:r>
              <a:rPr lang="en-US" sz="2400" dirty="0"/>
              <a:t>IRS’s 2024 IRA* strategic operating plan: Annual update supplement</a:t>
            </a:r>
            <a:br>
              <a:rPr lang="en-US" sz="2400" dirty="0"/>
            </a:br>
            <a:r>
              <a:rPr lang="en-US" sz="2400" dirty="0">
                <a:latin typeface="+mn-lt"/>
              </a:rPr>
              <a:t>Trends in audit activity</a:t>
            </a:r>
            <a:endParaRPr lang="en-US" sz="2400" dirty="0"/>
          </a:p>
        </p:txBody>
      </p:sp>
      <p:sp>
        <p:nvSpPr>
          <p:cNvPr id="2" name="Slide Number Placeholder 1">
            <a:extLst>
              <a:ext uri="{FF2B5EF4-FFF2-40B4-BE49-F238E27FC236}">
                <a16:creationId xmlns:a16="http://schemas.microsoft.com/office/drawing/2014/main" id="{9E193C75-2144-7BB1-705F-E2FAA8CD85C6}"/>
              </a:ext>
            </a:extLst>
          </p:cNvPr>
          <p:cNvSpPr>
            <a:spLocks noGrp="1"/>
          </p:cNvSpPr>
          <p:nvPr>
            <p:ph type="sldNum" sz="quarter" idx="19"/>
          </p:nvPr>
        </p:nvSpPr>
        <p:spPr/>
        <p:txBody>
          <a:bodyPr/>
          <a:lstStyle/>
          <a:p>
            <a:r>
              <a:rPr lang="en-GB" dirty="0"/>
              <a:t>Page </a:t>
            </a:r>
            <a:fld id="{F1BC30E3-FFE5-4B91-AA19-87A149EBB9EE}" type="slidenum">
              <a:rPr smtClean="0"/>
              <a:pPr/>
              <a:t>13</a:t>
            </a:fld>
            <a:endParaRPr dirty="0"/>
          </a:p>
        </p:txBody>
      </p:sp>
      <p:sp>
        <p:nvSpPr>
          <p:cNvPr id="6" name="Content Placeholder 10">
            <a:extLst>
              <a:ext uri="{FF2B5EF4-FFF2-40B4-BE49-F238E27FC236}">
                <a16:creationId xmlns:a16="http://schemas.microsoft.com/office/drawing/2014/main" id="{C95D27BA-0068-4230-DB74-41F0307A41AD}"/>
              </a:ext>
            </a:extLst>
          </p:cNvPr>
          <p:cNvSpPr txBox="1">
            <a:spLocks/>
          </p:cNvSpPr>
          <p:nvPr/>
        </p:nvSpPr>
        <p:spPr>
          <a:xfrm>
            <a:off x="459941" y="4278251"/>
            <a:ext cx="10972800" cy="685810"/>
          </a:xfrm>
          <a:prstGeom prst="rect">
            <a:avLst/>
          </a:prstGeom>
          <a:noFill/>
        </p:spPr>
        <p:txBody>
          <a:bodyPr vert="horz" wrap="square" lIns="0" tIns="36557" rIns="0" bIns="0" rtlCol="0" anchor="t" anchorCtr="0">
            <a:spAutoFit/>
          </a:bodyPr>
          <a:lstStyle>
            <a:lvl1pPr marL="252000" indent="-252000" algn="l" defTabSz="914400" rtl="0" eaLnBrk="1" latinLnBrk="0" hangingPunct="1">
              <a:spcBef>
                <a:spcPts val="400"/>
              </a:spcBef>
              <a:spcAft>
                <a:spcPts val="400"/>
              </a:spcAft>
              <a:buClr>
                <a:schemeClr val="tx2"/>
              </a:buClr>
              <a:buSzPct val="100000"/>
              <a:buFont typeface="Wingdings" pitchFamily="2" charset="2"/>
              <a:buChar char="§"/>
              <a:defRPr sz="2000" kern="1200">
                <a:solidFill>
                  <a:schemeClr val="bg1"/>
                </a:solidFill>
                <a:latin typeface="+mn-lt"/>
                <a:ea typeface="+mn-ea"/>
                <a:cs typeface="+mn-cs"/>
              </a:defRPr>
            </a:lvl1pPr>
            <a:lvl2pPr marL="504000" indent="-252000" algn="l" defTabSz="914400" rtl="0" eaLnBrk="1" latinLnBrk="0" hangingPunct="1">
              <a:spcBef>
                <a:spcPts val="400"/>
              </a:spcBef>
              <a:spcAft>
                <a:spcPts val="400"/>
              </a:spcAft>
              <a:buClr>
                <a:schemeClr val="tx2"/>
              </a:buClr>
              <a:buSzPct val="100000"/>
              <a:buFont typeface="Wingdings" pitchFamily="2" charset="2"/>
              <a:buChar char="§"/>
              <a:defRPr sz="2000" kern="1200">
                <a:solidFill>
                  <a:schemeClr val="bg1"/>
                </a:solidFill>
                <a:latin typeface="+mn-lt"/>
                <a:ea typeface="+mn-ea"/>
                <a:cs typeface="+mn-cs"/>
              </a:defRPr>
            </a:lvl2pPr>
            <a:lvl3pPr marL="756000" indent="-252000" algn="l" defTabSz="914400" rtl="0" eaLnBrk="1" latinLnBrk="0" hangingPunct="1">
              <a:spcBef>
                <a:spcPts val="0"/>
              </a:spcBef>
              <a:spcAft>
                <a:spcPts val="600"/>
              </a:spcAft>
              <a:buClr>
                <a:schemeClr val="tx2"/>
              </a:buClr>
              <a:buSzPct val="100000"/>
              <a:buFont typeface="Wingdings" pitchFamily="2" charset="2"/>
              <a:buChar char="§"/>
              <a:defRPr sz="1800" kern="1200">
                <a:solidFill>
                  <a:schemeClr val="bg1"/>
                </a:solidFill>
                <a:latin typeface="+mn-lt"/>
                <a:ea typeface="+mn-ea"/>
                <a:cs typeface="+mn-cs"/>
              </a:defRPr>
            </a:lvl3pPr>
            <a:lvl4pPr marL="1008000" indent="-252000" algn="l" defTabSz="914400" rtl="0" eaLnBrk="1" latinLnBrk="0" hangingPunct="1">
              <a:spcBef>
                <a:spcPts val="0"/>
              </a:spcBef>
              <a:spcAft>
                <a:spcPts val="400"/>
              </a:spcAft>
              <a:buClr>
                <a:schemeClr val="tx2"/>
              </a:buClr>
              <a:buSzPct val="100000"/>
              <a:buFont typeface="Wingdings" pitchFamily="2" charset="2"/>
              <a:buChar char="§"/>
              <a:defRPr sz="1600" kern="1200">
                <a:solidFill>
                  <a:schemeClr val="bg1"/>
                </a:solidFill>
                <a:latin typeface="+mn-lt"/>
                <a:ea typeface="+mn-ea"/>
                <a:cs typeface="+mn-cs"/>
              </a:defRPr>
            </a:lvl4pPr>
            <a:lvl5pPr marL="1260000" indent="-252000" algn="l" defTabSz="914400" rtl="0" eaLnBrk="1" latinLnBrk="0" hangingPunct="1">
              <a:spcBef>
                <a:spcPts val="0"/>
              </a:spcBef>
              <a:spcAft>
                <a:spcPts val="400"/>
              </a:spcAft>
              <a:buClr>
                <a:schemeClr val="tx2"/>
              </a:buClr>
              <a:buSzPct val="100000"/>
              <a:buFont typeface="Wingdings" pitchFamily="2" charset="2"/>
              <a:buChar char="§"/>
              <a:defRPr sz="1600"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pPr marL="0" indent="0">
              <a:lnSpc>
                <a:spcPct val="85000"/>
              </a:lnSpc>
              <a:spcAft>
                <a:spcPts val="600"/>
              </a:spcAft>
              <a:buClr>
                <a:schemeClr val="accent2"/>
              </a:buClr>
              <a:buSzPct val="70000"/>
              <a:buFont typeface="Wingdings" pitchFamily="2" charset="2"/>
              <a:buNone/>
            </a:pPr>
            <a:r>
              <a:rPr lang="en-US" sz="1000" dirty="0">
                <a:latin typeface="EYInterstate" panose="02000503020000020004" pitchFamily="2" charset="0"/>
              </a:rPr>
              <a:t>* IRA = individual retirement arrangement</a:t>
            </a:r>
          </a:p>
          <a:p>
            <a:pPr marL="0" indent="0">
              <a:lnSpc>
                <a:spcPct val="85000"/>
              </a:lnSpc>
              <a:spcAft>
                <a:spcPts val="600"/>
              </a:spcAft>
              <a:buClr>
                <a:schemeClr val="accent2"/>
              </a:buClr>
              <a:buSzPct val="70000"/>
              <a:buFont typeface="Wingdings" pitchFamily="2" charset="2"/>
              <a:buNone/>
            </a:pPr>
            <a:r>
              <a:rPr lang="en-US" sz="1000" dirty="0">
                <a:latin typeface="EYInterstate" panose="02000503020000020004" pitchFamily="2" charset="0"/>
              </a:rPr>
              <a:t>** Individual return filers reporting over $10 million of total positive income</a:t>
            </a:r>
          </a:p>
          <a:p>
            <a:pPr marL="0" indent="0">
              <a:lnSpc>
                <a:spcPct val="85000"/>
              </a:lnSpc>
              <a:spcAft>
                <a:spcPts val="600"/>
              </a:spcAft>
              <a:buClr>
                <a:schemeClr val="accent2"/>
              </a:buClr>
              <a:buSzPct val="70000"/>
              <a:buFont typeface="Wingdings" pitchFamily="2" charset="2"/>
              <a:buNone/>
            </a:pPr>
            <a:r>
              <a:rPr lang="en-US" sz="1000" dirty="0">
                <a:latin typeface="EYInterstate" panose="02000503020000020004" pitchFamily="2" charset="0"/>
              </a:rPr>
              <a:t>*** Returns reporting assets of $250 million and above</a:t>
            </a:r>
          </a:p>
        </p:txBody>
      </p:sp>
      <p:sp>
        <p:nvSpPr>
          <p:cNvPr id="7" name="TextBox 6">
            <a:extLst>
              <a:ext uri="{FF2B5EF4-FFF2-40B4-BE49-F238E27FC236}">
                <a16:creationId xmlns:a16="http://schemas.microsoft.com/office/drawing/2014/main" id="{FF249D01-1CB4-DC40-31DC-F97EC0686857}"/>
              </a:ext>
            </a:extLst>
          </p:cNvPr>
          <p:cNvSpPr txBox="1"/>
          <p:nvPr/>
        </p:nvSpPr>
        <p:spPr>
          <a:xfrm>
            <a:off x="459942" y="1358939"/>
            <a:ext cx="10608046" cy="272240"/>
          </a:xfrm>
          <a:prstGeom prst="rect">
            <a:avLst/>
          </a:prstGeom>
          <a:noFill/>
        </p:spPr>
        <p:txBody>
          <a:bodyPr wrap="square" lIns="0" tIns="36557" rIns="0" bIns="0" rtlCol="0">
            <a:spAutoFit/>
          </a:bodyPr>
          <a:lstStyle/>
          <a:p>
            <a:pPr>
              <a:lnSpc>
                <a:spcPct val="85000"/>
              </a:lnSpc>
              <a:spcAft>
                <a:spcPts val="600"/>
              </a:spcAft>
              <a:buClr>
                <a:schemeClr val="accent2"/>
              </a:buClr>
              <a:buSzPct val="70000"/>
            </a:pPr>
            <a:r>
              <a:rPr lang="en-US" sz="1799" b="1" dirty="0">
                <a:solidFill>
                  <a:schemeClr val="bg1"/>
                </a:solidFill>
                <a:latin typeface="EYInterstate" panose="02000503020000020004" pitchFamily="2" charset="0"/>
              </a:rPr>
              <a:t>Number of new exam starts</a:t>
            </a:r>
          </a:p>
        </p:txBody>
      </p:sp>
      <p:sp>
        <p:nvSpPr>
          <p:cNvPr id="8" name="TextBox 7">
            <a:extLst>
              <a:ext uri="{FF2B5EF4-FFF2-40B4-BE49-F238E27FC236}">
                <a16:creationId xmlns:a16="http://schemas.microsoft.com/office/drawing/2014/main" id="{F3364120-4995-93BF-35B6-336AAD01778D}"/>
              </a:ext>
            </a:extLst>
          </p:cNvPr>
          <p:cNvSpPr txBox="1"/>
          <p:nvPr/>
        </p:nvSpPr>
        <p:spPr>
          <a:xfrm>
            <a:off x="459942" y="5863054"/>
            <a:ext cx="9730988" cy="141503"/>
          </a:xfrm>
          <a:prstGeom prst="rect">
            <a:avLst/>
          </a:prstGeom>
          <a:noFill/>
        </p:spPr>
        <p:txBody>
          <a:bodyPr wrap="square" lIns="0" tIns="36557" rIns="0" bIns="0" rtlCol="0">
            <a:spAutoFit/>
          </a:bodyPr>
          <a:lstStyle/>
          <a:p>
            <a:pPr>
              <a:lnSpc>
                <a:spcPct val="85000"/>
              </a:lnSpc>
              <a:spcAft>
                <a:spcPts val="600"/>
              </a:spcAft>
              <a:buClr>
                <a:schemeClr val="accent2"/>
              </a:buClr>
              <a:buSzPct val="70000"/>
            </a:pPr>
            <a:r>
              <a:rPr lang="en-US" sz="800" dirty="0">
                <a:solidFill>
                  <a:schemeClr val="bg1"/>
                </a:solidFill>
                <a:latin typeface="EYInterstate" panose="02000503020000020004" pitchFamily="2" charset="0"/>
                <a:cs typeface="Arial" panose="020B0604020202020204" pitchFamily="34" charset="0"/>
              </a:rPr>
              <a:t>Source: </a:t>
            </a:r>
            <a:r>
              <a:rPr lang="en-US" sz="800" dirty="0">
                <a:solidFill>
                  <a:schemeClr val="bg1"/>
                </a:solidFill>
                <a:latin typeface="EYInterstate" panose="02000503020000020004" pitchFamily="2" charset="0"/>
                <a:cs typeface="Arial" panose="020B0604020202020204" pitchFamily="34" charset="0"/>
                <a:hlinkClick r:id="rId3">
                  <a:extLst>
                    <a:ext uri="{A12FA001-AC4F-418D-AE19-62706E023703}">
                      <ahyp:hlinkClr xmlns:ahyp="http://schemas.microsoft.com/office/drawing/2018/hyperlinkcolor" val="tx"/>
                    </a:ext>
                  </a:extLst>
                </a:hlinkClick>
              </a:rPr>
              <a:t>https://www.irs.gov/pub/irs-pdf/p3744a.pdf</a:t>
            </a:r>
            <a:r>
              <a:rPr lang="en-US" sz="800" dirty="0">
                <a:solidFill>
                  <a:schemeClr val="bg1"/>
                </a:solidFill>
                <a:latin typeface="EYInterstate" panose="02000503020000020004" pitchFamily="2" charset="0"/>
                <a:cs typeface="Arial" panose="020B0604020202020204" pitchFamily="34" charset="0"/>
              </a:rPr>
              <a:t>, page 41.</a:t>
            </a:r>
          </a:p>
        </p:txBody>
      </p:sp>
      <p:graphicFrame>
        <p:nvGraphicFramePr>
          <p:cNvPr id="9" name="Content Placeholder 20">
            <a:extLst>
              <a:ext uri="{FF2B5EF4-FFF2-40B4-BE49-F238E27FC236}">
                <a16:creationId xmlns:a16="http://schemas.microsoft.com/office/drawing/2014/main" id="{96D9A878-7C70-8007-CD71-EAC49CE3AA04}"/>
              </a:ext>
            </a:extLst>
          </p:cNvPr>
          <p:cNvGraphicFramePr>
            <a:graphicFrameLocks/>
          </p:cNvGraphicFramePr>
          <p:nvPr>
            <p:extLst>
              <p:ext uri="{D42A27DB-BD31-4B8C-83A1-F6EECF244321}">
                <p14:modId xmlns:p14="http://schemas.microsoft.com/office/powerpoint/2010/main" val="2658057589"/>
              </p:ext>
            </p:extLst>
          </p:nvPr>
        </p:nvGraphicFramePr>
        <p:xfrm>
          <a:off x="459941" y="1767906"/>
          <a:ext cx="11272115" cy="2297162"/>
        </p:xfrm>
        <a:graphic>
          <a:graphicData uri="http://schemas.openxmlformats.org/drawingml/2006/table">
            <a:tbl>
              <a:tblPr firstRow="1" bandRow="1"/>
              <a:tblGrid>
                <a:gridCol w="2184715">
                  <a:extLst>
                    <a:ext uri="{9D8B030D-6E8A-4147-A177-3AD203B41FA5}">
                      <a16:colId xmlns:a16="http://schemas.microsoft.com/office/drawing/2014/main" val="20000"/>
                    </a:ext>
                  </a:extLst>
                </a:gridCol>
                <a:gridCol w="1135925">
                  <a:extLst>
                    <a:ext uri="{9D8B030D-6E8A-4147-A177-3AD203B41FA5}">
                      <a16:colId xmlns:a16="http://schemas.microsoft.com/office/drawing/2014/main" val="20001"/>
                    </a:ext>
                  </a:extLst>
                </a:gridCol>
                <a:gridCol w="1135925">
                  <a:extLst>
                    <a:ext uri="{9D8B030D-6E8A-4147-A177-3AD203B41FA5}">
                      <a16:colId xmlns:a16="http://schemas.microsoft.com/office/drawing/2014/main" val="20002"/>
                    </a:ext>
                  </a:extLst>
                </a:gridCol>
                <a:gridCol w="1135925">
                  <a:extLst>
                    <a:ext uri="{9D8B030D-6E8A-4147-A177-3AD203B41FA5}">
                      <a16:colId xmlns:a16="http://schemas.microsoft.com/office/drawing/2014/main" val="20003"/>
                    </a:ext>
                  </a:extLst>
                </a:gridCol>
                <a:gridCol w="1135925">
                  <a:extLst>
                    <a:ext uri="{9D8B030D-6E8A-4147-A177-3AD203B41FA5}">
                      <a16:colId xmlns:a16="http://schemas.microsoft.com/office/drawing/2014/main" val="20004"/>
                    </a:ext>
                  </a:extLst>
                </a:gridCol>
                <a:gridCol w="1135925">
                  <a:extLst>
                    <a:ext uri="{9D8B030D-6E8A-4147-A177-3AD203B41FA5}">
                      <a16:colId xmlns:a16="http://schemas.microsoft.com/office/drawing/2014/main" val="1159796092"/>
                    </a:ext>
                  </a:extLst>
                </a:gridCol>
                <a:gridCol w="1135925">
                  <a:extLst>
                    <a:ext uri="{9D8B030D-6E8A-4147-A177-3AD203B41FA5}">
                      <a16:colId xmlns:a16="http://schemas.microsoft.com/office/drawing/2014/main" val="2262882663"/>
                    </a:ext>
                  </a:extLst>
                </a:gridCol>
                <a:gridCol w="1135925">
                  <a:extLst>
                    <a:ext uri="{9D8B030D-6E8A-4147-A177-3AD203B41FA5}">
                      <a16:colId xmlns:a16="http://schemas.microsoft.com/office/drawing/2014/main" val="2966153520"/>
                    </a:ext>
                  </a:extLst>
                </a:gridCol>
                <a:gridCol w="1135925">
                  <a:extLst>
                    <a:ext uri="{9D8B030D-6E8A-4147-A177-3AD203B41FA5}">
                      <a16:colId xmlns:a16="http://schemas.microsoft.com/office/drawing/2014/main" val="3730377983"/>
                    </a:ext>
                  </a:extLst>
                </a:gridCol>
              </a:tblGrid>
              <a:tr h="578819">
                <a:tc>
                  <a:txBody>
                    <a:bodyPr/>
                    <a:lstStyle/>
                    <a:p>
                      <a:r>
                        <a:rPr lang="en-US" sz="1600" b="1" kern="1200" dirty="0">
                          <a:solidFill>
                            <a:schemeClr val="bg1"/>
                          </a:solidFill>
                          <a:latin typeface="+mn-lt"/>
                          <a:ea typeface="+mn-ea"/>
                          <a:cs typeface="+mn-cs"/>
                        </a:rPr>
                        <a:t>Type of taxpayer</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r>
                        <a:rPr lang="en-US" sz="1600" b="1" kern="1200" dirty="0">
                          <a:solidFill>
                            <a:schemeClr val="bg1"/>
                          </a:solidFill>
                          <a:latin typeface="+mn-lt"/>
                          <a:ea typeface="+mn-ea"/>
                          <a:cs typeface="+mn-cs"/>
                        </a:rPr>
                        <a:t>FY2018</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r>
                        <a:rPr lang="en-US" sz="1600" b="1" kern="1200" dirty="0">
                          <a:solidFill>
                            <a:schemeClr val="bg1"/>
                          </a:solidFill>
                          <a:latin typeface="+mn-lt"/>
                          <a:ea typeface="+mn-ea"/>
                          <a:cs typeface="+mn-cs"/>
                        </a:rPr>
                        <a:t>FY2019</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r>
                        <a:rPr lang="en-US" sz="1600" b="1" kern="1200" dirty="0">
                          <a:solidFill>
                            <a:schemeClr val="bg1"/>
                          </a:solidFill>
                          <a:latin typeface="+mn-lt"/>
                          <a:ea typeface="+mn-ea"/>
                          <a:cs typeface="+mn-cs"/>
                        </a:rPr>
                        <a:t>FY2020</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r>
                        <a:rPr lang="en-US" sz="1600" b="1" kern="1200" dirty="0">
                          <a:solidFill>
                            <a:schemeClr val="bg1"/>
                          </a:solidFill>
                          <a:latin typeface="+mn-lt"/>
                          <a:ea typeface="+mn-ea"/>
                          <a:cs typeface="+mn-cs"/>
                        </a:rPr>
                        <a:t>FY2021</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r>
                        <a:rPr lang="en-US" sz="1600" b="1" kern="1200" dirty="0">
                          <a:solidFill>
                            <a:schemeClr val="bg1"/>
                          </a:solidFill>
                          <a:latin typeface="+mn-lt"/>
                          <a:ea typeface="+mn-ea"/>
                          <a:cs typeface="+mn-cs"/>
                        </a:rPr>
                        <a:t>FY2022</a:t>
                      </a:r>
                    </a:p>
                  </a:txBody>
                  <a:tcPr marL="91392" marR="91392" marT="45696" marB="45696" anchor="ctr">
                    <a:lnL w="6350" cap="flat" cmpd="sng" algn="ctr">
                      <a:no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r>
                        <a:rPr lang="en-US" sz="1600" b="1" kern="1200" dirty="0">
                          <a:solidFill>
                            <a:schemeClr val="bg1"/>
                          </a:solidFill>
                          <a:latin typeface="+mn-lt"/>
                          <a:ea typeface="+mn-ea"/>
                          <a:cs typeface="+mn-cs"/>
                        </a:rPr>
                        <a:t>FY2023</a:t>
                      </a:r>
                    </a:p>
                  </a:txBody>
                  <a:tcPr marL="91392" marR="91392" marT="45696" marB="45696" anchor="ctr">
                    <a:lnL w="1270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r>
                        <a:rPr lang="en-US" sz="1600" b="1" kern="1200" dirty="0">
                          <a:solidFill>
                            <a:schemeClr val="tx1"/>
                          </a:solidFill>
                          <a:latin typeface="+mn-lt"/>
                          <a:ea typeface="+mn-ea"/>
                          <a:cs typeface="+mn-cs"/>
                        </a:rPr>
                        <a:t>FY2024 target</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600" b="1" kern="1200" dirty="0">
                          <a:solidFill>
                            <a:schemeClr val="tx1"/>
                          </a:solidFill>
                          <a:latin typeface="+mn-lt"/>
                          <a:ea typeface="+mn-ea"/>
                          <a:cs typeface="+mn-cs"/>
                        </a:rPr>
                        <a:t>FY2025 target</a:t>
                      </a:r>
                    </a:p>
                  </a:txBody>
                  <a:tcPr marL="91392" marR="91392" marT="45696" marB="456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78819">
                <a:tc>
                  <a:txBody>
                    <a:bodyPr/>
                    <a:lstStyle/>
                    <a:p>
                      <a:r>
                        <a:rPr lang="en-US" sz="1600" dirty="0">
                          <a:solidFill>
                            <a:schemeClr val="bg1"/>
                          </a:solidFill>
                        </a:rPr>
                        <a:t>High income individuals**</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2,307</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2,108</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2,693</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2,227</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3,625</a:t>
                      </a:r>
                    </a:p>
                  </a:txBody>
                  <a:tcPr marL="91392" marR="91392" marT="45696" marB="45696"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dirty="0">
                          <a:solidFill>
                            <a:schemeClr val="bg1"/>
                          </a:solidFill>
                          <a:latin typeface="+mn-lt"/>
                          <a:ea typeface="+mn-ea"/>
                          <a:cs typeface="+mn-cs"/>
                        </a:rPr>
                        <a:t>4,326</a:t>
                      </a: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dirty="0">
                          <a:solidFill>
                            <a:schemeClr val="bg2"/>
                          </a:solidFill>
                          <a:latin typeface="+mn-lt"/>
                          <a:ea typeface="+mn-ea"/>
                          <a:cs typeface="+mn-cs"/>
                        </a:rPr>
                        <a:t>4,398</a:t>
                      </a:r>
                    </a:p>
                  </a:txBody>
                  <a:tcPr marL="91392" marR="91392" marT="45696" marB="45696"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600" kern="1200" dirty="0">
                          <a:solidFill>
                            <a:schemeClr val="bg2"/>
                          </a:solidFill>
                          <a:latin typeface="+mn-lt"/>
                          <a:ea typeface="+mn-ea"/>
                          <a:cs typeface="+mn-cs"/>
                        </a:rPr>
                        <a:t>3,848</a:t>
                      </a:r>
                    </a:p>
                  </a:txBody>
                  <a:tcPr marL="91392" marR="91392" marT="45696" marB="45696"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10001"/>
                  </a:ext>
                </a:extLst>
              </a:tr>
              <a:tr h="570147">
                <a:tc>
                  <a:txBody>
                    <a:bodyPr/>
                    <a:lstStyle/>
                    <a:p>
                      <a:r>
                        <a:rPr lang="en-US" sz="1600" dirty="0">
                          <a:solidFill>
                            <a:schemeClr val="bg1"/>
                          </a:solidFill>
                        </a:rPr>
                        <a:t>Partnerships</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9,033</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5,823</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4,106</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4,327</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3,155</a:t>
                      </a:r>
                    </a:p>
                  </a:txBody>
                  <a:tcPr marL="91392" marR="91392" marT="45696" marB="45696"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dirty="0">
                          <a:solidFill>
                            <a:schemeClr val="bg1"/>
                          </a:solidFill>
                          <a:latin typeface="+mn-lt"/>
                          <a:ea typeface="+mn-ea"/>
                          <a:cs typeface="+mn-cs"/>
                        </a:rPr>
                        <a:t>6,709</a:t>
                      </a: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635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dirty="0">
                          <a:solidFill>
                            <a:schemeClr val="bg2"/>
                          </a:solidFill>
                          <a:latin typeface="+mn-lt"/>
                          <a:ea typeface="+mn-ea"/>
                          <a:cs typeface="+mn-cs"/>
                        </a:rPr>
                        <a:t>4,074</a:t>
                      </a:r>
                    </a:p>
                  </a:txBody>
                  <a:tcPr marL="91392" marR="91392" marT="45696" marB="45696"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600" kern="1200" dirty="0">
                          <a:solidFill>
                            <a:schemeClr val="bg2"/>
                          </a:solidFill>
                          <a:latin typeface="+mn-lt"/>
                          <a:ea typeface="+mn-ea"/>
                          <a:cs typeface="+mn-cs"/>
                        </a:rPr>
                        <a:t>5,215</a:t>
                      </a:r>
                    </a:p>
                  </a:txBody>
                  <a:tcPr marL="91392" marR="91392" marT="45696" marB="45696"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10002"/>
                  </a:ext>
                </a:extLst>
              </a:tr>
              <a:tr h="568871">
                <a:tc>
                  <a:txBody>
                    <a:bodyPr/>
                    <a:lstStyle/>
                    <a:p>
                      <a:r>
                        <a:rPr lang="en-US" sz="1600" dirty="0">
                          <a:solidFill>
                            <a:schemeClr val="bg1"/>
                          </a:solidFill>
                        </a:rPr>
                        <a:t>Large corps.***</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2,396</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2,009</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1,700</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1,490</a:t>
                      </a:r>
                    </a:p>
                  </a:txBody>
                  <a:tcPr marL="91392" marR="91392" marT="45696" marB="45696"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solidFill>
                        </a:rPr>
                        <a:t>1,365</a:t>
                      </a:r>
                    </a:p>
                  </a:txBody>
                  <a:tcPr marL="91392" marR="91392" marT="45696" marB="45696"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dirty="0">
                          <a:solidFill>
                            <a:schemeClr val="bg1"/>
                          </a:solidFill>
                          <a:latin typeface="+mn-lt"/>
                          <a:ea typeface="+mn-ea"/>
                          <a:cs typeface="+mn-cs"/>
                        </a:rPr>
                        <a:t>1,400</a:t>
                      </a:r>
                    </a:p>
                  </a:txBody>
                  <a:tcPr marL="91392" marR="91392" marT="45696" marB="456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4C4CD"/>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dirty="0">
                          <a:solidFill>
                            <a:schemeClr val="bg2"/>
                          </a:solidFill>
                          <a:latin typeface="+mn-lt"/>
                          <a:ea typeface="+mn-ea"/>
                          <a:cs typeface="+mn-cs"/>
                        </a:rPr>
                        <a:t>1,250</a:t>
                      </a:r>
                    </a:p>
                  </a:txBody>
                  <a:tcPr marL="91392" marR="91392" marT="45696" marB="45696"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600" kern="1200" dirty="0">
                          <a:solidFill>
                            <a:schemeClr val="bg2"/>
                          </a:solidFill>
                          <a:latin typeface="+mn-lt"/>
                          <a:ea typeface="+mn-ea"/>
                          <a:cs typeface="+mn-cs"/>
                        </a:rPr>
                        <a:t>1,375</a:t>
                      </a:r>
                    </a:p>
                  </a:txBody>
                  <a:tcPr marL="91392" marR="91392" marT="45696" marB="45696"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814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135B-E4E5-A9A9-2705-362E5D1C486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1D55F7-A11C-2FF7-F4D0-D37BB9C9B575}"/>
              </a:ext>
            </a:extLst>
          </p:cNvPr>
          <p:cNvSpPr>
            <a:spLocks noGrp="1"/>
          </p:cNvSpPr>
          <p:nvPr>
            <p:ph type="sldNum" sz="quarter" idx="12"/>
          </p:nvPr>
        </p:nvSpPr>
        <p:spPr/>
        <p:txBody>
          <a:bodyPr/>
          <a:lstStyle/>
          <a:p>
            <a:r>
              <a:rPr lang="en-GB" dirty="0"/>
              <a:t>Page </a:t>
            </a:r>
            <a:fld id="{F1BC30E3-FFE5-4B91-AA19-87A149EBB9EE}" type="slidenum">
              <a:rPr smtClean="0"/>
              <a:pPr/>
              <a:t>14</a:t>
            </a:fld>
            <a:endParaRPr dirty="0"/>
          </a:p>
        </p:txBody>
      </p:sp>
      <p:sp>
        <p:nvSpPr>
          <p:cNvPr id="3" name="TextBox 2">
            <a:extLst>
              <a:ext uri="{FF2B5EF4-FFF2-40B4-BE49-F238E27FC236}">
                <a16:creationId xmlns:a16="http://schemas.microsoft.com/office/drawing/2014/main" id="{2AFEF4BE-395F-1BB9-298C-D3A7975A6CE5}"/>
              </a:ext>
            </a:extLst>
          </p:cNvPr>
          <p:cNvSpPr txBox="1"/>
          <p:nvPr/>
        </p:nvSpPr>
        <p:spPr>
          <a:xfrm>
            <a:off x="450853" y="2301903"/>
            <a:ext cx="6858000" cy="775578"/>
          </a:xfrm>
          <a:prstGeom prst="rect">
            <a:avLst/>
          </a:prstGeom>
          <a:noFill/>
        </p:spPr>
        <p:txBody>
          <a:bodyPr wrap="square" lIns="0" tIns="36557" rIns="0" bIns="0" rtlCol="0">
            <a:spAutoFit/>
          </a:bodyPr>
          <a:lstStyle/>
          <a:p>
            <a:pPr>
              <a:buClr>
                <a:schemeClr val="accent2"/>
              </a:buClr>
              <a:buSzPct val="70000"/>
            </a:pPr>
            <a:r>
              <a:rPr lang="en-US" sz="2400" dirty="0">
                <a:solidFill>
                  <a:schemeClr val="bg1"/>
                </a:solidFill>
                <a:latin typeface="EYInterstate" panose="02000503020000020004" pitchFamily="2" charset="0"/>
              </a:rPr>
              <a:t>True or false: The organization I work for has undergone an IRS audit in the last three years. </a:t>
            </a:r>
          </a:p>
        </p:txBody>
      </p:sp>
      <p:sp>
        <p:nvSpPr>
          <p:cNvPr id="4" name="TextBox 3">
            <a:extLst>
              <a:ext uri="{FF2B5EF4-FFF2-40B4-BE49-F238E27FC236}">
                <a16:creationId xmlns:a16="http://schemas.microsoft.com/office/drawing/2014/main" id="{7E0736E7-34DF-AB23-8C8D-13C30EF55CB8}"/>
              </a:ext>
            </a:extLst>
          </p:cNvPr>
          <p:cNvSpPr txBox="1"/>
          <p:nvPr/>
        </p:nvSpPr>
        <p:spPr>
          <a:xfrm>
            <a:off x="429564" y="457200"/>
            <a:ext cx="7647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b="1" dirty="0">
                <a:solidFill>
                  <a:schemeClr val="bg1"/>
                </a:solidFill>
                <a:latin typeface="EYInterstate" panose="02000503020000020004" pitchFamily="2" charset="0"/>
              </a:rPr>
              <a:t>Polling No. 2</a:t>
            </a:r>
          </a:p>
        </p:txBody>
      </p:sp>
      <p:pic>
        <p:nvPicPr>
          <p:cNvPr id="5" name="Picture 4" descr="A rainbow colored line on a black background&#10;&#10;Description automatically generated">
            <a:extLst>
              <a:ext uri="{FF2B5EF4-FFF2-40B4-BE49-F238E27FC236}">
                <a16:creationId xmlns:a16="http://schemas.microsoft.com/office/drawing/2014/main" id="{B3D7E6DF-C76A-D089-37F6-678CC7140E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6" name="Slide Number Placeholder 3">
            <a:extLst>
              <a:ext uri="{FF2B5EF4-FFF2-40B4-BE49-F238E27FC236}">
                <a16:creationId xmlns:a16="http://schemas.microsoft.com/office/drawing/2014/main" id="{0E065857-B582-E079-9762-4157788D530C}"/>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14</a:t>
            </a:fld>
            <a:endParaRPr sz="800" dirty="0"/>
          </a:p>
        </p:txBody>
      </p:sp>
      <p:sp>
        <p:nvSpPr>
          <p:cNvPr id="9" name="TextBox 8">
            <a:extLst>
              <a:ext uri="{FF2B5EF4-FFF2-40B4-BE49-F238E27FC236}">
                <a16:creationId xmlns:a16="http://schemas.microsoft.com/office/drawing/2014/main" id="{42A1A8C7-4BB4-BE38-1723-FF43A0B6B8B1}"/>
              </a:ext>
            </a:extLst>
          </p:cNvPr>
          <p:cNvSpPr txBox="1"/>
          <p:nvPr/>
        </p:nvSpPr>
        <p:spPr>
          <a:xfrm>
            <a:off x="450853" y="3417983"/>
            <a:ext cx="10826747" cy="1267636"/>
          </a:xfrm>
          <a:prstGeom prst="rect">
            <a:avLst/>
          </a:prstGeom>
          <a:noFill/>
        </p:spPr>
        <p:txBody>
          <a:bodyPr wrap="square" lIns="0" tIns="36557" rIns="0" bIns="0" rtlCol="0">
            <a:spAutoFit/>
          </a:bodyPr>
          <a:lstStyle/>
          <a:p>
            <a:pPr marL="341313" indent="-341313">
              <a:spcAft>
                <a:spcPts val="1199"/>
              </a:spcAft>
              <a:buClr>
                <a:schemeClr val="accent2"/>
              </a:buClr>
              <a:buSzPct val="70000"/>
            </a:pPr>
            <a:r>
              <a:rPr lang="en-US" sz="1999" dirty="0">
                <a:solidFill>
                  <a:schemeClr val="tx2"/>
                </a:solidFill>
                <a:latin typeface="EYInterstate" panose="02000503020000020004" pitchFamily="2" charset="0"/>
              </a:rPr>
              <a:t>A. </a:t>
            </a:r>
            <a:r>
              <a:rPr lang="en-US" sz="1999" dirty="0">
                <a:solidFill>
                  <a:schemeClr val="bg1"/>
                </a:solidFill>
                <a:latin typeface="EYInterstate" panose="02000503020000020004" pitchFamily="2" charset="0"/>
              </a:rPr>
              <a:t>True</a:t>
            </a:r>
          </a:p>
          <a:p>
            <a:pPr marL="341313" indent="-341313">
              <a:spcAft>
                <a:spcPts val="1199"/>
              </a:spcAft>
              <a:buClr>
                <a:schemeClr val="accent2"/>
              </a:buClr>
              <a:buSzPct val="70000"/>
            </a:pPr>
            <a:r>
              <a:rPr lang="en-US" sz="1999" dirty="0">
                <a:solidFill>
                  <a:schemeClr val="tx2"/>
                </a:solidFill>
                <a:latin typeface="EYInterstate" panose="02000503020000020004" pitchFamily="2" charset="0"/>
              </a:rPr>
              <a:t>B. </a:t>
            </a:r>
            <a:r>
              <a:rPr lang="en-US" sz="1999" dirty="0">
                <a:solidFill>
                  <a:schemeClr val="bg1"/>
                </a:solidFill>
                <a:latin typeface="EYInterstate" panose="02000503020000020004" pitchFamily="2" charset="0"/>
              </a:rPr>
              <a:t>False</a:t>
            </a:r>
          </a:p>
          <a:p>
            <a:pPr marL="341313" indent="-341313">
              <a:spcAft>
                <a:spcPts val="1199"/>
              </a:spcAft>
              <a:buClr>
                <a:schemeClr val="accent2"/>
              </a:buClr>
              <a:buSzPct val="70000"/>
            </a:pPr>
            <a:r>
              <a:rPr lang="en-US" sz="1999" dirty="0">
                <a:solidFill>
                  <a:schemeClr val="tx2"/>
                </a:solidFill>
                <a:latin typeface="EYInterstate" panose="02000503020000020004" pitchFamily="2" charset="0"/>
              </a:rPr>
              <a:t>C.  </a:t>
            </a:r>
            <a:r>
              <a:rPr lang="en-US" sz="1999" dirty="0">
                <a:solidFill>
                  <a:schemeClr val="bg1"/>
                </a:solidFill>
                <a:latin typeface="EYInterstate" panose="02000503020000020004" pitchFamily="2" charset="0"/>
              </a:rPr>
              <a:t>N/A – EY, faculty, other</a:t>
            </a:r>
          </a:p>
        </p:txBody>
      </p:sp>
    </p:spTree>
    <p:extLst>
      <p:ext uri="{BB962C8B-B14F-4D97-AF65-F5344CB8AC3E}">
        <p14:creationId xmlns:p14="http://schemas.microsoft.com/office/powerpoint/2010/main" val="184416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9C1E88-981B-3048-7CF3-D7B25DC16FB1}"/>
              </a:ext>
            </a:extLst>
          </p:cNvPr>
          <p:cNvSpPr>
            <a:spLocks noGrp="1"/>
          </p:cNvSpPr>
          <p:nvPr>
            <p:ph type="sldNum" sz="quarter" idx="11"/>
          </p:nvPr>
        </p:nvSpPr>
        <p:spPr/>
        <p:txBody>
          <a:bodyPr/>
          <a:lstStyle/>
          <a:p>
            <a:r>
              <a:rPr lang="en-GB" dirty="0"/>
              <a:t>Page </a:t>
            </a:r>
            <a:fld id="{F1BC30E3-FFE5-4B91-AA19-87A149EBB9EE}" type="slidenum">
              <a:rPr smtClean="0"/>
              <a:pPr/>
              <a:t>15</a:t>
            </a:fld>
            <a:endParaRPr dirty="0"/>
          </a:p>
        </p:txBody>
      </p:sp>
      <p:sp>
        <p:nvSpPr>
          <p:cNvPr id="3" name="TextBox 2">
            <a:extLst>
              <a:ext uri="{FF2B5EF4-FFF2-40B4-BE49-F238E27FC236}">
                <a16:creationId xmlns:a16="http://schemas.microsoft.com/office/drawing/2014/main" id="{57925F0B-C46E-1556-EF4F-AF4FACAA3111}"/>
              </a:ext>
            </a:extLst>
          </p:cNvPr>
          <p:cNvSpPr txBox="1"/>
          <p:nvPr/>
        </p:nvSpPr>
        <p:spPr>
          <a:xfrm>
            <a:off x="571575" y="2133600"/>
            <a:ext cx="5981625" cy="1144268"/>
          </a:xfrm>
          <a:prstGeom prst="rect">
            <a:avLst/>
          </a:prstGeom>
          <a:noFill/>
        </p:spPr>
        <p:txBody>
          <a:bodyPr wrap="square" lIns="0" tIns="36557" rIns="0" bIns="0" rtlCol="0">
            <a:spAutoFit/>
          </a:bodyPr>
          <a:lstStyle/>
          <a:p>
            <a:pPr defTabSz="913943">
              <a:spcBef>
                <a:spcPct val="20000"/>
              </a:spcBef>
              <a:buClr>
                <a:srgbClr val="FFE600"/>
              </a:buClr>
              <a:buSzPct val="110000"/>
              <a:defRPr/>
            </a:pPr>
            <a:r>
              <a:rPr lang="en-US" sz="3598" dirty="0">
                <a:solidFill>
                  <a:schemeClr val="bg1"/>
                </a:solidFill>
                <a:latin typeface="EYInterstate" panose="02000503020000020004" pitchFamily="2" charset="0"/>
                <a:ea typeface="+mj-ea"/>
                <a:cs typeface="+mj-cs"/>
              </a:rPr>
              <a:t>Key insights and issues for TY2024 compliance </a:t>
            </a:r>
          </a:p>
        </p:txBody>
      </p:sp>
      <p:pic>
        <p:nvPicPr>
          <p:cNvPr id="4" name="Picture 3" descr="A rainbow colored line on a black background&#10;&#10;Description automatically generated">
            <a:extLst>
              <a:ext uri="{FF2B5EF4-FFF2-40B4-BE49-F238E27FC236}">
                <a16:creationId xmlns:a16="http://schemas.microsoft.com/office/drawing/2014/main" id="{6A4D0CD7-1376-11FD-CA45-BAC75D336C7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5" name="TextBox 4">
            <a:extLst>
              <a:ext uri="{FF2B5EF4-FFF2-40B4-BE49-F238E27FC236}">
                <a16:creationId xmlns:a16="http://schemas.microsoft.com/office/drawing/2014/main" id="{258E7D11-78AB-3DCD-29EB-0847B5E50CC7}"/>
              </a:ext>
            </a:extLst>
          </p:cNvPr>
          <p:cNvSpPr txBox="1"/>
          <p:nvPr/>
        </p:nvSpPr>
        <p:spPr>
          <a:xfrm>
            <a:off x="429564" y="457200"/>
            <a:ext cx="7647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dirty="0">
                <a:solidFill>
                  <a:schemeClr val="bg1"/>
                </a:solidFill>
                <a:latin typeface="EYInterstate" panose="02000503020000020004" pitchFamily="2" charset="0"/>
              </a:rPr>
              <a:t>02</a:t>
            </a:r>
          </a:p>
        </p:txBody>
      </p:sp>
    </p:spTree>
    <p:extLst>
      <p:ext uri="{BB962C8B-B14F-4D97-AF65-F5344CB8AC3E}">
        <p14:creationId xmlns:p14="http://schemas.microsoft.com/office/powerpoint/2010/main" val="323532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E6CEB-1C2E-69BA-FD15-DBA7E16304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B77008-10D9-5255-EB74-D15D7CC846F9}"/>
              </a:ext>
            </a:extLst>
          </p:cNvPr>
          <p:cNvSpPr>
            <a:spLocks noGrp="1"/>
          </p:cNvSpPr>
          <p:nvPr>
            <p:ph type="title"/>
          </p:nvPr>
        </p:nvSpPr>
        <p:spPr/>
        <p:txBody>
          <a:bodyPr>
            <a:normAutofit fontScale="90000"/>
          </a:bodyPr>
          <a:lstStyle/>
          <a:p>
            <a:r>
              <a:rPr lang="en-US" dirty="0"/>
              <a:t>Summary of changes to international forms</a:t>
            </a:r>
          </a:p>
        </p:txBody>
      </p:sp>
      <p:sp>
        <p:nvSpPr>
          <p:cNvPr id="2" name="Slide Number Placeholder 1">
            <a:extLst>
              <a:ext uri="{FF2B5EF4-FFF2-40B4-BE49-F238E27FC236}">
                <a16:creationId xmlns:a16="http://schemas.microsoft.com/office/drawing/2014/main" id="{52ED0B26-1693-34C8-5D8F-0B8514B2DEC1}"/>
              </a:ext>
            </a:extLst>
          </p:cNvPr>
          <p:cNvSpPr>
            <a:spLocks noGrp="1"/>
          </p:cNvSpPr>
          <p:nvPr>
            <p:ph type="sldNum" sz="quarter" idx="12"/>
          </p:nvPr>
        </p:nvSpPr>
        <p:spPr/>
        <p:txBody>
          <a:bodyPr/>
          <a:lstStyle/>
          <a:p>
            <a:r>
              <a:rPr lang="en-GB" dirty="0">
                <a:latin typeface="EYInterstate" panose="02000503020000020004" pitchFamily="2" charset="0"/>
              </a:rPr>
              <a:t>Page </a:t>
            </a:r>
            <a:fld id="{F1BC30E3-FFE5-4B91-AA19-87A149EBB9EE}" type="slidenum">
              <a:rPr smtClean="0">
                <a:latin typeface="EYInterstate" panose="02000503020000020004" pitchFamily="2" charset="0"/>
              </a:rPr>
              <a:pPr/>
              <a:t>16</a:t>
            </a:fld>
            <a:endParaRPr dirty="0">
              <a:latin typeface="EYInterstate" panose="02000503020000020004" pitchFamily="2" charset="0"/>
            </a:endParaRPr>
          </a:p>
        </p:txBody>
      </p:sp>
      <p:graphicFrame>
        <p:nvGraphicFramePr>
          <p:cNvPr id="6" name="Table 5">
            <a:extLst>
              <a:ext uri="{FF2B5EF4-FFF2-40B4-BE49-F238E27FC236}">
                <a16:creationId xmlns:a16="http://schemas.microsoft.com/office/drawing/2014/main" id="{B9FF60A4-05FF-46A0-A42B-4EE4CDF448E7}"/>
              </a:ext>
            </a:extLst>
          </p:cNvPr>
          <p:cNvGraphicFramePr>
            <a:graphicFrameLocks noGrp="1"/>
          </p:cNvGraphicFramePr>
          <p:nvPr>
            <p:extLst>
              <p:ext uri="{D42A27DB-BD31-4B8C-83A1-F6EECF244321}">
                <p14:modId xmlns:p14="http://schemas.microsoft.com/office/powerpoint/2010/main" val="663747908"/>
              </p:ext>
            </p:extLst>
          </p:nvPr>
        </p:nvGraphicFramePr>
        <p:xfrm>
          <a:off x="485747" y="976566"/>
          <a:ext cx="10130355" cy="4955892"/>
        </p:xfrm>
        <a:graphic>
          <a:graphicData uri="http://schemas.openxmlformats.org/drawingml/2006/table">
            <a:tbl>
              <a:tblPr firstRow="1" lastRow="1" bandRow="1"/>
              <a:tblGrid>
                <a:gridCol w="3206170">
                  <a:extLst>
                    <a:ext uri="{9D8B030D-6E8A-4147-A177-3AD203B41FA5}">
                      <a16:colId xmlns:a16="http://schemas.microsoft.com/office/drawing/2014/main" val="60445212"/>
                    </a:ext>
                  </a:extLst>
                </a:gridCol>
                <a:gridCol w="6924185">
                  <a:extLst>
                    <a:ext uri="{9D8B030D-6E8A-4147-A177-3AD203B41FA5}">
                      <a16:colId xmlns:a16="http://schemas.microsoft.com/office/drawing/2014/main" val="4060763555"/>
                    </a:ext>
                  </a:extLst>
                </a:gridCol>
              </a:tblGrid>
              <a:tr h="40976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kern="1200" dirty="0">
                          <a:solidFill>
                            <a:schemeClr val="tx2"/>
                          </a:solidFill>
                          <a:latin typeface="EYInterstate" panose="02000503020000020004" pitchFamily="2" charset="0"/>
                          <a:ea typeface="+mn-ea"/>
                          <a:cs typeface="+mn-cs"/>
                        </a:rPr>
                        <a:t>IRS form</a:t>
                      </a:r>
                    </a:p>
                  </a:txBody>
                  <a:tcPr marL="91296" marR="91296" marT="45648" marB="45648"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a:solidFill>
                            <a:schemeClr val="tx2"/>
                          </a:solidFill>
                          <a:latin typeface="EYInterstate" panose="02000503020000020004" pitchFamily="2" charset="0"/>
                          <a:ea typeface="+mn-ea"/>
                          <a:cs typeface="+mn-cs"/>
                        </a:rPr>
                        <a:t>Material changes</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590093"/>
                  </a:ext>
                </a:extLst>
              </a:tr>
              <a:tr h="10052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chemeClr val="bg1"/>
                          </a:solidFill>
                          <a:latin typeface="EYInterstate" panose="02000503020000020004" pitchFamily="2" charset="0"/>
                        </a:rPr>
                        <a:t>Form 5471</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a:buClr>
                          <a:schemeClr val="tx2"/>
                        </a:buClr>
                        <a:buFont typeface="Wingdings" panose="05000000000000000000" pitchFamily="2" charset="2"/>
                        <a:buChar char="§"/>
                      </a:pPr>
                      <a:r>
                        <a:rPr lang="en-US" sz="1200" kern="1200" dirty="0">
                          <a:solidFill>
                            <a:schemeClr val="bg1"/>
                          </a:solidFill>
                          <a:latin typeface="EYInterstate" panose="02000503020000020004" pitchFamily="2" charset="0"/>
                          <a:ea typeface="+mn-ea"/>
                          <a:cs typeface="+mn-cs"/>
                        </a:rPr>
                        <a:t>Added line item 20 (a and b) to Schedule G regarding the application of top-up taxes</a:t>
                      </a:r>
                    </a:p>
                    <a:p>
                      <a:pPr marL="171450" indent="-171450" algn="l">
                        <a:buClr>
                          <a:schemeClr val="tx2"/>
                        </a:buClr>
                        <a:buFont typeface="Wingdings" panose="05000000000000000000" pitchFamily="2" charset="2"/>
                        <a:buChar char="§"/>
                      </a:pPr>
                      <a:r>
                        <a:rPr lang="en-US" sz="1200" kern="1200" dirty="0">
                          <a:solidFill>
                            <a:schemeClr val="bg1"/>
                          </a:solidFill>
                          <a:latin typeface="EYInterstate" panose="02000503020000020004" pitchFamily="2" charset="0"/>
                          <a:ea typeface="+mn-ea"/>
                          <a:cs typeface="+mn-cs"/>
                        </a:rPr>
                        <a:t>New Schedule H-1 added to Form 5471 similar to the 2023 Worksheet H-1</a:t>
                      </a:r>
                    </a:p>
                    <a:p>
                      <a:pPr marL="171450" indent="-171450" algn="l">
                        <a:buClr>
                          <a:schemeClr val="tx2"/>
                        </a:buClr>
                        <a:buFont typeface="Wingdings" panose="05000000000000000000" pitchFamily="2" charset="2"/>
                        <a:buChar char="§"/>
                      </a:pPr>
                      <a:r>
                        <a:rPr lang="en-US" sz="1200" kern="1200" dirty="0">
                          <a:solidFill>
                            <a:schemeClr val="bg1"/>
                          </a:solidFill>
                          <a:latin typeface="EYInterstate" panose="02000503020000020004" pitchFamily="2" charset="0"/>
                          <a:ea typeface="+mn-ea"/>
                          <a:cs typeface="+mn-cs"/>
                        </a:rPr>
                        <a:t>Schedule Q, column (xv), line 4 no longer greyed out</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78414947"/>
                  </a:ext>
                </a:extLst>
              </a:tr>
              <a:tr h="1188005">
                <a:tc>
                  <a:txBody>
                    <a:bodyPr/>
                    <a:lstStyle/>
                    <a:p>
                      <a:r>
                        <a:rPr lang="en-US" sz="1200" kern="1200" dirty="0">
                          <a:solidFill>
                            <a:schemeClr val="bg1"/>
                          </a:solidFill>
                          <a:latin typeface="EYInterstate" panose="02000503020000020004" pitchFamily="2" charset="0"/>
                          <a:ea typeface="+mn-ea"/>
                          <a:cs typeface="+mn-cs"/>
                        </a:rPr>
                        <a:t>Form 8858</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685434"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kern="1200" dirty="0">
                          <a:solidFill>
                            <a:schemeClr val="bg1"/>
                          </a:solidFill>
                          <a:latin typeface="EYInterstate" panose="02000503020000020004" pitchFamily="2" charset="0"/>
                          <a:ea typeface="+mn-ea"/>
                          <a:cs typeface="+mn-cs"/>
                        </a:rPr>
                        <a:t>Principal business activity code number now required (previously only a description was required)</a:t>
                      </a:r>
                    </a:p>
                    <a:p>
                      <a:pPr marL="171450" marR="0" lvl="0" indent="-171450" algn="l" defTabSz="685434"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kern="1200" dirty="0">
                          <a:solidFill>
                            <a:schemeClr val="bg1"/>
                          </a:solidFill>
                          <a:latin typeface="EYInterstate" panose="02000503020000020004" pitchFamily="2" charset="0"/>
                          <a:ea typeface="+mn-ea"/>
                          <a:cs typeface="+mn-cs"/>
                        </a:rPr>
                        <a:t>New Schedule G, question 14 regarding top-up taxes paid or accrued</a:t>
                      </a:r>
                    </a:p>
                    <a:p>
                      <a:pPr marL="171450" marR="0" lvl="0" indent="-171450" algn="l" defTabSz="685434"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kern="1200" dirty="0">
                          <a:solidFill>
                            <a:schemeClr val="bg1"/>
                          </a:solidFill>
                          <a:latin typeface="EYInterstate" panose="02000503020000020004" pitchFamily="2" charset="0"/>
                          <a:ea typeface="+mn-ea"/>
                          <a:cs typeface="+mn-cs"/>
                        </a:rPr>
                        <a:t>Clarifications to the instructions for category of filers</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96181975"/>
                  </a:ext>
                </a:extLst>
              </a:tr>
              <a:tr h="639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EYInterstate" panose="02000503020000020004" pitchFamily="2" charset="0"/>
                          <a:ea typeface="+mn-ea"/>
                          <a:cs typeface="+mn-cs"/>
                        </a:rPr>
                        <a:t>Form 8865</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kern="1200" dirty="0">
                          <a:solidFill>
                            <a:schemeClr val="bg1"/>
                          </a:solidFill>
                          <a:latin typeface="EYInterstate" panose="02000503020000020004" pitchFamily="2" charset="0"/>
                          <a:ea typeface="+mn-ea"/>
                          <a:cs typeface="+mn-cs"/>
                        </a:rPr>
                        <a:t>Updated the codes used for Schedule K-1 instructions for items: 15. Credits: codes S, W, X and AN and 20. Other information: codes AD, AV and AX</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26161068"/>
                  </a:ext>
                </a:extLst>
              </a:tr>
              <a:tr h="13707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EYInterstate" panose="02000503020000020004" pitchFamily="2" charset="0"/>
                          <a:ea typeface="+mn-ea"/>
                          <a:cs typeface="+mn-cs"/>
                        </a:rPr>
                        <a:t>Form 8865 Schedule K-2</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kern="1200" dirty="0">
                          <a:solidFill>
                            <a:schemeClr val="bg1"/>
                          </a:solidFill>
                          <a:latin typeface="EYInterstate" panose="02000503020000020004" pitchFamily="2" charset="0"/>
                          <a:ea typeface="+mn-ea"/>
                          <a:cs typeface="+mn-cs"/>
                        </a:rPr>
                        <a:t>New column (j) - Election by partnership added in section 1 of Part VII</a:t>
                      </a:r>
                    </a:p>
                    <a:p>
                      <a:pPr marL="171450" marR="0" lvl="0" indent="-17145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kern="1200" dirty="0">
                          <a:solidFill>
                            <a:schemeClr val="bg1"/>
                          </a:solidFill>
                          <a:latin typeface="EYInterstate" panose="02000503020000020004" pitchFamily="2" charset="0"/>
                          <a:ea typeface="+mn-ea"/>
                          <a:cs typeface="+mn-cs"/>
                        </a:rPr>
                        <a:t>Part VIII, section 2, line 7 description was updated from “Reserved for future use” to “Cost sharing transactions payments”</a:t>
                      </a:r>
                    </a:p>
                    <a:p>
                      <a:pPr marL="171450" marR="0" lvl="0" indent="-17145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kern="1200" dirty="0">
                          <a:solidFill>
                            <a:schemeClr val="bg1"/>
                          </a:solidFill>
                          <a:latin typeface="EYInterstate" panose="02000503020000020004" pitchFamily="2" charset="0"/>
                          <a:ea typeface="+mn-ea"/>
                          <a:cs typeface="+mn-cs"/>
                        </a:rPr>
                        <a:t>Part VIII, section 2, line 17–18 description was updated to include more detail regarding the 30% statutory rate</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92168832"/>
                  </a:ext>
                </a:extLst>
              </a:tr>
              <a:tr h="3424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EYInterstate" panose="02000503020000020004" pitchFamily="2" charset="0"/>
                          <a:ea typeface="+mn-ea"/>
                          <a:cs typeface="+mn-cs"/>
                        </a:rPr>
                        <a:t>Form 8865 Schedule K-3</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Wingdings" panose="05000000000000000000" pitchFamily="2" charset="2"/>
                        <a:buChar char="§"/>
                        <a:tabLst/>
                        <a:defRPr/>
                      </a:pPr>
                      <a:r>
                        <a:rPr lang="en-US" sz="1200" kern="1200" dirty="0">
                          <a:solidFill>
                            <a:schemeClr val="bg1"/>
                          </a:solidFill>
                          <a:latin typeface="EYInterstate" panose="02000503020000020004" pitchFamily="2" charset="0"/>
                          <a:ea typeface="+mn-ea"/>
                          <a:cs typeface="+mn-cs"/>
                        </a:rPr>
                        <a:t>No changes to form or instructions</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16762308"/>
                  </a:ext>
                </a:extLst>
              </a:tr>
            </a:tbl>
          </a:graphicData>
        </a:graphic>
      </p:graphicFrame>
    </p:spTree>
    <p:extLst>
      <p:ext uri="{BB962C8B-B14F-4D97-AF65-F5344CB8AC3E}">
        <p14:creationId xmlns:p14="http://schemas.microsoft.com/office/powerpoint/2010/main" val="144861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C8003-7BDA-7D5E-6910-9B49E8517B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9EA82C-E72D-6360-94BD-681A2C66C954}"/>
              </a:ext>
            </a:extLst>
          </p:cNvPr>
          <p:cNvSpPr>
            <a:spLocks noGrp="1"/>
          </p:cNvSpPr>
          <p:nvPr>
            <p:ph type="title"/>
          </p:nvPr>
        </p:nvSpPr>
        <p:spPr/>
        <p:txBody>
          <a:bodyPr>
            <a:normAutofit fontScale="90000"/>
          </a:bodyPr>
          <a:lstStyle/>
          <a:p>
            <a:r>
              <a:rPr lang="en-US" dirty="0"/>
              <a:t>Summary of changes to international forms</a:t>
            </a:r>
          </a:p>
        </p:txBody>
      </p:sp>
      <p:sp>
        <p:nvSpPr>
          <p:cNvPr id="2" name="Slide Number Placeholder 1">
            <a:extLst>
              <a:ext uri="{FF2B5EF4-FFF2-40B4-BE49-F238E27FC236}">
                <a16:creationId xmlns:a16="http://schemas.microsoft.com/office/drawing/2014/main" id="{0EA99CD4-27BF-489D-7C37-B6C918585C9E}"/>
              </a:ext>
            </a:extLst>
          </p:cNvPr>
          <p:cNvSpPr>
            <a:spLocks noGrp="1"/>
          </p:cNvSpPr>
          <p:nvPr>
            <p:ph type="sldNum" sz="quarter" idx="12"/>
          </p:nvPr>
        </p:nvSpPr>
        <p:spPr/>
        <p:txBody>
          <a:bodyPr/>
          <a:lstStyle/>
          <a:p>
            <a:r>
              <a:rPr lang="en-GB" dirty="0">
                <a:latin typeface="EYInterstate" panose="02000503020000020004" pitchFamily="2" charset="0"/>
              </a:rPr>
              <a:t>Page </a:t>
            </a:r>
            <a:fld id="{F1BC30E3-FFE5-4B91-AA19-87A149EBB9EE}" type="slidenum">
              <a:rPr smtClean="0">
                <a:latin typeface="EYInterstate" panose="02000503020000020004" pitchFamily="2" charset="0"/>
              </a:rPr>
              <a:pPr/>
              <a:t>17</a:t>
            </a:fld>
            <a:endParaRPr dirty="0">
              <a:latin typeface="EYInterstate" panose="02000503020000020004" pitchFamily="2" charset="0"/>
            </a:endParaRPr>
          </a:p>
        </p:txBody>
      </p:sp>
      <p:graphicFrame>
        <p:nvGraphicFramePr>
          <p:cNvPr id="6" name="Table 5">
            <a:extLst>
              <a:ext uri="{FF2B5EF4-FFF2-40B4-BE49-F238E27FC236}">
                <a16:creationId xmlns:a16="http://schemas.microsoft.com/office/drawing/2014/main" id="{406D19B6-4C7E-D5D6-F0F5-3BD8F83D8484}"/>
              </a:ext>
            </a:extLst>
          </p:cNvPr>
          <p:cNvGraphicFramePr>
            <a:graphicFrameLocks noGrp="1"/>
          </p:cNvGraphicFramePr>
          <p:nvPr>
            <p:extLst>
              <p:ext uri="{D42A27DB-BD31-4B8C-83A1-F6EECF244321}">
                <p14:modId xmlns:p14="http://schemas.microsoft.com/office/powerpoint/2010/main" val="111804838"/>
              </p:ext>
            </p:extLst>
          </p:nvPr>
        </p:nvGraphicFramePr>
        <p:xfrm>
          <a:off x="485746" y="1066800"/>
          <a:ext cx="9496454" cy="4952856"/>
        </p:xfrm>
        <a:graphic>
          <a:graphicData uri="http://schemas.openxmlformats.org/drawingml/2006/table">
            <a:tbl>
              <a:tblPr firstRow="1" lastRow="1" bandRow="1"/>
              <a:tblGrid>
                <a:gridCol w="2149636">
                  <a:extLst>
                    <a:ext uri="{9D8B030D-6E8A-4147-A177-3AD203B41FA5}">
                      <a16:colId xmlns:a16="http://schemas.microsoft.com/office/drawing/2014/main" val="60445212"/>
                    </a:ext>
                  </a:extLst>
                </a:gridCol>
                <a:gridCol w="7346818">
                  <a:extLst>
                    <a:ext uri="{9D8B030D-6E8A-4147-A177-3AD203B41FA5}">
                      <a16:colId xmlns:a16="http://schemas.microsoft.com/office/drawing/2014/main" val="4060763555"/>
                    </a:ext>
                  </a:extLst>
                </a:gridCol>
              </a:tblGrid>
              <a:tr h="40976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kern="1200" dirty="0">
                          <a:solidFill>
                            <a:schemeClr val="tx2"/>
                          </a:solidFill>
                          <a:latin typeface="EYInterstate" panose="02000503020000020004" pitchFamily="2" charset="0"/>
                          <a:ea typeface="+mn-ea"/>
                          <a:cs typeface="+mn-cs"/>
                        </a:rPr>
                        <a:t>IRS form</a:t>
                      </a:r>
                    </a:p>
                  </a:txBody>
                  <a:tcPr marL="91296" marR="91296" marT="45648" marB="45648"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a:solidFill>
                            <a:schemeClr val="tx2"/>
                          </a:solidFill>
                          <a:latin typeface="EYInterstate" panose="02000503020000020004" pitchFamily="2" charset="0"/>
                          <a:ea typeface="+mn-ea"/>
                          <a:cs typeface="+mn-cs"/>
                        </a:rPr>
                        <a:t>Material changes</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590093"/>
                  </a:ext>
                </a:extLst>
              </a:tr>
              <a:tr h="733233">
                <a:tc>
                  <a:txBody>
                    <a:bodyPr/>
                    <a:lstStyle/>
                    <a:p>
                      <a:r>
                        <a:rPr lang="en-US" sz="1200" kern="1200" dirty="0">
                          <a:solidFill>
                            <a:schemeClr val="bg1"/>
                          </a:solidFill>
                          <a:latin typeface="EYInterstate" panose="02000503020000020004" pitchFamily="2" charset="0"/>
                          <a:ea typeface="+mn-ea"/>
                          <a:cs typeface="+mn-cs"/>
                        </a:rPr>
                        <a:t>Form 1118 (FTC) </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200" kern="1200" dirty="0">
                          <a:solidFill>
                            <a:schemeClr val="bg1"/>
                          </a:solidFill>
                          <a:latin typeface="EYInterstate" panose="02000503020000020004" pitchFamily="2" charset="0"/>
                          <a:ea typeface="+mn-ea"/>
                          <a:cs typeface="+mn-cs"/>
                        </a:rPr>
                        <a:t>No changes to form or instructions</a:t>
                      </a:r>
                    </a:p>
                    <a:p>
                      <a:pPr marL="0" marR="0" lvl="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endParaRPr lang="en-US" sz="1200" kern="1200" dirty="0">
                        <a:solidFill>
                          <a:schemeClr val="bg1"/>
                        </a:solidFill>
                        <a:latin typeface="EYInterstate" panose="02000503020000020004" pitchFamily="2" charset="0"/>
                        <a:ea typeface="+mn-ea"/>
                        <a:cs typeface="+mn-cs"/>
                      </a:endParaRP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78414947"/>
                  </a:ext>
                </a:extLst>
              </a:tr>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EYInterstate" panose="02000503020000020004" pitchFamily="2" charset="0"/>
                          <a:ea typeface="+mn-ea"/>
                          <a:cs typeface="+mn-cs"/>
                        </a:rPr>
                        <a:t>Form 926</a:t>
                      </a:r>
                    </a:p>
                    <a:p>
                      <a:endParaRPr lang="en-US" sz="1200" kern="1200" dirty="0">
                        <a:solidFill>
                          <a:schemeClr val="bg1"/>
                        </a:solidFill>
                        <a:latin typeface="EYInterstate" panose="02000503020000020004" pitchFamily="2" charset="0"/>
                        <a:ea typeface="+mn-ea"/>
                        <a:cs typeface="+mn-cs"/>
                      </a:endParaRP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200" kern="1200" dirty="0">
                          <a:solidFill>
                            <a:schemeClr val="bg1"/>
                          </a:solidFill>
                          <a:latin typeface="EYInterstate" panose="02000503020000020004" pitchFamily="2" charset="0"/>
                          <a:ea typeface="+mn-ea"/>
                          <a:cs typeface="+mn-cs"/>
                        </a:rPr>
                        <a:t>No changes to form or instructions </a:t>
                      </a:r>
                    </a:p>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endParaRPr lang="en-US" sz="1200" kern="1200" dirty="0">
                        <a:solidFill>
                          <a:schemeClr val="bg1"/>
                        </a:solidFill>
                        <a:latin typeface="EYInterstate" panose="02000503020000020004" pitchFamily="2" charset="0"/>
                        <a:ea typeface="+mn-ea"/>
                        <a:cs typeface="+mn-cs"/>
                      </a:endParaRP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82128380"/>
                  </a:ext>
                </a:extLst>
              </a:tr>
              <a:tr h="118800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kern="1200" dirty="0">
                          <a:solidFill>
                            <a:schemeClr val="bg1"/>
                          </a:solidFill>
                          <a:latin typeface="EYInterstate" panose="02000503020000020004" pitchFamily="2" charset="0"/>
                          <a:ea typeface="+mn-ea"/>
                          <a:cs typeface="+mn-cs"/>
                        </a:rPr>
                        <a:t>Form 8990 (§163(j))</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200" kern="1200" dirty="0">
                          <a:solidFill>
                            <a:schemeClr val="bg1"/>
                          </a:solidFill>
                          <a:latin typeface="EYInterstate" panose="02000503020000020004" pitchFamily="2" charset="0"/>
                          <a:ea typeface="+mn-ea"/>
                          <a:cs typeface="+mn-cs"/>
                        </a:rPr>
                        <a:t>Updated instructions to indicate that the gross receipts test threshold for tax years beginning in 2024 is $30m</a:t>
                      </a:r>
                    </a:p>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200" kern="1200" dirty="0">
                          <a:solidFill>
                            <a:schemeClr val="bg1"/>
                          </a:solidFill>
                          <a:latin typeface="EYInterstate" panose="02000503020000020004" pitchFamily="2" charset="0"/>
                          <a:ea typeface="+mn-ea"/>
                          <a:cs typeface="+mn-cs"/>
                        </a:rPr>
                        <a:t>No change to Form 8990 for 2024 tax years</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96181975"/>
                  </a:ext>
                </a:extLst>
              </a:tr>
              <a:tr h="639651">
                <a:tc>
                  <a:txBody>
                    <a:bodyPr/>
                    <a:lstStyle/>
                    <a:p>
                      <a:r>
                        <a:rPr lang="en-US" sz="1200" kern="1200" dirty="0">
                          <a:solidFill>
                            <a:schemeClr val="bg1"/>
                          </a:solidFill>
                          <a:latin typeface="EYInterstate" panose="02000503020000020004" pitchFamily="2" charset="0"/>
                          <a:ea typeface="+mn-ea"/>
                          <a:cs typeface="+mn-cs"/>
                        </a:rPr>
                        <a:t>Form 8991 (base erosion and anti-abuse tax (BEAT))</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a:buClr>
                          <a:schemeClr val="tx2"/>
                        </a:buClr>
                        <a:buFont typeface="Arial" panose="020B0604020202020204" pitchFamily="34" charset="0"/>
                        <a:buChar char="•"/>
                      </a:pPr>
                      <a:r>
                        <a:rPr lang="en-US" sz="1200" kern="1200" dirty="0">
                          <a:solidFill>
                            <a:schemeClr val="bg1"/>
                          </a:solidFill>
                          <a:latin typeface="EYInterstate" panose="02000503020000020004" pitchFamily="2" charset="0"/>
                          <a:ea typeface="+mn-ea"/>
                          <a:cs typeface="+mn-cs"/>
                        </a:rPr>
                        <a:t>Additional detail in Schedule A, including new line for cost-sharing transaction payments as defined in Reg. § 1.482-7(b)(1)(I)</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26161068"/>
                  </a:ext>
                </a:extLst>
              </a:tr>
              <a:tr h="991744">
                <a:tc>
                  <a:txBody>
                    <a:bodyPr/>
                    <a:lstStyle/>
                    <a:p>
                      <a:r>
                        <a:rPr lang="en-US" sz="1200" kern="1200" dirty="0">
                          <a:solidFill>
                            <a:schemeClr val="bg1"/>
                          </a:solidFill>
                          <a:latin typeface="EYInterstate" panose="02000503020000020004" pitchFamily="2" charset="0"/>
                          <a:ea typeface="+mn-ea"/>
                          <a:cs typeface="+mn-cs"/>
                        </a:rPr>
                        <a:t>Form 8992 (g</a:t>
                      </a:r>
                      <a:r>
                        <a:rPr lang="en-IN" sz="1200" kern="1200" dirty="0">
                          <a:solidFill>
                            <a:schemeClr val="bg1"/>
                          </a:solidFill>
                          <a:latin typeface="EYInterstate" panose="02000503020000020004" pitchFamily="2" charset="0"/>
                          <a:ea typeface="+mn-ea"/>
                          <a:cs typeface="+mn-cs"/>
                        </a:rPr>
                        <a:t>lobal intangible low-taxed income (</a:t>
                      </a:r>
                      <a:r>
                        <a:rPr lang="en-US" sz="1200" kern="1200" dirty="0">
                          <a:solidFill>
                            <a:schemeClr val="bg1"/>
                          </a:solidFill>
                          <a:latin typeface="EYInterstate" panose="02000503020000020004" pitchFamily="2" charset="0"/>
                          <a:ea typeface="+mn-ea"/>
                          <a:cs typeface="+mn-cs"/>
                        </a:rPr>
                        <a:t>GILTI))</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200" kern="1200" dirty="0">
                          <a:solidFill>
                            <a:schemeClr val="bg1"/>
                          </a:solidFill>
                          <a:latin typeface="EYInterstate" panose="02000503020000020004" pitchFamily="2" charset="0"/>
                          <a:ea typeface="+mn-ea"/>
                          <a:cs typeface="+mn-cs"/>
                        </a:rPr>
                        <a:t>Clarifying information added to the instructions for Schedule B</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92168832"/>
                  </a:ext>
                </a:extLst>
              </a:tr>
              <a:tr h="342459">
                <a:tc>
                  <a:txBody>
                    <a:bodyPr/>
                    <a:lstStyle/>
                    <a:p>
                      <a:r>
                        <a:rPr lang="en-US" sz="1200" b="0" kern="1200" dirty="0">
                          <a:solidFill>
                            <a:schemeClr val="bg1"/>
                          </a:solidFill>
                          <a:latin typeface="EYInterstate" panose="02000503020000020004" pitchFamily="2" charset="0"/>
                          <a:ea typeface="+mn-ea"/>
                          <a:cs typeface="+mn-cs"/>
                        </a:rPr>
                        <a:t>Form 8993 (</a:t>
                      </a:r>
                      <a:r>
                        <a:rPr lang="en-IN" sz="1200" kern="1200" dirty="0">
                          <a:solidFill>
                            <a:schemeClr val="bg1"/>
                          </a:solidFill>
                          <a:latin typeface="EYInterstate" panose="02000503020000020004" pitchFamily="2" charset="0"/>
                          <a:ea typeface="+mn-ea"/>
                          <a:cs typeface="+mn-cs"/>
                        </a:rPr>
                        <a:t>foreign-derived intangible income (</a:t>
                      </a:r>
                      <a:r>
                        <a:rPr lang="en-US" sz="1200" b="0" kern="1200" dirty="0">
                          <a:solidFill>
                            <a:schemeClr val="bg1"/>
                          </a:solidFill>
                          <a:latin typeface="EYInterstate" panose="02000503020000020004" pitchFamily="2" charset="0"/>
                          <a:ea typeface="+mn-ea"/>
                          <a:cs typeface="+mn-cs"/>
                        </a:rPr>
                        <a:t>FDII))</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200" kern="1200" dirty="0">
                          <a:solidFill>
                            <a:schemeClr val="bg1"/>
                          </a:solidFill>
                          <a:latin typeface="EYInterstate" panose="02000503020000020004" pitchFamily="2" charset="0"/>
                          <a:ea typeface="+mn-ea"/>
                          <a:cs typeface="+mn-cs"/>
                        </a:rPr>
                        <a:t>Specific instructions for line 29, GILTI deduction, revised for purposes of clarification</a:t>
                      </a:r>
                    </a:p>
                  </a:txBody>
                  <a:tcPr marL="91296" marR="91296" marT="45648" marB="456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16762308"/>
                  </a:ext>
                </a:extLst>
              </a:tr>
            </a:tbl>
          </a:graphicData>
        </a:graphic>
      </p:graphicFrame>
    </p:spTree>
    <p:extLst>
      <p:ext uri="{BB962C8B-B14F-4D97-AF65-F5344CB8AC3E}">
        <p14:creationId xmlns:p14="http://schemas.microsoft.com/office/powerpoint/2010/main" val="2997041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20B62-D8F3-F4AF-E651-37C37221085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A7A6CA-5CEF-6871-0C39-CB476EE09C78}"/>
              </a:ext>
            </a:extLst>
          </p:cNvPr>
          <p:cNvSpPr>
            <a:spLocks noGrp="1"/>
          </p:cNvSpPr>
          <p:nvPr>
            <p:ph type="sldNum" sz="quarter" idx="12"/>
          </p:nvPr>
        </p:nvSpPr>
        <p:spPr/>
        <p:txBody>
          <a:bodyPr/>
          <a:lstStyle/>
          <a:p>
            <a:r>
              <a:rPr lang="en-GB" dirty="0"/>
              <a:t>Page </a:t>
            </a:r>
            <a:fld id="{F1BC30E3-FFE5-4B91-AA19-87A149EBB9EE}" type="slidenum">
              <a:rPr smtClean="0"/>
              <a:pPr/>
              <a:t>18</a:t>
            </a:fld>
            <a:endParaRPr dirty="0"/>
          </a:p>
        </p:txBody>
      </p:sp>
      <p:sp>
        <p:nvSpPr>
          <p:cNvPr id="4" name="TextBox 3">
            <a:extLst>
              <a:ext uri="{FF2B5EF4-FFF2-40B4-BE49-F238E27FC236}">
                <a16:creationId xmlns:a16="http://schemas.microsoft.com/office/drawing/2014/main" id="{3B9F37BA-BB1C-7DE6-C64E-4E988B95E190}"/>
              </a:ext>
            </a:extLst>
          </p:cNvPr>
          <p:cNvSpPr txBox="1"/>
          <p:nvPr/>
        </p:nvSpPr>
        <p:spPr>
          <a:xfrm>
            <a:off x="429564" y="457200"/>
            <a:ext cx="7647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b="1" dirty="0">
                <a:solidFill>
                  <a:schemeClr val="bg1"/>
                </a:solidFill>
                <a:latin typeface="EYInterstate" panose="02000503020000020004" pitchFamily="2" charset="0"/>
              </a:rPr>
              <a:t>Polling No. 3</a:t>
            </a:r>
          </a:p>
        </p:txBody>
      </p:sp>
      <p:pic>
        <p:nvPicPr>
          <p:cNvPr id="5" name="Picture 4" descr="A rainbow colored line on a black background&#10;&#10;Description automatically generated">
            <a:extLst>
              <a:ext uri="{FF2B5EF4-FFF2-40B4-BE49-F238E27FC236}">
                <a16:creationId xmlns:a16="http://schemas.microsoft.com/office/drawing/2014/main" id="{397D9BAF-E19D-EB2F-FAE7-DF2A7E8F25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6" name="Slide Number Placeholder 3">
            <a:extLst>
              <a:ext uri="{FF2B5EF4-FFF2-40B4-BE49-F238E27FC236}">
                <a16:creationId xmlns:a16="http://schemas.microsoft.com/office/drawing/2014/main" id="{4BBA930A-7D83-85C4-4F90-DA20A9A1229E}"/>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18</a:t>
            </a:fld>
            <a:endParaRPr sz="800" dirty="0"/>
          </a:p>
        </p:txBody>
      </p:sp>
      <p:sp>
        <p:nvSpPr>
          <p:cNvPr id="9" name="TextBox 8">
            <a:extLst>
              <a:ext uri="{FF2B5EF4-FFF2-40B4-BE49-F238E27FC236}">
                <a16:creationId xmlns:a16="http://schemas.microsoft.com/office/drawing/2014/main" id="{1759C872-630A-6519-8805-43D9E904CDD8}"/>
              </a:ext>
            </a:extLst>
          </p:cNvPr>
          <p:cNvSpPr txBox="1"/>
          <p:nvPr/>
        </p:nvSpPr>
        <p:spPr>
          <a:xfrm>
            <a:off x="513577" y="3476708"/>
            <a:ext cx="8083547" cy="1268020"/>
          </a:xfrm>
          <a:prstGeom prst="rect">
            <a:avLst/>
          </a:prstGeom>
          <a:noFill/>
        </p:spPr>
        <p:txBody>
          <a:bodyPr wrap="square" lIns="0" tIns="36557" rIns="0" bIns="0" rtlCol="0">
            <a:spAutoFit/>
          </a:bodyPr>
          <a:lstStyle/>
          <a:p>
            <a:pPr marL="341313" indent="-341313">
              <a:spcAft>
                <a:spcPts val="1199"/>
              </a:spcAft>
              <a:buClr>
                <a:schemeClr val="accent2"/>
              </a:buClr>
              <a:buSzPct val="70000"/>
            </a:pPr>
            <a:r>
              <a:rPr lang="en-US" sz="2000" dirty="0">
                <a:solidFill>
                  <a:schemeClr val="tx2"/>
                </a:solidFill>
                <a:latin typeface="EYInterstate" panose="02000503020000020004" pitchFamily="2" charset="0"/>
              </a:rPr>
              <a:t>A. </a:t>
            </a:r>
            <a:r>
              <a:rPr lang="en-US" sz="2000" dirty="0">
                <a:solidFill>
                  <a:schemeClr val="bg1"/>
                </a:solidFill>
                <a:latin typeface="EYInterstate" panose="02000503020000020004" pitchFamily="2" charset="0"/>
              </a:rPr>
              <a:t>Yes</a:t>
            </a:r>
          </a:p>
          <a:p>
            <a:pPr marL="341313" indent="-341313">
              <a:spcAft>
                <a:spcPts val="1199"/>
              </a:spcAft>
              <a:buClr>
                <a:schemeClr val="accent2"/>
              </a:buClr>
              <a:buSzPct val="70000"/>
            </a:pPr>
            <a:r>
              <a:rPr lang="en-US" sz="2000" dirty="0">
                <a:solidFill>
                  <a:schemeClr val="tx2"/>
                </a:solidFill>
                <a:latin typeface="EYInterstate" panose="02000503020000020004" pitchFamily="2" charset="0"/>
              </a:rPr>
              <a:t>B. </a:t>
            </a:r>
            <a:r>
              <a:rPr lang="en-US" sz="2000" dirty="0">
                <a:solidFill>
                  <a:schemeClr val="bg1"/>
                </a:solidFill>
                <a:latin typeface="EYInterstate" panose="02000503020000020004" pitchFamily="2" charset="0"/>
              </a:rPr>
              <a:t>No</a:t>
            </a:r>
          </a:p>
          <a:p>
            <a:pPr marL="341313" indent="-341313">
              <a:spcAft>
                <a:spcPts val="1199"/>
              </a:spcAft>
              <a:buClr>
                <a:schemeClr val="accent2"/>
              </a:buClr>
              <a:buSzPct val="70000"/>
            </a:pPr>
            <a:r>
              <a:rPr lang="en-US" sz="2000" dirty="0">
                <a:solidFill>
                  <a:schemeClr val="tx2"/>
                </a:solidFill>
                <a:latin typeface="EYInterstate" panose="02000503020000020004" pitchFamily="2" charset="0"/>
              </a:rPr>
              <a:t>D. </a:t>
            </a:r>
            <a:r>
              <a:rPr lang="en-US" sz="2000" dirty="0">
                <a:solidFill>
                  <a:schemeClr val="bg1"/>
                </a:solidFill>
                <a:latin typeface="EYInterstate" panose="02000503020000020004" pitchFamily="2" charset="0"/>
              </a:rPr>
              <a:t>N/A – EY, faculty, other</a:t>
            </a:r>
          </a:p>
        </p:txBody>
      </p:sp>
      <p:sp>
        <p:nvSpPr>
          <p:cNvPr id="7" name="TextBox 6">
            <a:extLst>
              <a:ext uri="{FF2B5EF4-FFF2-40B4-BE49-F238E27FC236}">
                <a16:creationId xmlns:a16="http://schemas.microsoft.com/office/drawing/2014/main" id="{6057F5C2-F031-03CD-47BE-2EA6940A76B9}"/>
              </a:ext>
            </a:extLst>
          </p:cNvPr>
          <p:cNvSpPr txBox="1"/>
          <p:nvPr/>
        </p:nvSpPr>
        <p:spPr>
          <a:xfrm>
            <a:off x="450853" y="2301903"/>
            <a:ext cx="6330948" cy="406246"/>
          </a:xfrm>
          <a:prstGeom prst="rect">
            <a:avLst/>
          </a:prstGeom>
          <a:noFill/>
        </p:spPr>
        <p:txBody>
          <a:bodyPr wrap="square" lIns="0" tIns="36557" rIns="0" bIns="0" rtlCol="0">
            <a:spAutoFit/>
          </a:bodyPr>
          <a:lstStyle/>
          <a:p>
            <a:pPr>
              <a:buClr>
                <a:schemeClr val="accent2"/>
              </a:buClr>
              <a:buSzPct val="70000"/>
            </a:pPr>
            <a:r>
              <a:rPr lang="en-US" sz="2400" dirty="0">
                <a:solidFill>
                  <a:schemeClr val="bg1"/>
                </a:solidFill>
                <a:latin typeface="EYInterstate" panose="02000503020000020004" pitchFamily="2" charset="0"/>
              </a:rPr>
              <a:t>Have you filed a Form 5471 before?</a:t>
            </a:r>
          </a:p>
        </p:txBody>
      </p:sp>
    </p:spTree>
    <p:extLst>
      <p:ext uri="{BB962C8B-B14F-4D97-AF65-F5344CB8AC3E}">
        <p14:creationId xmlns:p14="http://schemas.microsoft.com/office/powerpoint/2010/main" val="197783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DD7A-A4A0-3A4B-8079-A5ECCCEE13E9}"/>
              </a:ext>
            </a:extLst>
          </p:cNvPr>
          <p:cNvSpPr>
            <a:spLocks noGrp="1"/>
          </p:cNvSpPr>
          <p:nvPr>
            <p:ph type="title"/>
          </p:nvPr>
        </p:nvSpPr>
        <p:spPr/>
        <p:txBody>
          <a:bodyPr>
            <a:normAutofit fontScale="90000"/>
          </a:bodyPr>
          <a:lstStyle/>
          <a:p>
            <a:r>
              <a:rPr lang="en-US" dirty="0"/>
              <a:t>What is Form 5471? </a:t>
            </a:r>
          </a:p>
        </p:txBody>
      </p:sp>
      <p:sp>
        <p:nvSpPr>
          <p:cNvPr id="3" name="Content Placeholder 2">
            <a:extLst>
              <a:ext uri="{FF2B5EF4-FFF2-40B4-BE49-F238E27FC236}">
                <a16:creationId xmlns:a16="http://schemas.microsoft.com/office/drawing/2014/main" id="{20327758-59D1-0C6F-4741-E2DA8C25BF40}"/>
              </a:ext>
            </a:extLst>
          </p:cNvPr>
          <p:cNvSpPr>
            <a:spLocks noGrp="1"/>
          </p:cNvSpPr>
          <p:nvPr>
            <p:ph sz="quarter" idx="16"/>
          </p:nvPr>
        </p:nvSpPr>
        <p:spPr/>
        <p:txBody>
          <a:bodyPr>
            <a:normAutofit/>
          </a:bodyPr>
          <a:lstStyle/>
          <a:p>
            <a:pPr marL="255905" indent="-255905" algn="l" rtl="0" eaLnBrk="1" latinLnBrk="0" hangingPunct="1">
              <a:spcBef>
                <a:spcPts val="400"/>
              </a:spcBef>
              <a:spcAft>
                <a:spcPts val="1600"/>
              </a:spcAft>
              <a:buFont typeface="Arial" panose="020B0604020202020204" pitchFamily="34" charset="0"/>
              <a:buChar char="•"/>
            </a:pPr>
            <a:r>
              <a:rPr lang="en-US" sz="1800" dirty="0">
                <a:solidFill>
                  <a:srgbClr val="FFFFFF"/>
                </a:solidFill>
                <a:effectLst/>
                <a:latin typeface="EYInterstate Light"/>
              </a:rPr>
              <a:t>In essence, federal Form 5471 is used to report the specifics of a domestic filer’s investments in a foreign corporation when their ownership interest is 10% or more or when it drops below 10% during the filer’s tax year.</a:t>
            </a:r>
            <a:endParaRPr lang="en-US" sz="1800" dirty="0">
              <a:latin typeface="EYInterstate Light"/>
            </a:endParaRPr>
          </a:p>
          <a:p>
            <a:pPr marL="255905" indent="-255905" algn="l" rtl="0" eaLnBrk="1" latinLnBrk="0" hangingPunct="1">
              <a:spcBef>
                <a:spcPts val="400"/>
              </a:spcBef>
              <a:spcAft>
                <a:spcPts val="1600"/>
              </a:spcAft>
              <a:buFont typeface="Arial" panose="020B0604020202020204" pitchFamily="34" charset="0"/>
              <a:buChar char="•"/>
            </a:pPr>
            <a:r>
              <a:rPr lang="en-US" sz="1800" dirty="0">
                <a:solidFill>
                  <a:srgbClr val="FFFFFF"/>
                </a:solidFill>
                <a:effectLst/>
                <a:latin typeface="EYInterstate Light"/>
              </a:rPr>
              <a:t>The instructions clarify that “all U.S. persons identified in the Categories of Filers </a:t>
            </a:r>
            <a:r>
              <a:rPr lang="en-US" sz="1800" dirty="0">
                <a:solidFill>
                  <a:srgbClr val="FFFFFF"/>
                </a:solidFill>
                <a:latin typeface="EYInterstate Light"/>
              </a:rPr>
              <a:t>...</a:t>
            </a:r>
            <a:r>
              <a:rPr lang="en-US" sz="1800" dirty="0">
                <a:solidFill>
                  <a:srgbClr val="FFFFFF"/>
                </a:solidFill>
                <a:effectLst/>
                <a:latin typeface="EYInterstate Light"/>
              </a:rPr>
              <a:t> are required to complete the schedules, statements, and/or other information requested in the chart, Filing Requirements for Categories of filers.” (You can find the Form 5471 instructions at </a:t>
            </a:r>
            <a:r>
              <a:rPr lang="en-US" sz="1800" dirty="0">
                <a:solidFill>
                  <a:srgbClr val="FFFFFF"/>
                </a:solidFill>
                <a:effectLst/>
                <a:latin typeface="EYInterstate Light"/>
                <a:hlinkClick r:id="rId2"/>
              </a:rPr>
              <a:t>Instructions for Form 5471</a:t>
            </a:r>
            <a:r>
              <a:rPr lang="en-US" sz="1800" dirty="0">
                <a:solidFill>
                  <a:srgbClr val="FFFFFF"/>
                </a:solidFill>
                <a:effectLst/>
                <a:latin typeface="EYInterstate Light"/>
              </a:rPr>
              <a:t>).</a:t>
            </a:r>
            <a:endParaRPr lang="en-US" sz="1800" dirty="0">
              <a:latin typeface="EYInterstate Light"/>
            </a:endParaRPr>
          </a:p>
        </p:txBody>
      </p:sp>
      <p:sp>
        <p:nvSpPr>
          <p:cNvPr id="4" name="Slide Number Placeholder 3">
            <a:extLst>
              <a:ext uri="{FF2B5EF4-FFF2-40B4-BE49-F238E27FC236}">
                <a16:creationId xmlns:a16="http://schemas.microsoft.com/office/drawing/2014/main" id="{3CD14D32-EE35-35D9-5A1C-763A25A552EC}"/>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19</a:t>
            </a:fld>
            <a:endParaRPr sz="800" dirty="0"/>
          </a:p>
        </p:txBody>
      </p:sp>
    </p:spTree>
    <p:extLst>
      <p:ext uri="{BB962C8B-B14F-4D97-AF65-F5344CB8AC3E}">
        <p14:creationId xmlns:p14="http://schemas.microsoft.com/office/powerpoint/2010/main" val="194912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994CC1-7939-C3EF-3855-7DADFDC20B8A}"/>
              </a:ext>
            </a:extLst>
          </p:cNvPr>
          <p:cNvSpPr>
            <a:spLocks noGrp="1"/>
          </p:cNvSpPr>
          <p:nvPr>
            <p:ph type="title"/>
          </p:nvPr>
        </p:nvSpPr>
        <p:spPr/>
        <p:txBody>
          <a:bodyPr>
            <a:normAutofit fontScale="90000"/>
          </a:bodyPr>
          <a:lstStyle/>
          <a:p>
            <a:r>
              <a:rPr lang="en-US" dirty="0"/>
              <a:t>Disclaimer</a:t>
            </a:r>
          </a:p>
        </p:txBody>
      </p:sp>
      <p:sp>
        <p:nvSpPr>
          <p:cNvPr id="7" name="Content Placeholder 6">
            <a:extLst>
              <a:ext uri="{FF2B5EF4-FFF2-40B4-BE49-F238E27FC236}">
                <a16:creationId xmlns:a16="http://schemas.microsoft.com/office/drawing/2014/main" id="{D9BA0BE6-447F-1AC0-4F9D-E3D1B3B77A68}"/>
              </a:ext>
            </a:extLst>
          </p:cNvPr>
          <p:cNvSpPr>
            <a:spLocks noGrp="1"/>
          </p:cNvSpPr>
          <p:nvPr>
            <p:ph sz="quarter" idx="16"/>
          </p:nvPr>
        </p:nvSpPr>
        <p:spPr/>
        <p:txBody>
          <a:bodyPr>
            <a:normAutofit fontScale="77500" lnSpcReduction="20000"/>
          </a:bodyPr>
          <a:lstStyle/>
          <a:p>
            <a:pPr>
              <a:lnSpc>
                <a:spcPct val="120000"/>
              </a:lnSpc>
            </a:pPr>
            <a:r>
              <a:rPr lang="en-US" dirty="0"/>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a:lnSpc>
                <a:spcPct val="120000"/>
              </a:lnSpc>
            </a:pPr>
            <a:r>
              <a:rPr lang="en-US" dirty="0"/>
              <a:t>This presentation is © 2025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Ernst &amp; Young LLP expressly disclaims any liability in connection with use of this presentation or its contents by any third party.</a:t>
            </a:r>
          </a:p>
          <a:p>
            <a:pPr>
              <a:lnSpc>
                <a:spcPct val="120000"/>
              </a:lnSpc>
            </a:pPr>
            <a:r>
              <a:rPr lang="en-US" dirty="0"/>
              <a:t>The views expressed by the presenters are not necessarily those of Ernst &amp; Young LLP or other members of the global EY organization.</a:t>
            </a:r>
          </a:p>
          <a:p>
            <a:pPr>
              <a:lnSpc>
                <a:spcPct val="120000"/>
              </a:lnSpc>
            </a:pPr>
            <a:r>
              <a:rPr lang="en-US" dirty="0"/>
              <a:t>This presentation is provided solely for the purpose of enhancing knowledge of tax matters. It does not provide accounting, tax, legal or other professional advice because it does not take into account any specific taxpayer’s facts and circumstances.</a:t>
            </a:r>
          </a:p>
          <a:p>
            <a:pPr>
              <a:lnSpc>
                <a:spcPct val="120000"/>
              </a:lnSpc>
            </a:pPr>
            <a:r>
              <a:rPr lang="en-US" dirty="0"/>
              <a:t>Neither EY nor any member firm thereof shall bear any responsibility whatsoever for the content, accuracy or security of any third-party websites that are linked (by way of hyperlink or otherwise) in this presentation.</a:t>
            </a:r>
          </a:p>
          <a:p>
            <a:pPr>
              <a:lnSpc>
                <a:spcPct val="120000"/>
              </a:lnSpc>
            </a:pPr>
            <a:endParaRPr lang="en-US" dirty="0"/>
          </a:p>
        </p:txBody>
      </p:sp>
      <p:sp>
        <p:nvSpPr>
          <p:cNvPr id="5" name="Slide Number Placeholder 4">
            <a:extLst>
              <a:ext uri="{FF2B5EF4-FFF2-40B4-BE49-F238E27FC236}">
                <a16:creationId xmlns:a16="http://schemas.microsoft.com/office/drawing/2014/main" id="{4F966A1D-78E2-C8DC-B956-47E78107E900}"/>
              </a:ext>
            </a:extLst>
          </p:cNvPr>
          <p:cNvSpPr>
            <a:spLocks noGrp="1"/>
          </p:cNvSpPr>
          <p:nvPr>
            <p:ph type="sldNum" sz="quarter" idx="19"/>
          </p:nvPr>
        </p:nvSpPr>
        <p:spPr>
          <a:xfrm>
            <a:off x="483827" y="6437115"/>
            <a:ext cx="509098" cy="123111"/>
          </a:xfrm>
        </p:spPr>
        <p:txBody>
          <a:bodyPr/>
          <a:lstStyle/>
          <a:p>
            <a:r>
              <a:rPr lang="en-US" dirty="0"/>
              <a:t>Page </a:t>
            </a:r>
            <a:fld id="{94FCA0F3-9F3A-694B-99BB-0E592A797735}" type="slidenum">
              <a:rPr lang="en-US" smtClean="0"/>
              <a:t>2</a:t>
            </a:fld>
            <a:endParaRPr lang="en-US" dirty="0"/>
          </a:p>
        </p:txBody>
      </p:sp>
    </p:spTree>
    <p:extLst>
      <p:ext uri="{BB962C8B-B14F-4D97-AF65-F5344CB8AC3E}">
        <p14:creationId xmlns:p14="http://schemas.microsoft.com/office/powerpoint/2010/main" val="4143363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46D28-81A3-296E-E39B-1E10BBD5B2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2CDAB4-02A6-5271-F912-FEBB7EDDA87A}"/>
              </a:ext>
            </a:extLst>
          </p:cNvPr>
          <p:cNvSpPr>
            <a:spLocks noGrp="1"/>
          </p:cNvSpPr>
          <p:nvPr>
            <p:ph type="sldNum" sz="quarter" idx="12"/>
          </p:nvPr>
        </p:nvSpPr>
        <p:spPr/>
        <p:txBody>
          <a:bodyPr/>
          <a:lstStyle/>
          <a:p>
            <a:r>
              <a:rPr lang="en-GB" dirty="0"/>
              <a:t>Page </a:t>
            </a:r>
            <a:fld id="{F1BC30E3-FFE5-4B91-AA19-87A149EBB9EE}" type="slidenum">
              <a:rPr smtClean="0"/>
              <a:pPr/>
              <a:t>20</a:t>
            </a:fld>
            <a:endParaRPr dirty="0"/>
          </a:p>
        </p:txBody>
      </p:sp>
      <p:sp>
        <p:nvSpPr>
          <p:cNvPr id="4" name="TextBox 3">
            <a:extLst>
              <a:ext uri="{FF2B5EF4-FFF2-40B4-BE49-F238E27FC236}">
                <a16:creationId xmlns:a16="http://schemas.microsoft.com/office/drawing/2014/main" id="{243314EE-16C5-13C4-6243-FADAE60696BA}"/>
              </a:ext>
            </a:extLst>
          </p:cNvPr>
          <p:cNvSpPr txBox="1"/>
          <p:nvPr/>
        </p:nvSpPr>
        <p:spPr>
          <a:xfrm>
            <a:off x="429564" y="457200"/>
            <a:ext cx="7647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b="1" dirty="0">
                <a:solidFill>
                  <a:schemeClr val="bg1"/>
                </a:solidFill>
                <a:latin typeface="EYInterstate" panose="02000503020000020004" pitchFamily="2" charset="0"/>
              </a:rPr>
              <a:t>Polling No. 4</a:t>
            </a:r>
          </a:p>
        </p:txBody>
      </p:sp>
      <p:pic>
        <p:nvPicPr>
          <p:cNvPr id="5" name="Picture 4" descr="A rainbow colored line on a black background&#10;&#10;Description automatically generated">
            <a:extLst>
              <a:ext uri="{FF2B5EF4-FFF2-40B4-BE49-F238E27FC236}">
                <a16:creationId xmlns:a16="http://schemas.microsoft.com/office/drawing/2014/main" id="{5704BD64-D88A-DAA0-F3B9-1175B93C57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6" name="Slide Number Placeholder 3">
            <a:extLst>
              <a:ext uri="{FF2B5EF4-FFF2-40B4-BE49-F238E27FC236}">
                <a16:creationId xmlns:a16="http://schemas.microsoft.com/office/drawing/2014/main" id="{DF6C0194-1518-E803-140A-854E17548A0F}"/>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20</a:t>
            </a:fld>
            <a:endParaRPr sz="800" dirty="0"/>
          </a:p>
        </p:txBody>
      </p:sp>
      <p:sp>
        <p:nvSpPr>
          <p:cNvPr id="9" name="TextBox 8">
            <a:extLst>
              <a:ext uri="{FF2B5EF4-FFF2-40B4-BE49-F238E27FC236}">
                <a16:creationId xmlns:a16="http://schemas.microsoft.com/office/drawing/2014/main" id="{FE81D8DC-1D09-04BE-2CE1-2FE4E445C9C3}"/>
              </a:ext>
            </a:extLst>
          </p:cNvPr>
          <p:cNvSpPr txBox="1"/>
          <p:nvPr/>
        </p:nvSpPr>
        <p:spPr>
          <a:xfrm>
            <a:off x="513577" y="3476708"/>
            <a:ext cx="8083547" cy="1729685"/>
          </a:xfrm>
          <a:prstGeom prst="rect">
            <a:avLst/>
          </a:prstGeom>
          <a:noFill/>
        </p:spPr>
        <p:txBody>
          <a:bodyPr wrap="square" lIns="0" tIns="36557" rIns="0" bIns="0" rtlCol="0">
            <a:spAutoFit/>
          </a:bodyPr>
          <a:lstStyle/>
          <a:p>
            <a:pPr marL="341313" indent="-341313">
              <a:spcAft>
                <a:spcPts val="1199"/>
              </a:spcAft>
              <a:buClr>
                <a:schemeClr val="accent2"/>
              </a:buClr>
              <a:buSzPct val="70000"/>
            </a:pPr>
            <a:r>
              <a:rPr lang="en-US" sz="2000" dirty="0">
                <a:solidFill>
                  <a:schemeClr val="tx2"/>
                </a:solidFill>
                <a:latin typeface="EYInterstate" panose="02000503020000020004" pitchFamily="2" charset="0"/>
              </a:rPr>
              <a:t>A. </a:t>
            </a:r>
            <a:r>
              <a:rPr lang="en-US" sz="2000" dirty="0">
                <a:solidFill>
                  <a:schemeClr val="bg1"/>
                </a:solidFill>
                <a:latin typeface="EYInterstate" panose="02000503020000020004" pitchFamily="2" charset="0"/>
              </a:rPr>
              <a:t>Less than 5 hours per Form 5471</a:t>
            </a:r>
          </a:p>
          <a:p>
            <a:pPr marL="341313" indent="-341313">
              <a:spcAft>
                <a:spcPts val="1199"/>
              </a:spcAft>
              <a:buClr>
                <a:schemeClr val="accent2"/>
              </a:buClr>
              <a:buSzPct val="70000"/>
            </a:pPr>
            <a:r>
              <a:rPr lang="en-US" sz="2000" dirty="0">
                <a:solidFill>
                  <a:schemeClr val="tx2"/>
                </a:solidFill>
                <a:latin typeface="EYInterstate" panose="02000503020000020004" pitchFamily="2" charset="0"/>
              </a:rPr>
              <a:t>B. </a:t>
            </a:r>
            <a:r>
              <a:rPr lang="en-US" sz="2000" dirty="0">
                <a:solidFill>
                  <a:schemeClr val="bg1"/>
                </a:solidFill>
                <a:latin typeface="EYInterstate" panose="02000503020000020004" pitchFamily="2" charset="0"/>
              </a:rPr>
              <a:t>5–10 hours per Form 5471</a:t>
            </a:r>
          </a:p>
          <a:p>
            <a:pPr marL="341313" indent="-341313">
              <a:spcAft>
                <a:spcPts val="1199"/>
              </a:spcAft>
              <a:buClr>
                <a:schemeClr val="accent2"/>
              </a:buClr>
              <a:buSzPct val="70000"/>
            </a:pPr>
            <a:r>
              <a:rPr lang="en-US" sz="2000" dirty="0">
                <a:solidFill>
                  <a:schemeClr val="tx2"/>
                </a:solidFill>
                <a:latin typeface="EYInterstate" panose="02000503020000020004" pitchFamily="2" charset="0"/>
              </a:rPr>
              <a:t>C. </a:t>
            </a:r>
            <a:r>
              <a:rPr lang="en-US" sz="2000" dirty="0">
                <a:solidFill>
                  <a:schemeClr val="bg1"/>
                </a:solidFill>
                <a:latin typeface="EYInterstate" panose="02000503020000020004" pitchFamily="2" charset="0"/>
              </a:rPr>
              <a:t>More than 20 hours per Form 5471</a:t>
            </a:r>
          </a:p>
          <a:p>
            <a:pPr marL="341313" indent="-341313">
              <a:spcAft>
                <a:spcPts val="1199"/>
              </a:spcAft>
              <a:buClr>
                <a:schemeClr val="accent2"/>
              </a:buClr>
              <a:buSzPct val="70000"/>
            </a:pPr>
            <a:r>
              <a:rPr lang="en-US" sz="2000" dirty="0">
                <a:solidFill>
                  <a:schemeClr val="tx2"/>
                </a:solidFill>
                <a:latin typeface="EYInterstate" panose="02000503020000020004" pitchFamily="2" charset="0"/>
              </a:rPr>
              <a:t>D. </a:t>
            </a:r>
            <a:r>
              <a:rPr lang="en-US" sz="2000" dirty="0">
                <a:solidFill>
                  <a:schemeClr val="bg1"/>
                </a:solidFill>
                <a:latin typeface="EYInterstate" panose="02000503020000020004" pitchFamily="2" charset="0"/>
              </a:rPr>
              <a:t>N/A – EY, faculty, other</a:t>
            </a:r>
          </a:p>
        </p:txBody>
      </p:sp>
      <p:sp>
        <p:nvSpPr>
          <p:cNvPr id="7" name="TextBox 6">
            <a:extLst>
              <a:ext uri="{FF2B5EF4-FFF2-40B4-BE49-F238E27FC236}">
                <a16:creationId xmlns:a16="http://schemas.microsoft.com/office/drawing/2014/main" id="{51A0D6EE-BBAE-8576-46BC-D2AD24FFE075}"/>
              </a:ext>
            </a:extLst>
          </p:cNvPr>
          <p:cNvSpPr txBox="1"/>
          <p:nvPr/>
        </p:nvSpPr>
        <p:spPr>
          <a:xfrm>
            <a:off x="450853" y="2301903"/>
            <a:ext cx="6330948" cy="775578"/>
          </a:xfrm>
          <a:prstGeom prst="rect">
            <a:avLst/>
          </a:prstGeom>
          <a:noFill/>
        </p:spPr>
        <p:txBody>
          <a:bodyPr wrap="square" lIns="0" tIns="36557" rIns="0" bIns="0" rtlCol="0">
            <a:spAutoFit/>
          </a:bodyPr>
          <a:lstStyle/>
          <a:p>
            <a:pPr>
              <a:buClr>
                <a:schemeClr val="accent2"/>
              </a:buClr>
              <a:buSzPct val="70000"/>
            </a:pPr>
            <a:r>
              <a:rPr lang="en-US" sz="2400" dirty="0">
                <a:solidFill>
                  <a:schemeClr val="bg1"/>
                </a:solidFill>
                <a:latin typeface="EYInterstate" panose="02000503020000020004" pitchFamily="2" charset="0"/>
              </a:rPr>
              <a:t>How much time do you spend aggregating and populating the Form 5471 Schedule Q?</a:t>
            </a:r>
          </a:p>
        </p:txBody>
      </p:sp>
    </p:spTree>
    <p:extLst>
      <p:ext uri="{BB962C8B-B14F-4D97-AF65-F5344CB8AC3E}">
        <p14:creationId xmlns:p14="http://schemas.microsoft.com/office/powerpoint/2010/main" val="174945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2687B-5B77-6F83-5694-63FA17676A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8C4ABC-8B81-99DA-D86A-0160CE60774F}"/>
              </a:ext>
            </a:extLst>
          </p:cNvPr>
          <p:cNvSpPr>
            <a:spLocks noGrp="1"/>
          </p:cNvSpPr>
          <p:nvPr>
            <p:ph type="title"/>
          </p:nvPr>
        </p:nvSpPr>
        <p:spPr/>
        <p:txBody>
          <a:bodyPr>
            <a:normAutofit fontScale="90000"/>
          </a:bodyPr>
          <a:lstStyle/>
          <a:p>
            <a:r>
              <a:rPr lang="en-IN" dirty="0"/>
              <a:t>Schedule O — How to present transactions</a:t>
            </a:r>
            <a:endParaRPr lang="en-US" dirty="0"/>
          </a:p>
        </p:txBody>
      </p:sp>
      <p:sp>
        <p:nvSpPr>
          <p:cNvPr id="2" name="Slide Number Placeholder 1">
            <a:extLst>
              <a:ext uri="{FF2B5EF4-FFF2-40B4-BE49-F238E27FC236}">
                <a16:creationId xmlns:a16="http://schemas.microsoft.com/office/drawing/2014/main" id="{1A457664-9D1B-3CE3-5903-D216E7B0953B}"/>
              </a:ext>
            </a:extLst>
          </p:cNvPr>
          <p:cNvSpPr>
            <a:spLocks noGrp="1"/>
          </p:cNvSpPr>
          <p:nvPr>
            <p:ph type="sldNum" sz="quarter" idx="12"/>
          </p:nvPr>
        </p:nvSpPr>
        <p:spPr/>
        <p:txBody>
          <a:bodyPr/>
          <a:lstStyle/>
          <a:p>
            <a:r>
              <a:rPr lang="en-GB" dirty="0"/>
              <a:t>Page </a:t>
            </a:r>
            <a:fld id="{F1BC30E3-FFE5-4B91-AA19-87A149EBB9EE}" type="slidenum">
              <a:rPr smtClean="0"/>
              <a:pPr/>
              <a:t>21</a:t>
            </a:fld>
            <a:endParaRPr dirty="0"/>
          </a:p>
        </p:txBody>
      </p:sp>
      <p:sp>
        <p:nvSpPr>
          <p:cNvPr id="6" name="Text Placeholder 6">
            <a:extLst>
              <a:ext uri="{FF2B5EF4-FFF2-40B4-BE49-F238E27FC236}">
                <a16:creationId xmlns:a16="http://schemas.microsoft.com/office/drawing/2014/main" id="{766933C5-C20B-A6FE-EE62-18CD6D2EB167}"/>
              </a:ext>
            </a:extLst>
          </p:cNvPr>
          <p:cNvSpPr txBox="1">
            <a:spLocks/>
          </p:cNvSpPr>
          <p:nvPr/>
        </p:nvSpPr>
        <p:spPr>
          <a:xfrm>
            <a:off x="602353" y="5090816"/>
            <a:ext cx="11200931" cy="1640449"/>
          </a:xfrm>
          <a:prstGeom prst="rect">
            <a:avLst/>
          </a:prstGeom>
        </p:spPr>
        <p:txBody>
          <a:bodyPr vert="horz" wrap="square" lIns="0" tIns="0" rIns="0" bIns="0" rtlCol="0" anchor="t" anchorCtr="0">
            <a:sp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Aft>
                <a:spcPts val="600"/>
              </a:spcAft>
              <a:buClr>
                <a:schemeClr val="bg1"/>
              </a:buClr>
              <a:buFont typeface="EYInterstate" panose="02000503020000020004" pitchFamily="2" charset="0"/>
              <a:buChar char="•"/>
            </a:pPr>
            <a:r>
              <a:rPr lang="en-IN" sz="1200" dirty="0">
                <a:latin typeface="EYInterstate Light" panose="02000506000000020004" pitchFamily="2" charset="0"/>
              </a:rPr>
              <a:t>Schedule O should only be required is US shareholder’s interest (by vote or value) in CFC increases by 10% or more</a:t>
            </a:r>
          </a:p>
          <a:p>
            <a:pPr marL="274320" indent="-274320">
              <a:spcAft>
                <a:spcPts val="600"/>
              </a:spcAft>
              <a:buClr>
                <a:schemeClr val="bg1"/>
              </a:buClr>
              <a:buFont typeface="EYInterstate" panose="02000503020000020004" pitchFamily="2" charset="0"/>
              <a:buChar char="•"/>
            </a:pPr>
            <a:r>
              <a:rPr lang="en-IN" sz="1200" dirty="0">
                <a:latin typeface="EYInterstate Light" panose="02000506000000020004" pitchFamily="2" charset="0"/>
              </a:rPr>
              <a:t>Schedule O should generally not be required in respect of a contribution to CFC that is not part of the organization or formation of CFC</a:t>
            </a:r>
          </a:p>
          <a:p>
            <a:pPr marL="0" indent="0">
              <a:spcAft>
                <a:spcPts val="600"/>
              </a:spcAft>
              <a:buClr>
                <a:schemeClr val="bg1"/>
              </a:buClr>
              <a:buNone/>
            </a:pPr>
            <a:r>
              <a:rPr lang="en-IN" sz="1200" dirty="0">
                <a:latin typeface="EYInterstate Light" panose="02000506000000020004" pitchFamily="2" charset="0"/>
              </a:rPr>
              <a:t>*See form instructions for applicability of specific sections of Schedule O, especially in terms of what should be reported in Part I and Part II, Section B</a:t>
            </a:r>
          </a:p>
          <a:p>
            <a:pPr marL="0" indent="0">
              <a:spcAft>
                <a:spcPts val="600"/>
              </a:spcAft>
              <a:buClr>
                <a:schemeClr val="bg1"/>
              </a:buClr>
              <a:buNone/>
            </a:pPr>
            <a:r>
              <a:rPr lang="en-IN" sz="1200" dirty="0">
                <a:latin typeface="EYInterstate Light" panose="02000506000000020004" pitchFamily="2" charset="0"/>
              </a:rPr>
              <a:t>**Presentation depends on whether corporation is checking to be a disregarded entity or disregarded entity is un-checking the box to be regarded</a:t>
            </a:r>
          </a:p>
          <a:p>
            <a:pPr marL="274320" indent="-274320">
              <a:spcAft>
                <a:spcPts val="600"/>
              </a:spcAft>
              <a:buClr>
                <a:schemeClr val="bg1"/>
              </a:buClr>
              <a:buFont typeface="EYInterstate" panose="02000503020000020004" pitchFamily="2" charset="0"/>
              <a:buChar char="•"/>
            </a:pPr>
            <a:endParaRPr lang="en-IN" sz="1200" dirty="0">
              <a:latin typeface="EYInterstate Light" panose="02000506000000020004" pitchFamily="2" charset="0"/>
            </a:endParaRPr>
          </a:p>
          <a:p>
            <a:pPr marL="285750" lvl="1" indent="-285750">
              <a:spcBef>
                <a:spcPts val="0"/>
              </a:spcBef>
              <a:spcAft>
                <a:spcPts val="600"/>
              </a:spcAft>
              <a:buSzPct val="100000"/>
              <a:buFont typeface="Wingdings" panose="05000000000000000000" pitchFamily="2" charset="2"/>
              <a:buChar char="§"/>
            </a:pPr>
            <a:endParaRPr lang="en-US" sz="1200" dirty="0">
              <a:latin typeface="EYInterstate" panose="02000503020000020004" pitchFamily="2" charset="0"/>
            </a:endParaRPr>
          </a:p>
        </p:txBody>
      </p:sp>
      <p:graphicFrame>
        <p:nvGraphicFramePr>
          <p:cNvPr id="10" name="Table 6">
            <a:extLst>
              <a:ext uri="{FF2B5EF4-FFF2-40B4-BE49-F238E27FC236}">
                <a16:creationId xmlns:a16="http://schemas.microsoft.com/office/drawing/2014/main" id="{84F7FD47-E582-8E50-2DCA-0FD0A1572B4A}"/>
              </a:ext>
            </a:extLst>
          </p:cNvPr>
          <p:cNvGraphicFramePr>
            <a:graphicFrameLocks noGrp="1"/>
          </p:cNvGraphicFramePr>
          <p:nvPr>
            <p:extLst>
              <p:ext uri="{D42A27DB-BD31-4B8C-83A1-F6EECF244321}">
                <p14:modId xmlns:p14="http://schemas.microsoft.com/office/powerpoint/2010/main" val="1446727709"/>
              </p:ext>
            </p:extLst>
          </p:nvPr>
        </p:nvGraphicFramePr>
        <p:xfrm>
          <a:off x="617221" y="990601"/>
          <a:ext cx="10660380" cy="3926752"/>
        </p:xfrm>
        <a:graphic>
          <a:graphicData uri="http://schemas.openxmlformats.org/drawingml/2006/table">
            <a:tbl>
              <a:tblPr firstRow="1" bandRow="1">
                <a:tableStyleId>{073A0DAA-6AF3-43AB-8588-CEC1D06C72B9}</a:tableStyleId>
              </a:tblPr>
              <a:tblGrid>
                <a:gridCol w="3978102">
                  <a:extLst>
                    <a:ext uri="{9D8B030D-6E8A-4147-A177-3AD203B41FA5}">
                      <a16:colId xmlns:a16="http://schemas.microsoft.com/office/drawing/2014/main" val="11180994"/>
                    </a:ext>
                  </a:extLst>
                </a:gridCol>
                <a:gridCol w="1113713">
                  <a:extLst>
                    <a:ext uri="{9D8B030D-6E8A-4147-A177-3AD203B41FA5}">
                      <a16:colId xmlns:a16="http://schemas.microsoft.com/office/drawing/2014/main" val="2414480681"/>
                    </a:ext>
                  </a:extLst>
                </a:gridCol>
                <a:gridCol w="1113713">
                  <a:extLst>
                    <a:ext uri="{9D8B030D-6E8A-4147-A177-3AD203B41FA5}">
                      <a16:colId xmlns:a16="http://schemas.microsoft.com/office/drawing/2014/main" val="1447242071"/>
                    </a:ext>
                  </a:extLst>
                </a:gridCol>
                <a:gridCol w="1113713">
                  <a:extLst>
                    <a:ext uri="{9D8B030D-6E8A-4147-A177-3AD203B41FA5}">
                      <a16:colId xmlns:a16="http://schemas.microsoft.com/office/drawing/2014/main" val="2155839544"/>
                    </a:ext>
                  </a:extLst>
                </a:gridCol>
                <a:gridCol w="1113713">
                  <a:extLst>
                    <a:ext uri="{9D8B030D-6E8A-4147-A177-3AD203B41FA5}">
                      <a16:colId xmlns:a16="http://schemas.microsoft.com/office/drawing/2014/main" val="1724297086"/>
                    </a:ext>
                  </a:extLst>
                </a:gridCol>
                <a:gridCol w="1113713">
                  <a:extLst>
                    <a:ext uri="{9D8B030D-6E8A-4147-A177-3AD203B41FA5}">
                      <a16:colId xmlns:a16="http://schemas.microsoft.com/office/drawing/2014/main" val="3834038274"/>
                    </a:ext>
                  </a:extLst>
                </a:gridCol>
                <a:gridCol w="1113713">
                  <a:extLst>
                    <a:ext uri="{9D8B030D-6E8A-4147-A177-3AD203B41FA5}">
                      <a16:colId xmlns:a16="http://schemas.microsoft.com/office/drawing/2014/main" val="603537347"/>
                    </a:ext>
                  </a:extLst>
                </a:gridCol>
              </a:tblGrid>
              <a:tr h="330112">
                <a:tc>
                  <a:txBody>
                    <a:bodyPr/>
                    <a:lstStyle/>
                    <a:p>
                      <a:endParaRPr lang="en-US" sz="1000" dirty="0">
                        <a:solidFill>
                          <a:schemeClr val="bg1"/>
                        </a:solidFill>
                      </a:endParaRP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r>
                        <a:rPr lang="en-US" sz="1000" dirty="0">
                          <a:solidFill>
                            <a:schemeClr val="tx1"/>
                          </a:solidFill>
                        </a:rPr>
                        <a:t>Part I</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gridSpan="5">
                  <a:txBody>
                    <a:bodyPr/>
                    <a:lstStyle/>
                    <a:p>
                      <a:pPr algn="ctr"/>
                      <a:r>
                        <a:rPr lang="en-US" sz="1000" dirty="0">
                          <a:solidFill>
                            <a:schemeClr val="tx1"/>
                          </a:solidFill>
                        </a:rPr>
                        <a:t>Part II</a:t>
                      </a: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hMerge="1">
                  <a:txBody>
                    <a:bodyPr/>
                    <a:lstStyle/>
                    <a:p>
                      <a:endParaRPr lang="en-US" sz="1200" dirty="0">
                        <a:solidFill>
                          <a:schemeClr val="bg1"/>
                        </a:solidFill>
                      </a:endParaRPr>
                    </a:p>
                  </a:txBody>
                  <a:tcPr/>
                </a:tc>
                <a:tc hMerge="1">
                  <a:txBody>
                    <a:bodyPr/>
                    <a:lstStyle/>
                    <a:p>
                      <a:endParaRPr lang="en-US" sz="1200" dirty="0">
                        <a:solidFill>
                          <a:schemeClr val="bg1"/>
                        </a:solidFill>
                      </a:endParaRPr>
                    </a:p>
                  </a:txBody>
                  <a:tcPr/>
                </a:tc>
                <a:tc hMerge="1">
                  <a:txBody>
                    <a:bodyPr/>
                    <a:lstStyle/>
                    <a:p>
                      <a:endParaRPr lang="en-US" sz="1200" dirty="0">
                        <a:solidFill>
                          <a:schemeClr val="bg1"/>
                        </a:solidFill>
                      </a:endParaRPr>
                    </a:p>
                  </a:txBody>
                  <a:tcPr/>
                </a:tc>
                <a:tc hMerge="1">
                  <a:txBody>
                    <a:bodyPr/>
                    <a:lstStyle/>
                    <a:p>
                      <a:endParaRPr lang="en-US" sz="1200" dirty="0">
                        <a:solidFill>
                          <a:schemeClr val="bg1"/>
                        </a:solidFill>
                      </a:endParaRPr>
                    </a:p>
                  </a:txBody>
                  <a:tcPr/>
                </a:tc>
                <a:extLst>
                  <a:ext uri="{0D108BD9-81ED-4DB2-BD59-A6C34878D82A}">
                    <a16:rowId xmlns:a16="http://schemas.microsoft.com/office/drawing/2014/main" val="174346296"/>
                  </a:ext>
                </a:extLst>
              </a:tr>
              <a:tr h="907809">
                <a:tc>
                  <a:txBody>
                    <a:bodyPr/>
                    <a:lstStyle/>
                    <a:p>
                      <a:endParaRPr lang="en-US" sz="1000" dirty="0">
                        <a:solidFill>
                          <a:srgbClr val="2E2E38"/>
                        </a:solidFill>
                      </a:endParaRP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To be completed by US officers and directors*</a:t>
                      </a:r>
                    </a:p>
                  </a:txBody>
                  <a:tcPr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Section A – General shareholder information*</a:t>
                      </a:r>
                    </a:p>
                  </a:txBody>
                  <a:tcPr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Section B – US persons who are officers or directors of the foreign corporation*</a:t>
                      </a:r>
                    </a:p>
                  </a:txBody>
                  <a:tcPr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Section C – Acquisition of stock*</a:t>
                      </a:r>
                    </a:p>
                  </a:txBody>
                  <a:tcPr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Section D – Disposition of stock*</a:t>
                      </a:r>
                    </a:p>
                  </a:txBody>
                  <a:tcPr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Section E – Organization or reorganization of foreign corporation*</a:t>
                      </a:r>
                    </a:p>
                  </a:txBody>
                  <a:tcPr anchor="b">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19488"/>
                  </a:ext>
                </a:extLst>
              </a:tr>
              <a:tr h="242078">
                <a:tc>
                  <a:txBody>
                    <a:bodyPr/>
                    <a:lstStyle/>
                    <a:p>
                      <a:r>
                        <a:rPr lang="en-US" sz="1000" dirty="0">
                          <a:solidFill>
                            <a:srgbClr val="2E2E38"/>
                          </a:solidFill>
                        </a:rPr>
                        <a:t>Incorporation of CFC</a:t>
                      </a: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75146"/>
                  </a:ext>
                </a:extLst>
              </a:tr>
              <a:tr h="242078">
                <a:tc>
                  <a:txBody>
                    <a:bodyPr/>
                    <a:lstStyle/>
                    <a:p>
                      <a:r>
                        <a:rPr lang="en-US" sz="1000" dirty="0">
                          <a:solidFill>
                            <a:srgbClr val="2E2E38"/>
                          </a:solidFill>
                        </a:rPr>
                        <a:t>Acquisition of CFC (Depiction 1)</a:t>
                      </a: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7278187"/>
                  </a:ext>
                </a:extLst>
              </a:tr>
              <a:tr h="393377">
                <a:tc>
                  <a:txBody>
                    <a:bodyPr/>
                    <a:lstStyle/>
                    <a:p>
                      <a:r>
                        <a:rPr lang="en-US" sz="1000" dirty="0">
                          <a:solidFill>
                            <a:srgbClr val="2E2E38"/>
                          </a:solidFill>
                        </a:rPr>
                        <a:t>Disposition of US shareholder interest — only report if interest drops below 10% (Depiction 2)</a:t>
                      </a: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43505"/>
                  </a:ext>
                </a:extLst>
              </a:tr>
              <a:tr h="242078">
                <a:tc>
                  <a:txBody>
                    <a:bodyPr/>
                    <a:lstStyle/>
                    <a:p>
                      <a:r>
                        <a:rPr lang="en-US" sz="1000" dirty="0">
                          <a:solidFill>
                            <a:srgbClr val="2E2E38"/>
                          </a:solidFill>
                        </a:rPr>
                        <a:t>US shareholder increase in 10% ownership</a:t>
                      </a: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422009"/>
                  </a:ext>
                </a:extLst>
              </a:tr>
              <a:tr h="242078">
                <a:tc>
                  <a:txBody>
                    <a:bodyPr/>
                    <a:lstStyle/>
                    <a:p>
                      <a:r>
                        <a:rPr lang="en-US" sz="1000" dirty="0">
                          <a:solidFill>
                            <a:srgbClr val="2E2E38"/>
                          </a:solidFill>
                        </a:rPr>
                        <a:t>351 contribution – not required unless part of entity organization</a:t>
                      </a: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285907315"/>
                  </a:ext>
                </a:extLst>
              </a:tr>
              <a:tr h="242078">
                <a:tc>
                  <a:txBody>
                    <a:bodyPr/>
                    <a:lstStyle/>
                    <a:p>
                      <a:r>
                        <a:rPr lang="en-US" sz="1000" dirty="0">
                          <a:solidFill>
                            <a:srgbClr val="2E2E38"/>
                          </a:solidFill>
                        </a:rPr>
                        <a:t>CFC only changes its name change</a:t>
                      </a: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lvl="0" algn="ctr">
                        <a:buNone/>
                      </a:pPr>
                      <a:r>
                        <a:rPr lang="en-US" sz="1000" dirty="0">
                          <a:solidFill>
                            <a:srgbClr val="2E2E38"/>
                          </a:solidFill>
                        </a:rPr>
                        <a:t>X</a:t>
                      </a:r>
                      <a:endParaRPr lang="en-US"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lvl="0" algn="ctr">
                        <a:buNone/>
                      </a:pP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lvl="0" algn="ctr">
                        <a:buNone/>
                      </a:pP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lvl="0" algn="ctr">
                        <a:buNone/>
                      </a:pP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lvl="0" algn="ctr">
                        <a:buNone/>
                      </a:pPr>
                      <a:r>
                        <a:rPr lang="en-US" sz="1000" dirty="0">
                          <a:solidFill>
                            <a:srgbClr val="2E2E38"/>
                          </a:solidFill>
                        </a:rPr>
                        <a:t>X</a:t>
                      </a:r>
                      <a:endParaRPr lang="en-US"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3349290740"/>
                  </a:ext>
                </a:extLst>
              </a:tr>
              <a:tr h="242078">
                <a:tc>
                  <a:txBody>
                    <a:bodyPr/>
                    <a:lstStyle/>
                    <a:p>
                      <a:r>
                        <a:rPr lang="en-US" sz="1000" dirty="0">
                          <a:solidFill>
                            <a:srgbClr val="2E2E38"/>
                          </a:solidFill>
                        </a:rPr>
                        <a:t>Check the box election **</a:t>
                      </a: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8274283"/>
                  </a:ext>
                </a:extLst>
              </a:tr>
              <a:tr h="242078">
                <a:tc>
                  <a:txBody>
                    <a:bodyPr/>
                    <a:lstStyle/>
                    <a:p>
                      <a:r>
                        <a:rPr lang="en-US" sz="1000" dirty="0">
                          <a:solidFill>
                            <a:srgbClr val="2E2E38"/>
                          </a:solidFill>
                        </a:rPr>
                        <a:t>Reorganization — 368(a) (Depiction 3)</a:t>
                      </a: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4195271"/>
                  </a:ext>
                </a:extLst>
              </a:tr>
              <a:tr h="242078">
                <a:tc>
                  <a:txBody>
                    <a:bodyPr/>
                    <a:lstStyle/>
                    <a:p>
                      <a:r>
                        <a:rPr lang="en-US" sz="1000" dirty="0">
                          <a:solidFill>
                            <a:srgbClr val="2E2E38"/>
                          </a:solidFill>
                        </a:rPr>
                        <a:t>Section 332 — Liquidation — actual</a:t>
                      </a: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4774842"/>
                  </a:ext>
                </a:extLst>
              </a:tr>
              <a:tr h="242078">
                <a:tc>
                  <a:txBody>
                    <a:bodyPr/>
                    <a:lstStyle/>
                    <a:p>
                      <a:r>
                        <a:rPr lang="en-US" sz="1000" dirty="0">
                          <a:solidFill>
                            <a:srgbClr val="2E2E38"/>
                          </a:solidFill>
                        </a:rPr>
                        <a:t>Captive Insurance Companies — Section 953(c)</a:t>
                      </a:r>
                    </a:p>
                  </a:txBody>
                  <a:tcPr anchor="ctr">
                    <a:lnL w="9525" cap="flat" cmpd="sng" algn="ctr">
                      <a:solidFill>
                        <a:srgbClr val="747480"/>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rgbClr val="2E2E38"/>
                          </a:solidFill>
                        </a:rPr>
                        <a:t>X</a:t>
                      </a:r>
                    </a:p>
                  </a:txBody>
                  <a:tcPr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2E2E38"/>
                        </a:solidFill>
                      </a:endParaRPr>
                    </a:p>
                  </a:txBody>
                  <a:tcPr anchor="ctr">
                    <a:lnL w="9525" cap="flat" cmpd="sng" algn="ctr">
                      <a:solidFill>
                        <a:srgbClr val="C4C4CD"/>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6527775"/>
                  </a:ext>
                </a:extLst>
              </a:tr>
            </a:tbl>
          </a:graphicData>
        </a:graphic>
      </p:graphicFrame>
    </p:spTree>
    <p:extLst>
      <p:ext uri="{BB962C8B-B14F-4D97-AF65-F5344CB8AC3E}">
        <p14:creationId xmlns:p14="http://schemas.microsoft.com/office/powerpoint/2010/main" val="34452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92A14-D431-F97F-9C7D-6B9E47D87D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68742E-E852-7385-BAC6-3A081E8E479A}"/>
              </a:ext>
            </a:extLst>
          </p:cNvPr>
          <p:cNvSpPr>
            <a:spLocks noGrp="1"/>
          </p:cNvSpPr>
          <p:nvPr>
            <p:ph type="title"/>
          </p:nvPr>
        </p:nvSpPr>
        <p:spPr/>
        <p:txBody>
          <a:bodyPr>
            <a:normAutofit fontScale="90000"/>
          </a:bodyPr>
          <a:lstStyle/>
          <a:p>
            <a:r>
              <a:rPr lang="en-IN" dirty="0"/>
              <a:t>Schedule O — Depictions of transactions</a:t>
            </a:r>
            <a:endParaRPr lang="en-US" dirty="0"/>
          </a:p>
        </p:txBody>
      </p:sp>
      <p:sp>
        <p:nvSpPr>
          <p:cNvPr id="2" name="Slide Number Placeholder 1">
            <a:extLst>
              <a:ext uri="{FF2B5EF4-FFF2-40B4-BE49-F238E27FC236}">
                <a16:creationId xmlns:a16="http://schemas.microsoft.com/office/drawing/2014/main" id="{FDC6EA7E-CEA2-84A0-F13F-109AB84DE771}"/>
              </a:ext>
            </a:extLst>
          </p:cNvPr>
          <p:cNvSpPr>
            <a:spLocks noGrp="1"/>
          </p:cNvSpPr>
          <p:nvPr>
            <p:ph type="sldNum" sz="quarter" idx="12"/>
          </p:nvPr>
        </p:nvSpPr>
        <p:spPr/>
        <p:txBody>
          <a:bodyPr/>
          <a:lstStyle/>
          <a:p>
            <a:r>
              <a:rPr lang="en-GB" dirty="0"/>
              <a:t>Page </a:t>
            </a:r>
            <a:fld id="{F1BC30E3-FFE5-4B91-AA19-87A149EBB9EE}" type="slidenum">
              <a:rPr smtClean="0"/>
              <a:pPr/>
              <a:t>22</a:t>
            </a:fld>
            <a:endParaRPr dirty="0"/>
          </a:p>
        </p:txBody>
      </p:sp>
      <p:sp>
        <p:nvSpPr>
          <p:cNvPr id="6" name="Text Placeholder 6">
            <a:extLst>
              <a:ext uri="{FF2B5EF4-FFF2-40B4-BE49-F238E27FC236}">
                <a16:creationId xmlns:a16="http://schemas.microsoft.com/office/drawing/2014/main" id="{45997B62-ECD1-6CF1-741C-8C2E2A124505}"/>
              </a:ext>
            </a:extLst>
          </p:cNvPr>
          <p:cNvSpPr txBox="1">
            <a:spLocks/>
          </p:cNvSpPr>
          <p:nvPr/>
        </p:nvSpPr>
        <p:spPr>
          <a:xfrm>
            <a:off x="536074" y="1219200"/>
            <a:ext cx="11200931" cy="3071610"/>
          </a:xfrm>
          <a:prstGeom prst="rect">
            <a:avLst/>
          </a:prstGeom>
        </p:spPr>
        <p:txBody>
          <a:bodyPr vert="horz" wrap="square" lIns="0" tIns="0" rIns="0" bIns="0" rtlCol="0" anchor="t" anchorCtr="0">
            <a:sp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spcBef>
                <a:spcPts val="0"/>
              </a:spcBef>
              <a:spcAft>
                <a:spcPts val="600"/>
              </a:spcAft>
              <a:buSzPct val="100000"/>
              <a:buFont typeface="Wingdings" panose="05000000000000000000" pitchFamily="2" charset="2"/>
              <a:buChar char="§"/>
            </a:pPr>
            <a:r>
              <a:rPr lang="en-US" sz="1200" b="1" dirty="0">
                <a:solidFill>
                  <a:schemeClr val="bg1"/>
                </a:solidFill>
              </a:rPr>
              <a:t>Depiction 1: Acquisition of stock or increase in ownership greater than 10%</a:t>
            </a:r>
          </a:p>
          <a:p>
            <a:pPr marL="285750" lvl="1" indent="-285750">
              <a:spcBef>
                <a:spcPts val="0"/>
              </a:spcBef>
              <a:spcAft>
                <a:spcPts val="600"/>
              </a:spcAft>
              <a:buSzPct val="100000"/>
              <a:buFont typeface="Wingdings" panose="05000000000000000000" pitchFamily="2" charset="2"/>
              <a:buChar char="§"/>
            </a:pPr>
            <a:endParaRPr lang="en-US" sz="1200" b="1" dirty="0"/>
          </a:p>
          <a:p>
            <a:pPr marL="285750" lvl="1" indent="-285750">
              <a:spcBef>
                <a:spcPts val="0"/>
              </a:spcBef>
              <a:spcAft>
                <a:spcPts val="600"/>
              </a:spcAft>
              <a:buSzPct val="100000"/>
              <a:buFont typeface="Wingdings" panose="05000000000000000000" pitchFamily="2" charset="2"/>
              <a:buChar char="§"/>
            </a:pPr>
            <a:endParaRPr lang="en-US" sz="1200" b="1" dirty="0">
              <a:solidFill>
                <a:schemeClr val="bg1"/>
              </a:solidFill>
            </a:endParaRPr>
          </a:p>
          <a:p>
            <a:pPr marL="285750" lvl="1" indent="-285750">
              <a:spcBef>
                <a:spcPts val="0"/>
              </a:spcBef>
              <a:spcAft>
                <a:spcPts val="600"/>
              </a:spcAft>
              <a:buSzPct val="100000"/>
              <a:buFont typeface="Wingdings" panose="05000000000000000000" pitchFamily="2" charset="2"/>
              <a:buChar char="§"/>
            </a:pPr>
            <a:endParaRPr lang="en-US" sz="1200" b="1" dirty="0"/>
          </a:p>
          <a:p>
            <a:pPr marL="285750" lvl="1" indent="-285750">
              <a:spcBef>
                <a:spcPts val="0"/>
              </a:spcBef>
              <a:spcAft>
                <a:spcPts val="600"/>
              </a:spcAft>
              <a:buSzPct val="100000"/>
              <a:buFont typeface="Wingdings" panose="05000000000000000000" pitchFamily="2" charset="2"/>
              <a:buChar char="§"/>
            </a:pPr>
            <a:endParaRPr lang="en-US" sz="1200" b="1" dirty="0">
              <a:solidFill>
                <a:schemeClr val="bg1"/>
              </a:solidFill>
            </a:endParaRPr>
          </a:p>
          <a:p>
            <a:pPr marL="285750" lvl="1" indent="-285750">
              <a:spcBef>
                <a:spcPts val="0"/>
              </a:spcBef>
              <a:spcAft>
                <a:spcPts val="600"/>
              </a:spcAft>
              <a:buSzPct val="100000"/>
              <a:buFont typeface="Wingdings" panose="05000000000000000000" pitchFamily="2" charset="2"/>
              <a:buChar char="§"/>
            </a:pPr>
            <a:endParaRPr lang="en-US" sz="1200" b="1" dirty="0"/>
          </a:p>
          <a:p>
            <a:pPr marL="285750" lvl="1" indent="-285750">
              <a:spcBef>
                <a:spcPts val="0"/>
              </a:spcBef>
              <a:spcAft>
                <a:spcPts val="600"/>
              </a:spcAft>
              <a:buSzPct val="100000"/>
              <a:buFont typeface="Wingdings" panose="05000000000000000000" pitchFamily="2" charset="2"/>
              <a:buChar char="§"/>
            </a:pPr>
            <a:endParaRPr lang="en-US" sz="1200" b="1" dirty="0">
              <a:solidFill>
                <a:schemeClr val="bg1"/>
              </a:solidFill>
            </a:endParaRPr>
          </a:p>
          <a:p>
            <a:pPr marL="285750" lvl="1" indent="-285750">
              <a:spcBef>
                <a:spcPts val="0"/>
              </a:spcBef>
              <a:spcAft>
                <a:spcPts val="600"/>
              </a:spcAft>
              <a:buSzPct val="100000"/>
              <a:buFont typeface="Wingdings" panose="05000000000000000000" pitchFamily="2" charset="2"/>
              <a:buChar char="§"/>
            </a:pPr>
            <a:endParaRPr lang="en-US" sz="1200" b="1" dirty="0"/>
          </a:p>
          <a:p>
            <a:pPr marL="285750" lvl="1" indent="-285750">
              <a:spcBef>
                <a:spcPts val="0"/>
              </a:spcBef>
              <a:spcAft>
                <a:spcPts val="600"/>
              </a:spcAft>
              <a:buSzPct val="100000"/>
              <a:buFont typeface="Wingdings" panose="05000000000000000000" pitchFamily="2" charset="2"/>
              <a:buChar char="§"/>
            </a:pPr>
            <a:endParaRPr lang="en-US" sz="1200" b="1" dirty="0">
              <a:solidFill>
                <a:schemeClr val="bg1"/>
              </a:solidFill>
            </a:endParaRPr>
          </a:p>
          <a:p>
            <a:pPr marL="285750" lvl="1" indent="-285750">
              <a:spcBef>
                <a:spcPts val="0"/>
              </a:spcBef>
              <a:spcAft>
                <a:spcPts val="600"/>
              </a:spcAft>
              <a:buSzPct val="100000"/>
              <a:buFont typeface="Wingdings" panose="05000000000000000000" pitchFamily="2" charset="2"/>
              <a:buChar char="§"/>
            </a:pPr>
            <a:endParaRPr lang="en-US" sz="1200" b="1" dirty="0"/>
          </a:p>
          <a:p>
            <a:pPr marL="285750" lvl="1" indent="-285750">
              <a:spcBef>
                <a:spcPts val="0"/>
              </a:spcBef>
              <a:spcAft>
                <a:spcPts val="600"/>
              </a:spcAft>
              <a:buSzPct val="100000"/>
              <a:buFont typeface="Wingdings" panose="05000000000000000000" pitchFamily="2" charset="2"/>
              <a:buChar char="§"/>
            </a:pPr>
            <a:r>
              <a:rPr lang="en-IN" sz="1200" b="1" dirty="0">
                <a:solidFill>
                  <a:schemeClr val="bg1"/>
                </a:solidFill>
              </a:rPr>
              <a:t>Depiction 2: Disposition of stock</a:t>
            </a:r>
          </a:p>
          <a:p>
            <a:pPr marL="285750" lvl="1" indent="-285750">
              <a:spcBef>
                <a:spcPts val="0"/>
              </a:spcBef>
              <a:spcAft>
                <a:spcPts val="600"/>
              </a:spcAft>
              <a:buSzPct val="100000"/>
              <a:buFont typeface="Wingdings" panose="05000000000000000000" pitchFamily="2" charset="2"/>
              <a:buChar char="§"/>
            </a:pPr>
            <a:endParaRPr lang="en-US" sz="1200" b="1" dirty="0">
              <a:solidFill>
                <a:schemeClr val="bg1"/>
              </a:solidFill>
            </a:endParaRPr>
          </a:p>
        </p:txBody>
      </p:sp>
      <p:grpSp>
        <p:nvGrpSpPr>
          <p:cNvPr id="5" name="Group 4">
            <a:extLst>
              <a:ext uri="{FF2B5EF4-FFF2-40B4-BE49-F238E27FC236}">
                <a16:creationId xmlns:a16="http://schemas.microsoft.com/office/drawing/2014/main" id="{7EFE3EB5-D56D-72A7-5A6E-68D0793E4AF6}"/>
              </a:ext>
            </a:extLst>
          </p:cNvPr>
          <p:cNvGrpSpPr/>
          <p:nvPr/>
        </p:nvGrpSpPr>
        <p:grpSpPr>
          <a:xfrm>
            <a:off x="2590800" y="1457677"/>
            <a:ext cx="6004420" cy="2210315"/>
            <a:chOff x="609918" y="1305242"/>
            <a:chExt cx="6536605" cy="2406220"/>
          </a:xfrm>
        </p:grpSpPr>
        <p:pic>
          <p:nvPicPr>
            <p:cNvPr id="7" name="Picture 6">
              <a:extLst>
                <a:ext uri="{FF2B5EF4-FFF2-40B4-BE49-F238E27FC236}">
                  <a16:creationId xmlns:a16="http://schemas.microsoft.com/office/drawing/2014/main" id="{986D1C11-A866-7A83-B910-361317330E31}"/>
                </a:ext>
              </a:extLst>
            </p:cNvPr>
            <p:cNvPicPr>
              <a:picLocks noChangeAspect="1"/>
            </p:cNvPicPr>
            <p:nvPr/>
          </p:nvPicPr>
          <p:blipFill rotWithShape="1">
            <a:blip r:embed="rId2"/>
            <a:srcRect l="54" r="222"/>
            <a:stretch/>
          </p:blipFill>
          <p:spPr>
            <a:xfrm>
              <a:off x="609918" y="1305242"/>
              <a:ext cx="6536605" cy="1205770"/>
            </a:xfrm>
            <a:prstGeom prst="rect">
              <a:avLst/>
            </a:prstGeom>
          </p:spPr>
        </p:pic>
        <p:pic>
          <p:nvPicPr>
            <p:cNvPr id="8" name="Picture 7">
              <a:extLst>
                <a:ext uri="{FF2B5EF4-FFF2-40B4-BE49-F238E27FC236}">
                  <a16:creationId xmlns:a16="http://schemas.microsoft.com/office/drawing/2014/main" id="{DB035812-434E-F451-BBF6-B281F9E83641}"/>
                </a:ext>
              </a:extLst>
            </p:cNvPr>
            <p:cNvPicPr>
              <a:picLocks noChangeAspect="1"/>
            </p:cNvPicPr>
            <p:nvPr/>
          </p:nvPicPr>
          <p:blipFill rotWithShape="1">
            <a:blip r:embed="rId3"/>
            <a:srcRect l="138" r="138"/>
            <a:stretch/>
          </p:blipFill>
          <p:spPr>
            <a:xfrm>
              <a:off x="609919" y="2493256"/>
              <a:ext cx="6536604" cy="1218206"/>
            </a:xfrm>
            <a:prstGeom prst="rect">
              <a:avLst/>
            </a:prstGeom>
          </p:spPr>
        </p:pic>
      </p:grpSp>
      <p:pic>
        <p:nvPicPr>
          <p:cNvPr id="9" name="Picture 8">
            <a:extLst>
              <a:ext uri="{FF2B5EF4-FFF2-40B4-BE49-F238E27FC236}">
                <a16:creationId xmlns:a16="http://schemas.microsoft.com/office/drawing/2014/main" id="{085C9D58-FA0E-10DE-3A4D-CD591E482559}"/>
              </a:ext>
            </a:extLst>
          </p:cNvPr>
          <p:cNvPicPr>
            <a:picLocks noChangeAspect="1"/>
          </p:cNvPicPr>
          <p:nvPr/>
        </p:nvPicPr>
        <p:blipFill rotWithShape="1">
          <a:blip r:embed="rId4"/>
          <a:srcRect t="2160" b="-823"/>
          <a:stretch/>
        </p:blipFill>
        <p:spPr>
          <a:xfrm>
            <a:off x="2590801" y="4038600"/>
            <a:ext cx="6004420" cy="2271621"/>
          </a:xfrm>
          <a:prstGeom prst="rect">
            <a:avLst/>
          </a:prstGeom>
        </p:spPr>
      </p:pic>
    </p:spTree>
    <p:extLst>
      <p:ext uri="{BB962C8B-B14F-4D97-AF65-F5344CB8AC3E}">
        <p14:creationId xmlns:p14="http://schemas.microsoft.com/office/powerpoint/2010/main" val="95676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1A20-8C6C-7539-7EC0-7DC57B354D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7DB4D8-3AA3-781E-2724-BF246895C1FA}"/>
              </a:ext>
            </a:extLst>
          </p:cNvPr>
          <p:cNvSpPr>
            <a:spLocks noGrp="1"/>
          </p:cNvSpPr>
          <p:nvPr>
            <p:ph type="title"/>
          </p:nvPr>
        </p:nvSpPr>
        <p:spPr/>
        <p:txBody>
          <a:bodyPr>
            <a:normAutofit fontScale="90000"/>
          </a:bodyPr>
          <a:lstStyle/>
          <a:p>
            <a:r>
              <a:rPr lang="en-IN" dirty="0"/>
              <a:t>Schedule O — Depictions of transactions</a:t>
            </a:r>
            <a:endParaRPr lang="en-US" dirty="0"/>
          </a:p>
        </p:txBody>
      </p:sp>
      <p:sp>
        <p:nvSpPr>
          <p:cNvPr id="2" name="Slide Number Placeholder 1">
            <a:extLst>
              <a:ext uri="{FF2B5EF4-FFF2-40B4-BE49-F238E27FC236}">
                <a16:creationId xmlns:a16="http://schemas.microsoft.com/office/drawing/2014/main" id="{74581A09-8ADD-7E63-4430-048D6A94BC31}"/>
              </a:ext>
            </a:extLst>
          </p:cNvPr>
          <p:cNvSpPr>
            <a:spLocks noGrp="1"/>
          </p:cNvSpPr>
          <p:nvPr>
            <p:ph type="sldNum" sz="quarter" idx="12"/>
          </p:nvPr>
        </p:nvSpPr>
        <p:spPr/>
        <p:txBody>
          <a:bodyPr/>
          <a:lstStyle/>
          <a:p>
            <a:r>
              <a:rPr lang="en-GB" dirty="0"/>
              <a:t>Page </a:t>
            </a:r>
            <a:fld id="{F1BC30E3-FFE5-4B91-AA19-87A149EBB9EE}" type="slidenum">
              <a:rPr smtClean="0"/>
              <a:pPr/>
              <a:t>23</a:t>
            </a:fld>
            <a:endParaRPr dirty="0"/>
          </a:p>
        </p:txBody>
      </p:sp>
      <p:sp>
        <p:nvSpPr>
          <p:cNvPr id="6" name="Text Placeholder 6">
            <a:extLst>
              <a:ext uri="{FF2B5EF4-FFF2-40B4-BE49-F238E27FC236}">
                <a16:creationId xmlns:a16="http://schemas.microsoft.com/office/drawing/2014/main" id="{6F81D0BB-4075-DA3D-8BC2-6D26956A2413}"/>
              </a:ext>
            </a:extLst>
          </p:cNvPr>
          <p:cNvSpPr txBox="1">
            <a:spLocks/>
          </p:cNvSpPr>
          <p:nvPr/>
        </p:nvSpPr>
        <p:spPr>
          <a:xfrm>
            <a:off x="536074" y="1175078"/>
            <a:ext cx="11200931" cy="698653"/>
          </a:xfrm>
          <a:prstGeom prst="rect">
            <a:avLst/>
          </a:prstGeom>
        </p:spPr>
        <p:txBody>
          <a:bodyPr vert="horz" wrap="square" lIns="0" tIns="0" rIns="0" bIns="0" rtlCol="0" anchor="t" anchorCtr="0">
            <a:sp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spcAft>
                <a:spcPts val="600"/>
              </a:spcAft>
              <a:buSzPct val="70000"/>
              <a:buFont typeface="Wingdings" panose="05000000000000000000" pitchFamily="2" charset="2"/>
              <a:buChar char="§"/>
            </a:pPr>
            <a:endParaRPr lang="en-IN" sz="1200" b="1" dirty="0"/>
          </a:p>
          <a:p>
            <a:pPr>
              <a:lnSpc>
                <a:spcPct val="85000"/>
              </a:lnSpc>
              <a:spcAft>
                <a:spcPts val="600"/>
              </a:spcAft>
              <a:buSzPct val="70000"/>
              <a:buFont typeface="Wingdings" panose="05000000000000000000" pitchFamily="2" charset="2"/>
              <a:buChar char="§"/>
            </a:pPr>
            <a:r>
              <a:rPr lang="en-IN" sz="1200" b="1" dirty="0">
                <a:solidFill>
                  <a:schemeClr val="bg1"/>
                </a:solidFill>
              </a:rPr>
              <a:t>Depiction 3: Reorganization</a:t>
            </a:r>
          </a:p>
          <a:p>
            <a:pPr>
              <a:lnSpc>
                <a:spcPct val="85000"/>
              </a:lnSpc>
              <a:spcAft>
                <a:spcPts val="600"/>
              </a:spcAft>
              <a:buSzPct val="70000"/>
              <a:buFont typeface="Wingdings" panose="05000000000000000000" pitchFamily="2" charset="2"/>
              <a:buChar char="§"/>
            </a:pPr>
            <a:endParaRPr lang="en-IN" sz="1200" b="1" dirty="0">
              <a:solidFill>
                <a:schemeClr val="bg1"/>
              </a:solidFill>
            </a:endParaRPr>
          </a:p>
        </p:txBody>
      </p:sp>
      <p:pic>
        <p:nvPicPr>
          <p:cNvPr id="10" name="Picture 9">
            <a:extLst>
              <a:ext uri="{FF2B5EF4-FFF2-40B4-BE49-F238E27FC236}">
                <a16:creationId xmlns:a16="http://schemas.microsoft.com/office/drawing/2014/main" id="{38BD6BF3-2B39-4168-E493-8325CDB510C0}"/>
              </a:ext>
            </a:extLst>
          </p:cNvPr>
          <p:cNvPicPr>
            <a:picLocks noChangeAspect="1"/>
          </p:cNvPicPr>
          <p:nvPr/>
        </p:nvPicPr>
        <p:blipFill rotWithShape="1">
          <a:blip r:embed="rId2"/>
          <a:srcRect t="2003" b="5187"/>
          <a:stretch/>
        </p:blipFill>
        <p:spPr>
          <a:xfrm>
            <a:off x="740296" y="1809264"/>
            <a:ext cx="6477000" cy="2694745"/>
          </a:xfrm>
          <a:prstGeom prst="rect">
            <a:avLst/>
          </a:prstGeom>
        </p:spPr>
      </p:pic>
    </p:spTree>
    <p:extLst>
      <p:ext uri="{BB962C8B-B14F-4D97-AF65-F5344CB8AC3E}">
        <p14:creationId xmlns:p14="http://schemas.microsoft.com/office/powerpoint/2010/main" val="901540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30219-C08F-B476-9495-9BEC6FD19C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E8D27E-ED51-69CB-25D0-79AFC2CFFE8C}"/>
              </a:ext>
            </a:extLst>
          </p:cNvPr>
          <p:cNvSpPr>
            <a:spLocks noGrp="1"/>
          </p:cNvSpPr>
          <p:nvPr>
            <p:ph type="title"/>
          </p:nvPr>
        </p:nvSpPr>
        <p:spPr/>
        <p:txBody>
          <a:bodyPr>
            <a:noAutofit/>
          </a:bodyPr>
          <a:lstStyle/>
          <a:p>
            <a:r>
              <a:rPr lang="en-US" sz="2800" dirty="0"/>
              <a:t>Form 5471, Schedule Q, Pages 1–2</a:t>
            </a:r>
          </a:p>
        </p:txBody>
      </p:sp>
      <p:sp>
        <p:nvSpPr>
          <p:cNvPr id="2" name="Slide Number Placeholder 1">
            <a:extLst>
              <a:ext uri="{FF2B5EF4-FFF2-40B4-BE49-F238E27FC236}">
                <a16:creationId xmlns:a16="http://schemas.microsoft.com/office/drawing/2014/main" id="{E7A93C9B-45F1-16B2-B999-D8F10ACEEB2D}"/>
              </a:ext>
            </a:extLst>
          </p:cNvPr>
          <p:cNvSpPr>
            <a:spLocks noGrp="1"/>
          </p:cNvSpPr>
          <p:nvPr>
            <p:ph type="sldNum" sz="quarter" idx="12"/>
          </p:nvPr>
        </p:nvSpPr>
        <p:spPr/>
        <p:txBody>
          <a:bodyPr/>
          <a:lstStyle/>
          <a:p>
            <a:r>
              <a:rPr lang="en-GB" dirty="0"/>
              <a:t>Page </a:t>
            </a:r>
            <a:fld id="{F1BC30E3-FFE5-4B91-AA19-87A149EBB9EE}" type="slidenum">
              <a:rPr smtClean="0"/>
              <a:pPr/>
              <a:t>24</a:t>
            </a:fld>
            <a:endParaRPr dirty="0"/>
          </a:p>
        </p:txBody>
      </p:sp>
      <p:grpSp>
        <p:nvGrpSpPr>
          <p:cNvPr id="11" name="Group 10">
            <a:extLst>
              <a:ext uri="{FF2B5EF4-FFF2-40B4-BE49-F238E27FC236}">
                <a16:creationId xmlns:a16="http://schemas.microsoft.com/office/drawing/2014/main" id="{8D6E8ACB-6BEC-064A-F4CF-AB42524DF554}"/>
              </a:ext>
            </a:extLst>
          </p:cNvPr>
          <p:cNvGrpSpPr/>
          <p:nvPr/>
        </p:nvGrpSpPr>
        <p:grpSpPr>
          <a:xfrm>
            <a:off x="789432" y="1173022"/>
            <a:ext cx="9737533" cy="4931856"/>
            <a:chOff x="-804435" y="965497"/>
            <a:chExt cx="11483800" cy="5816303"/>
          </a:xfrm>
        </p:grpSpPr>
        <p:pic>
          <p:nvPicPr>
            <p:cNvPr id="4" name="Picture 3">
              <a:extLst>
                <a:ext uri="{FF2B5EF4-FFF2-40B4-BE49-F238E27FC236}">
                  <a16:creationId xmlns:a16="http://schemas.microsoft.com/office/drawing/2014/main" id="{707CEB8C-5795-9AC1-9B5B-C371E20FF3FB}"/>
                </a:ext>
              </a:extLst>
            </p:cNvPr>
            <p:cNvPicPr>
              <a:picLocks noChangeAspect="1"/>
            </p:cNvPicPr>
            <p:nvPr/>
          </p:nvPicPr>
          <p:blipFill>
            <a:blip r:embed="rId2"/>
            <a:stretch>
              <a:fillRect/>
            </a:stretch>
          </p:blipFill>
          <p:spPr>
            <a:xfrm>
              <a:off x="762000" y="965497"/>
              <a:ext cx="6321631" cy="4744304"/>
            </a:xfrm>
            <a:prstGeom prst="rect">
              <a:avLst/>
            </a:prstGeom>
          </p:spPr>
        </p:pic>
        <p:pic>
          <p:nvPicPr>
            <p:cNvPr id="5" name="Picture 4">
              <a:extLst>
                <a:ext uri="{FF2B5EF4-FFF2-40B4-BE49-F238E27FC236}">
                  <a16:creationId xmlns:a16="http://schemas.microsoft.com/office/drawing/2014/main" id="{69429352-310D-5267-E9A8-3AE17342E9B3}"/>
                </a:ext>
              </a:extLst>
            </p:cNvPr>
            <p:cNvPicPr>
              <a:picLocks noChangeAspect="1"/>
            </p:cNvPicPr>
            <p:nvPr/>
          </p:nvPicPr>
          <p:blipFill>
            <a:blip r:embed="rId3"/>
            <a:stretch>
              <a:fillRect/>
            </a:stretch>
          </p:blipFill>
          <p:spPr>
            <a:xfrm>
              <a:off x="4114800" y="3429000"/>
              <a:ext cx="6564565" cy="3352800"/>
            </a:xfrm>
            <a:prstGeom prst="rect">
              <a:avLst/>
            </a:prstGeom>
          </p:spPr>
        </p:pic>
        <p:sp>
          <p:nvSpPr>
            <p:cNvPr id="7" name="Callout: Line 6">
              <a:extLst>
                <a:ext uri="{FF2B5EF4-FFF2-40B4-BE49-F238E27FC236}">
                  <a16:creationId xmlns:a16="http://schemas.microsoft.com/office/drawing/2014/main" id="{2FE2426E-ECB8-4D95-990C-536195FBCCB8}"/>
                </a:ext>
              </a:extLst>
            </p:cNvPr>
            <p:cNvSpPr/>
            <p:nvPr/>
          </p:nvSpPr>
          <p:spPr>
            <a:xfrm>
              <a:off x="-804435" y="3505200"/>
              <a:ext cx="1813052" cy="762000"/>
            </a:xfrm>
            <a:prstGeom prst="borderCallout1">
              <a:avLst>
                <a:gd name="adj1" fmla="val -11350"/>
                <a:gd name="adj2" fmla="val 122859"/>
                <a:gd name="adj3" fmla="val 55578"/>
                <a:gd name="adj4" fmla="val 100199"/>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Entity-level reporting</a:t>
              </a:r>
            </a:p>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Aligns with Form 8858</a:t>
              </a:r>
            </a:p>
          </p:txBody>
        </p:sp>
        <p:sp>
          <p:nvSpPr>
            <p:cNvPr id="8" name="Callout: Line 7">
              <a:extLst>
                <a:ext uri="{FF2B5EF4-FFF2-40B4-BE49-F238E27FC236}">
                  <a16:creationId xmlns:a16="http://schemas.microsoft.com/office/drawing/2014/main" id="{C33D4256-AE4D-9004-99DA-563CD28B8089}"/>
                </a:ext>
              </a:extLst>
            </p:cNvPr>
            <p:cNvSpPr/>
            <p:nvPr/>
          </p:nvSpPr>
          <p:spPr>
            <a:xfrm>
              <a:off x="7696199" y="1199688"/>
              <a:ext cx="1891380" cy="801652"/>
            </a:xfrm>
            <a:prstGeom prst="borderCallout1">
              <a:avLst>
                <a:gd name="adj1" fmla="val 123249"/>
                <a:gd name="adj2" fmla="val -61993"/>
                <a:gd name="adj3" fmla="val 54687"/>
                <a:gd name="adj4" fmla="val -718"/>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Basket-level reporting</a:t>
              </a:r>
            </a:p>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 Aligns with Form 1118, Schedule A</a:t>
              </a:r>
            </a:p>
          </p:txBody>
        </p:sp>
        <p:sp>
          <p:nvSpPr>
            <p:cNvPr id="9" name="Callout: Line 8">
              <a:extLst>
                <a:ext uri="{FF2B5EF4-FFF2-40B4-BE49-F238E27FC236}">
                  <a16:creationId xmlns:a16="http://schemas.microsoft.com/office/drawing/2014/main" id="{CDF3035F-EC74-7FBE-BE39-6CDF81F29091}"/>
                </a:ext>
              </a:extLst>
            </p:cNvPr>
            <p:cNvSpPr/>
            <p:nvPr/>
          </p:nvSpPr>
          <p:spPr>
            <a:xfrm>
              <a:off x="8926764" y="2278069"/>
              <a:ext cx="1649332" cy="922331"/>
            </a:xfrm>
            <a:prstGeom prst="borderCallout1">
              <a:avLst>
                <a:gd name="adj1" fmla="val 164770"/>
                <a:gd name="adj2" fmla="val -60393"/>
                <a:gd name="adj3" fmla="val 54293"/>
                <a:gd name="adj4" fmla="val -70"/>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Aligns with Form 547</a:t>
              </a:r>
              <a:r>
                <a:rPr lang="en-US" sz="1000" dirty="0">
                  <a:solidFill>
                    <a:schemeClr val="tx1"/>
                  </a:solidFill>
                  <a:latin typeface="EYInterstate" panose="02000503020000020004" pitchFamily="2" charset="0"/>
                </a:rPr>
                <a:t>1, </a:t>
              </a:r>
              <a:r>
                <a:rPr lang="en-US" sz="1000" dirty="0">
                  <a:solidFill>
                    <a:schemeClr val="bg2"/>
                  </a:solidFill>
                  <a:latin typeface="EYInterstate" panose="02000503020000020004" pitchFamily="2" charset="0"/>
                </a:rPr>
                <a:t>Schedule E</a:t>
              </a:r>
            </a:p>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 Aligns with Form 111</a:t>
              </a:r>
              <a:r>
                <a:rPr lang="en-US" sz="1000" dirty="0">
                  <a:solidFill>
                    <a:schemeClr val="tx1"/>
                  </a:solidFill>
                  <a:latin typeface="EYInterstate" panose="02000503020000020004" pitchFamily="2" charset="0"/>
                </a:rPr>
                <a:t>8, </a:t>
              </a:r>
              <a:r>
                <a:rPr lang="en-US" sz="1000" dirty="0">
                  <a:solidFill>
                    <a:schemeClr val="bg2"/>
                  </a:solidFill>
                  <a:latin typeface="EYInterstate" panose="02000503020000020004" pitchFamily="2" charset="0"/>
                </a:rPr>
                <a:t>Schedule B</a:t>
              </a:r>
            </a:p>
          </p:txBody>
        </p:sp>
        <p:sp>
          <p:nvSpPr>
            <p:cNvPr id="10" name="Callout: Line 9">
              <a:extLst>
                <a:ext uri="{FF2B5EF4-FFF2-40B4-BE49-F238E27FC236}">
                  <a16:creationId xmlns:a16="http://schemas.microsoft.com/office/drawing/2014/main" id="{76D04A74-7B98-E4F1-D823-6EEF7DF1D526}"/>
                </a:ext>
              </a:extLst>
            </p:cNvPr>
            <p:cNvSpPr/>
            <p:nvPr/>
          </p:nvSpPr>
          <p:spPr>
            <a:xfrm>
              <a:off x="4677344" y="4704430"/>
              <a:ext cx="1755810" cy="1312802"/>
            </a:xfrm>
            <a:prstGeom prst="borderCallout1">
              <a:avLst>
                <a:gd name="adj1" fmla="val -30912"/>
                <a:gd name="adj2" fmla="val 150097"/>
                <a:gd name="adj3" fmla="val 49169"/>
                <a:gd name="adj4" fmla="val 100632"/>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Subpart F by type</a:t>
              </a:r>
            </a:p>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Aligns with Form 5471, Schedule I</a:t>
              </a:r>
            </a:p>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 Aligns with Form 1118, Schedule A</a:t>
              </a:r>
            </a:p>
          </p:txBody>
        </p:sp>
      </p:grpSp>
    </p:spTree>
    <p:extLst>
      <p:ext uri="{BB962C8B-B14F-4D97-AF65-F5344CB8AC3E}">
        <p14:creationId xmlns:p14="http://schemas.microsoft.com/office/powerpoint/2010/main" val="342412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6EC36-96D1-7B07-13EB-03CDCB1D9A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C5E10F-019A-D2FD-CEE5-927EB8E8064D}"/>
              </a:ext>
            </a:extLst>
          </p:cNvPr>
          <p:cNvSpPr>
            <a:spLocks noGrp="1"/>
          </p:cNvSpPr>
          <p:nvPr>
            <p:ph type="title"/>
          </p:nvPr>
        </p:nvSpPr>
        <p:spPr/>
        <p:txBody>
          <a:bodyPr>
            <a:noAutofit/>
          </a:bodyPr>
          <a:lstStyle/>
          <a:p>
            <a:r>
              <a:rPr lang="en-US" sz="2800" dirty="0"/>
              <a:t>Form 5471, Schedule Q, Page 3–4</a:t>
            </a:r>
          </a:p>
        </p:txBody>
      </p:sp>
      <p:sp>
        <p:nvSpPr>
          <p:cNvPr id="2" name="Slide Number Placeholder 1">
            <a:extLst>
              <a:ext uri="{FF2B5EF4-FFF2-40B4-BE49-F238E27FC236}">
                <a16:creationId xmlns:a16="http://schemas.microsoft.com/office/drawing/2014/main" id="{AC4B3690-5BD2-F77A-FADC-52712153D859}"/>
              </a:ext>
            </a:extLst>
          </p:cNvPr>
          <p:cNvSpPr>
            <a:spLocks noGrp="1"/>
          </p:cNvSpPr>
          <p:nvPr>
            <p:ph type="sldNum" sz="quarter" idx="12"/>
          </p:nvPr>
        </p:nvSpPr>
        <p:spPr/>
        <p:txBody>
          <a:bodyPr/>
          <a:lstStyle/>
          <a:p>
            <a:r>
              <a:rPr lang="en-GB" dirty="0"/>
              <a:t>Page </a:t>
            </a:r>
            <a:fld id="{F1BC30E3-FFE5-4B91-AA19-87A149EBB9EE}" type="slidenum">
              <a:rPr smtClean="0"/>
              <a:pPr/>
              <a:t>25</a:t>
            </a:fld>
            <a:endParaRPr dirty="0"/>
          </a:p>
        </p:txBody>
      </p:sp>
      <p:grpSp>
        <p:nvGrpSpPr>
          <p:cNvPr id="15" name="Group 14">
            <a:extLst>
              <a:ext uri="{FF2B5EF4-FFF2-40B4-BE49-F238E27FC236}">
                <a16:creationId xmlns:a16="http://schemas.microsoft.com/office/drawing/2014/main" id="{B74E43B9-12F0-BCF6-FA1C-916BAED163A5}"/>
              </a:ext>
            </a:extLst>
          </p:cNvPr>
          <p:cNvGrpSpPr/>
          <p:nvPr/>
        </p:nvGrpSpPr>
        <p:grpSpPr>
          <a:xfrm>
            <a:off x="822519" y="1078429"/>
            <a:ext cx="10546962" cy="5186053"/>
            <a:chOff x="495377" y="960819"/>
            <a:chExt cx="10965985" cy="5444434"/>
          </a:xfrm>
        </p:grpSpPr>
        <p:pic>
          <p:nvPicPr>
            <p:cNvPr id="6" name="Picture 5">
              <a:extLst>
                <a:ext uri="{FF2B5EF4-FFF2-40B4-BE49-F238E27FC236}">
                  <a16:creationId xmlns:a16="http://schemas.microsoft.com/office/drawing/2014/main" id="{EF935EE0-A002-9E6A-2655-FCAD1F309E71}"/>
                </a:ext>
              </a:extLst>
            </p:cNvPr>
            <p:cNvPicPr>
              <a:picLocks noChangeAspect="1"/>
            </p:cNvPicPr>
            <p:nvPr/>
          </p:nvPicPr>
          <p:blipFill>
            <a:blip r:embed="rId2"/>
            <a:stretch>
              <a:fillRect/>
            </a:stretch>
          </p:blipFill>
          <p:spPr>
            <a:xfrm>
              <a:off x="495377" y="960819"/>
              <a:ext cx="6258003" cy="3600835"/>
            </a:xfrm>
            <a:prstGeom prst="rect">
              <a:avLst/>
            </a:prstGeom>
          </p:spPr>
        </p:pic>
        <p:pic>
          <p:nvPicPr>
            <p:cNvPr id="12" name="Picture 11">
              <a:extLst>
                <a:ext uri="{FF2B5EF4-FFF2-40B4-BE49-F238E27FC236}">
                  <a16:creationId xmlns:a16="http://schemas.microsoft.com/office/drawing/2014/main" id="{E6FEBF68-435B-9D55-BFBE-CE1E9A8473F3}"/>
                </a:ext>
              </a:extLst>
            </p:cNvPr>
            <p:cNvPicPr>
              <a:picLocks noChangeAspect="1"/>
            </p:cNvPicPr>
            <p:nvPr/>
          </p:nvPicPr>
          <p:blipFill>
            <a:blip r:embed="rId3"/>
            <a:stretch>
              <a:fillRect/>
            </a:stretch>
          </p:blipFill>
          <p:spPr>
            <a:xfrm>
              <a:off x="4800600" y="2304669"/>
              <a:ext cx="6660762" cy="3962400"/>
            </a:xfrm>
            <a:prstGeom prst="rect">
              <a:avLst/>
            </a:prstGeom>
          </p:spPr>
        </p:pic>
        <p:sp>
          <p:nvSpPr>
            <p:cNvPr id="13" name="Callout: Line 12">
              <a:extLst>
                <a:ext uri="{FF2B5EF4-FFF2-40B4-BE49-F238E27FC236}">
                  <a16:creationId xmlns:a16="http://schemas.microsoft.com/office/drawing/2014/main" id="{0A729FF1-CF2A-9A46-7B51-4763CBE1A275}"/>
                </a:ext>
              </a:extLst>
            </p:cNvPr>
            <p:cNvSpPr/>
            <p:nvPr/>
          </p:nvSpPr>
          <p:spPr>
            <a:xfrm>
              <a:off x="6400800" y="5645821"/>
              <a:ext cx="1295400" cy="759432"/>
            </a:xfrm>
            <a:prstGeom prst="borderCallout1">
              <a:avLst>
                <a:gd name="adj1" fmla="val -59015"/>
                <a:gd name="adj2" fmla="val 97313"/>
                <a:gd name="adj3" fmla="val 1823"/>
                <a:gd name="adj4" fmla="val 53033"/>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Tested income – reported on Form 8992 and Form 1118</a:t>
              </a:r>
            </a:p>
          </p:txBody>
        </p:sp>
        <p:sp>
          <p:nvSpPr>
            <p:cNvPr id="14" name="Callout: Line 13">
              <a:extLst>
                <a:ext uri="{FF2B5EF4-FFF2-40B4-BE49-F238E27FC236}">
                  <a16:creationId xmlns:a16="http://schemas.microsoft.com/office/drawing/2014/main" id="{9A3614AD-252F-0BC7-3C3E-B99FD2E2B630}"/>
                </a:ext>
              </a:extLst>
            </p:cNvPr>
            <p:cNvSpPr/>
            <p:nvPr/>
          </p:nvSpPr>
          <p:spPr>
            <a:xfrm>
              <a:off x="674550" y="2209800"/>
              <a:ext cx="1916250" cy="759432"/>
            </a:xfrm>
            <a:prstGeom prst="borderCallout1">
              <a:avLst>
                <a:gd name="adj1" fmla="val -59015"/>
                <a:gd name="adj2" fmla="val 97313"/>
                <a:gd name="adj3" fmla="val 1823"/>
                <a:gd name="adj4" fmla="val 53033"/>
              </a:avLst>
            </a:prstGeom>
            <a:solidFill>
              <a:schemeClr val="tx2"/>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lnSpc>
                  <a:spcPct val="90000"/>
                </a:lnSpc>
                <a:spcBef>
                  <a:spcPts val="400"/>
                </a:spcBef>
                <a:spcAft>
                  <a:spcPts val="400"/>
                </a:spcAft>
                <a:buClr>
                  <a:schemeClr val="tx2"/>
                </a:buClr>
              </a:pPr>
              <a:r>
                <a:rPr lang="en-US" sz="1000" dirty="0">
                  <a:solidFill>
                    <a:schemeClr val="bg2"/>
                  </a:solidFill>
                  <a:latin typeface="EYInterstate" panose="02000503020000020004" pitchFamily="2" charset="0"/>
                </a:rPr>
                <a:t>Gross </a:t>
              </a:r>
              <a:r>
                <a:rPr lang="en-US" sz="1000" dirty="0">
                  <a:solidFill>
                    <a:schemeClr val="tx1"/>
                  </a:solidFill>
                  <a:latin typeface="EYInterstate" panose="02000503020000020004" pitchFamily="2" charset="0"/>
                </a:rPr>
                <a:t>Subpart F income – reconcile to Form 5471, Schedule I-1 excluded income</a:t>
              </a:r>
            </a:p>
          </p:txBody>
        </p:sp>
      </p:grpSp>
    </p:spTree>
    <p:extLst>
      <p:ext uri="{BB962C8B-B14F-4D97-AF65-F5344CB8AC3E}">
        <p14:creationId xmlns:p14="http://schemas.microsoft.com/office/powerpoint/2010/main" val="332988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92786-AC3E-4201-4DE8-2773AB46EA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F79B2F-D6DD-7243-1228-8521F57337A9}"/>
              </a:ext>
            </a:extLst>
          </p:cNvPr>
          <p:cNvSpPr>
            <a:spLocks noGrp="1"/>
          </p:cNvSpPr>
          <p:nvPr>
            <p:ph type="title"/>
          </p:nvPr>
        </p:nvSpPr>
        <p:spPr/>
        <p:txBody>
          <a:bodyPr>
            <a:normAutofit fontScale="90000"/>
          </a:bodyPr>
          <a:lstStyle/>
          <a:p>
            <a:r>
              <a:rPr lang="en-IN" dirty="0"/>
              <a:t>What to focus on when completing international forms</a:t>
            </a:r>
            <a:endParaRPr lang="en-US" dirty="0"/>
          </a:p>
        </p:txBody>
      </p:sp>
      <p:sp>
        <p:nvSpPr>
          <p:cNvPr id="2" name="Slide Number Placeholder 1">
            <a:extLst>
              <a:ext uri="{FF2B5EF4-FFF2-40B4-BE49-F238E27FC236}">
                <a16:creationId xmlns:a16="http://schemas.microsoft.com/office/drawing/2014/main" id="{522B0161-74FE-7CA8-9A72-C1252584C10C}"/>
              </a:ext>
            </a:extLst>
          </p:cNvPr>
          <p:cNvSpPr>
            <a:spLocks noGrp="1"/>
          </p:cNvSpPr>
          <p:nvPr>
            <p:ph type="sldNum" sz="quarter" idx="12"/>
          </p:nvPr>
        </p:nvSpPr>
        <p:spPr/>
        <p:txBody>
          <a:bodyPr/>
          <a:lstStyle/>
          <a:p>
            <a:r>
              <a:rPr lang="en-GB" dirty="0"/>
              <a:t>Page </a:t>
            </a:r>
            <a:fld id="{F1BC30E3-FFE5-4B91-AA19-87A149EBB9EE}" type="slidenum">
              <a:rPr smtClean="0"/>
              <a:pPr/>
              <a:t>26</a:t>
            </a:fld>
            <a:endParaRPr dirty="0"/>
          </a:p>
        </p:txBody>
      </p:sp>
      <p:sp>
        <p:nvSpPr>
          <p:cNvPr id="6" name="Text Placeholder 6">
            <a:extLst>
              <a:ext uri="{FF2B5EF4-FFF2-40B4-BE49-F238E27FC236}">
                <a16:creationId xmlns:a16="http://schemas.microsoft.com/office/drawing/2014/main" id="{0097F0EB-A855-8F1F-E408-31B4E6676080}"/>
              </a:ext>
            </a:extLst>
          </p:cNvPr>
          <p:cNvSpPr txBox="1">
            <a:spLocks/>
          </p:cNvSpPr>
          <p:nvPr/>
        </p:nvSpPr>
        <p:spPr>
          <a:xfrm>
            <a:off x="508939" y="1143000"/>
            <a:ext cx="11200931" cy="3077766"/>
          </a:xfrm>
          <a:prstGeom prst="rect">
            <a:avLst/>
          </a:prstGeom>
        </p:spPr>
        <p:txBody>
          <a:bodyPr vert="horz" wrap="square" lIns="0" tIns="0" rIns="0" bIns="0" rtlCol="0" anchor="t" anchorCtr="0">
            <a:sp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spcBef>
                <a:spcPts val="0"/>
              </a:spcBef>
              <a:spcAft>
                <a:spcPts val="600"/>
              </a:spcAft>
              <a:buSzPct val="100000"/>
              <a:buFont typeface="Wingdings" panose="05000000000000000000" pitchFamily="2" charset="2"/>
              <a:buChar char="§"/>
            </a:pPr>
            <a:r>
              <a:rPr lang="en-US" sz="2000" dirty="0">
                <a:latin typeface="EYInterstate" panose="02000503020000020004" pitchFamily="2" charset="0"/>
              </a:rPr>
              <a:t>Evolution of international forms: International tax forms have evolved to create a detailed audit trail of key international tax system (ITS) attributes</a:t>
            </a:r>
          </a:p>
          <a:p>
            <a:pPr marL="285750" lvl="1" indent="-285750">
              <a:spcBef>
                <a:spcPts val="0"/>
              </a:spcBef>
              <a:spcAft>
                <a:spcPts val="600"/>
              </a:spcAft>
              <a:buSzPct val="100000"/>
              <a:buFont typeface="Wingdings" panose="05000000000000000000" pitchFamily="2" charset="2"/>
              <a:buChar char="§"/>
            </a:pPr>
            <a:r>
              <a:rPr lang="en-US" sz="2000" dirty="0">
                <a:latin typeface="EYInterstate" panose="02000503020000020004" pitchFamily="2" charset="0"/>
              </a:rPr>
              <a:t>Entity-level vs. consolidated reporting:</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Distinction between entity-level reporting and consolidated reporting for controlled foreign corporations (CFCs)</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Impacts how income and expenses are reported</a:t>
            </a:r>
          </a:p>
          <a:p>
            <a:pPr marL="285750" lvl="1" indent="-285750">
              <a:spcBef>
                <a:spcPts val="0"/>
              </a:spcBef>
              <a:spcAft>
                <a:spcPts val="600"/>
              </a:spcAft>
              <a:buSzPct val="100000"/>
              <a:buFont typeface="Wingdings" panose="05000000000000000000" pitchFamily="2" charset="2"/>
              <a:buChar char="§"/>
            </a:pPr>
            <a:r>
              <a:rPr lang="en-US" sz="2000" dirty="0">
                <a:latin typeface="EYInterstate" panose="02000503020000020004" pitchFamily="2" charset="0"/>
              </a:rPr>
              <a:t>Importance of accurate reporting:</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Critical to report information accurately and consistently to avoid penalties and achieve compliance</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Misreporting can lead to significant tax implications</a:t>
            </a:r>
          </a:p>
        </p:txBody>
      </p:sp>
    </p:spTree>
    <p:extLst>
      <p:ext uri="{BB962C8B-B14F-4D97-AF65-F5344CB8AC3E}">
        <p14:creationId xmlns:p14="http://schemas.microsoft.com/office/powerpoint/2010/main" val="3655194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A4552-7159-226E-E4DE-EEF4645B1C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A60C6A-CF39-C987-7ECB-85C20B474F4C}"/>
              </a:ext>
            </a:extLst>
          </p:cNvPr>
          <p:cNvSpPr>
            <a:spLocks noGrp="1"/>
          </p:cNvSpPr>
          <p:nvPr>
            <p:ph type="title"/>
          </p:nvPr>
        </p:nvSpPr>
        <p:spPr/>
        <p:txBody>
          <a:bodyPr>
            <a:noAutofit/>
          </a:bodyPr>
          <a:lstStyle/>
          <a:p>
            <a:r>
              <a:rPr lang="en-US" sz="2800" dirty="0"/>
              <a:t>What to focus on when completing international forms (continued)</a:t>
            </a:r>
          </a:p>
        </p:txBody>
      </p:sp>
      <p:sp>
        <p:nvSpPr>
          <p:cNvPr id="2" name="Slide Number Placeholder 1">
            <a:extLst>
              <a:ext uri="{FF2B5EF4-FFF2-40B4-BE49-F238E27FC236}">
                <a16:creationId xmlns:a16="http://schemas.microsoft.com/office/drawing/2014/main" id="{D9AC80D7-1704-5B1C-C6F4-81465DAB64A0}"/>
              </a:ext>
            </a:extLst>
          </p:cNvPr>
          <p:cNvSpPr>
            <a:spLocks noGrp="1"/>
          </p:cNvSpPr>
          <p:nvPr>
            <p:ph type="sldNum" sz="quarter" idx="12"/>
          </p:nvPr>
        </p:nvSpPr>
        <p:spPr/>
        <p:txBody>
          <a:bodyPr/>
          <a:lstStyle/>
          <a:p>
            <a:r>
              <a:rPr lang="en-GB" dirty="0"/>
              <a:t>Page </a:t>
            </a:r>
            <a:fld id="{F1BC30E3-FFE5-4B91-AA19-87A149EBB9EE}" type="slidenum">
              <a:rPr smtClean="0"/>
              <a:pPr/>
              <a:t>27</a:t>
            </a:fld>
            <a:endParaRPr dirty="0"/>
          </a:p>
        </p:txBody>
      </p:sp>
      <p:sp>
        <p:nvSpPr>
          <p:cNvPr id="6" name="Text Placeholder 6">
            <a:extLst>
              <a:ext uri="{FF2B5EF4-FFF2-40B4-BE49-F238E27FC236}">
                <a16:creationId xmlns:a16="http://schemas.microsoft.com/office/drawing/2014/main" id="{90E081A5-A769-0488-2941-C06063D74725}"/>
              </a:ext>
            </a:extLst>
          </p:cNvPr>
          <p:cNvSpPr txBox="1">
            <a:spLocks/>
          </p:cNvSpPr>
          <p:nvPr/>
        </p:nvSpPr>
        <p:spPr>
          <a:xfrm>
            <a:off x="508939" y="1143000"/>
            <a:ext cx="11200931" cy="4201150"/>
          </a:xfrm>
          <a:prstGeom prst="rect">
            <a:avLst/>
          </a:prstGeom>
        </p:spPr>
        <p:txBody>
          <a:bodyPr vert="horz" wrap="square" lIns="0" tIns="0" rIns="0" bIns="0" rtlCol="0" anchor="t" anchorCtr="0">
            <a:sp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spcBef>
                <a:spcPts val="0"/>
              </a:spcBef>
              <a:spcAft>
                <a:spcPts val="600"/>
              </a:spcAft>
              <a:buSzPct val="100000"/>
              <a:buFont typeface="Wingdings" panose="05000000000000000000" pitchFamily="2" charset="2"/>
              <a:buChar char="§"/>
            </a:pPr>
            <a:r>
              <a:rPr lang="en-US" sz="2000" dirty="0">
                <a:latin typeface="EYInterstate" panose="02000503020000020004" pitchFamily="2" charset="0"/>
              </a:rPr>
              <a:t>Interrelated schedules:</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Many forms and schedules are interrelated, necessitating careful coordination</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Relationships to other forms can affect overall tax liability and compliance</a:t>
            </a:r>
          </a:p>
          <a:p>
            <a:pPr marL="285750" lvl="1" indent="-285750">
              <a:spcBef>
                <a:spcPts val="0"/>
              </a:spcBef>
              <a:spcAft>
                <a:spcPts val="600"/>
              </a:spcAft>
              <a:buSzPct val="100000"/>
              <a:buFont typeface="Wingdings" panose="05000000000000000000" pitchFamily="2" charset="2"/>
              <a:buChar char="§"/>
            </a:pPr>
            <a:r>
              <a:rPr lang="en-US" sz="2000" dirty="0">
                <a:latin typeface="EYInterstate" panose="02000503020000020004" pitchFamily="2" charset="0"/>
              </a:rPr>
              <a:t>Form 5471, Schedule Q:</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Schedule serves as a key example of how detailed reporting is structured</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Provides a roadmap for understanding the flow of information and compliance requirements</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Foreign inclusions:</a:t>
            </a:r>
          </a:p>
          <a:p>
            <a:pPr marL="969963" lvl="1" indent="-341313">
              <a:spcBef>
                <a:spcPts val="0"/>
              </a:spcBef>
              <a:spcAft>
                <a:spcPts val="600"/>
              </a:spcAft>
              <a:buSzPct val="100000"/>
              <a:buFont typeface="Wingdings" panose="05000000000000000000" pitchFamily="2" charset="2"/>
              <a:buChar char="§"/>
            </a:pPr>
            <a:r>
              <a:rPr lang="en-US" sz="1600" dirty="0">
                <a:latin typeface="EYInterstate" panose="02000503020000020004" pitchFamily="2" charset="0"/>
              </a:rPr>
              <a:t>Includes Subpart F income and GILTI</a:t>
            </a:r>
          </a:p>
          <a:p>
            <a:pPr marL="969963" lvl="1" indent="-341313">
              <a:spcBef>
                <a:spcPts val="0"/>
              </a:spcBef>
              <a:spcAft>
                <a:spcPts val="600"/>
              </a:spcAft>
              <a:buSzPct val="100000"/>
              <a:buFont typeface="Wingdings" panose="05000000000000000000" pitchFamily="2" charset="2"/>
              <a:buChar char="§"/>
            </a:pPr>
            <a:r>
              <a:rPr lang="en-US" sz="1600" dirty="0">
                <a:latin typeface="EYInterstate" panose="02000503020000020004" pitchFamily="2" charset="0"/>
              </a:rPr>
              <a:t>Essential for understanding income inclusions from CFCs</a:t>
            </a:r>
          </a:p>
          <a:p>
            <a:pPr marL="285750" lvl="1" indent="-285750">
              <a:spcBef>
                <a:spcPts val="0"/>
              </a:spcBef>
              <a:spcAft>
                <a:spcPts val="600"/>
              </a:spcAft>
              <a:buSzPct val="100000"/>
              <a:buFont typeface="Wingdings" panose="05000000000000000000" pitchFamily="2" charset="2"/>
              <a:buChar char="§"/>
            </a:pPr>
            <a:r>
              <a:rPr lang="en-US" sz="2000" dirty="0">
                <a:latin typeface="EYInterstate" panose="02000503020000020004" pitchFamily="2" charset="0"/>
              </a:rPr>
              <a:t>Foreign tax credits:</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FTCs are important for mitigating double taxation on foreign income</a:t>
            </a:r>
          </a:p>
          <a:p>
            <a:pPr marL="628650" lvl="1" indent="-342900">
              <a:spcBef>
                <a:spcPts val="0"/>
              </a:spcBef>
              <a:spcAft>
                <a:spcPts val="600"/>
              </a:spcAft>
              <a:buSzPct val="100000"/>
              <a:buFont typeface="Wingdings" panose="05000000000000000000" pitchFamily="2" charset="2"/>
              <a:buChar char="§"/>
            </a:pPr>
            <a:r>
              <a:rPr lang="en-US" dirty="0">
                <a:latin typeface="EYInterstate" panose="02000503020000020004" pitchFamily="2" charset="0"/>
              </a:rPr>
              <a:t>Interaction with Form 5471 and Schedule Q is crucial for accurate reporting</a:t>
            </a:r>
          </a:p>
        </p:txBody>
      </p:sp>
    </p:spTree>
    <p:extLst>
      <p:ext uri="{BB962C8B-B14F-4D97-AF65-F5344CB8AC3E}">
        <p14:creationId xmlns:p14="http://schemas.microsoft.com/office/powerpoint/2010/main" val="245792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C75FE-3D9E-F66C-C8A7-DF2C858F53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D61A83-C76E-D1FF-32F7-1BA0CAFF6618}"/>
              </a:ext>
            </a:extLst>
          </p:cNvPr>
          <p:cNvSpPr>
            <a:spLocks noGrp="1"/>
          </p:cNvSpPr>
          <p:nvPr>
            <p:ph type="sldNum" sz="quarter" idx="11"/>
          </p:nvPr>
        </p:nvSpPr>
        <p:spPr/>
        <p:txBody>
          <a:bodyPr/>
          <a:lstStyle/>
          <a:p>
            <a:r>
              <a:rPr lang="en-GB" dirty="0"/>
              <a:t>Page </a:t>
            </a:r>
            <a:fld id="{F1BC30E3-FFE5-4B91-AA19-87A149EBB9EE}" type="slidenum">
              <a:rPr smtClean="0"/>
              <a:pPr/>
              <a:t>28</a:t>
            </a:fld>
            <a:endParaRPr dirty="0"/>
          </a:p>
        </p:txBody>
      </p:sp>
      <p:sp>
        <p:nvSpPr>
          <p:cNvPr id="3" name="TextBox 2">
            <a:extLst>
              <a:ext uri="{FF2B5EF4-FFF2-40B4-BE49-F238E27FC236}">
                <a16:creationId xmlns:a16="http://schemas.microsoft.com/office/drawing/2014/main" id="{390E5A57-9E69-24A2-128D-E12E50518376}"/>
              </a:ext>
            </a:extLst>
          </p:cNvPr>
          <p:cNvSpPr txBox="1"/>
          <p:nvPr/>
        </p:nvSpPr>
        <p:spPr>
          <a:xfrm>
            <a:off x="571575" y="2133600"/>
            <a:ext cx="5753025" cy="2252905"/>
          </a:xfrm>
          <a:prstGeom prst="rect">
            <a:avLst/>
          </a:prstGeom>
          <a:noFill/>
        </p:spPr>
        <p:txBody>
          <a:bodyPr wrap="square" lIns="0" tIns="36557" rIns="0" bIns="0" rtlCol="0">
            <a:spAutoFit/>
          </a:bodyPr>
          <a:lstStyle/>
          <a:p>
            <a:pPr indent="-400050">
              <a:buClr>
                <a:schemeClr val="accent2"/>
              </a:buClr>
              <a:buSzPct val="70000"/>
            </a:pPr>
            <a:r>
              <a:rPr lang="en-US" sz="3600" dirty="0">
                <a:solidFill>
                  <a:schemeClr val="bg1"/>
                </a:solidFill>
                <a:latin typeface="EYInterstate" panose="02000503020000020004" pitchFamily="2" charset="0"/>
              </a:rPr>
              <a:t>Overview</a:t>
            </a:r>
            <a:r>
              <a:rPr lang="en-US" sz="3600" dirty="0">
                <a:solidFill>
                  <a:srgbClr val="FFFFFF"/>
                </a:solidFill>
              </a:rPr>
              <a:t> </a:t>
            </a:r>
            <a:r>
              <a:rPr lang="en-US" sz="3600" noProof="0" dirty="0">
                <a:solidFill>
                  <a:srgbClr val="FFFFFF"/>
                </a:solidFill>
              </a:rPr>
              <a:t>of commonly filed </a:t>
            </a:r>
            <a:r>
              <a:rPr lang="en-US" sz="3600" noProof="0" dirty="0">
                <a:solidFill>
                  <a:schemeClr val="bg1"/>
                </a:solidFill>
              </a:rPr>
              <a:t>international forms including Forms </a:t>
            </a:r>
            <a:r>
              <a:rPr lang="en-US" sz="3600" noProof="0" dirty="0">
                <a:solidFill>
                  <a:srgbClr val="FFFFFF"/>
                </a:solidFill>
              </a:rPr>
              <a:t>926, 8865 and 5713</a:t>
            </a:r>
            <a:endParaRPr lang="en-US" sz="3600" noProof="0" dirty="0">
              <a:solidFill>
                <a:srgbClr val="FF0000"/>
              </a:solidFill>
            </a:endParaRPr>
          </a:p>
        </p:txBody>
      </p:sp>
      <p:pic>
        <p:nvPicPr>
          <p:cNvPr id="4" name="Picture 3" descr="A rainbow colored line on a black background&#10;&#10;Description automatically generated">
            <a:extLst>
              <a:ext uri="{FF2B5EF4-FFF2-40B4-BE49-F238E27FC236}">
                <a16:creationId xmlns:a16="http://schemas.microsoft.com/office/drawing/2014/main" id="{F9F0A657-3A55-3A28-3057-B12F8F7DAC1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5" name="TextBox 4">
            <a:extLst>
              <a:ext uri="{FF2B5EF4-FFF2-40B4-BE49-F238E27FC236}">
                <a16:creationId xmlns:a16="http://schemas.microsoft.com/office/drawing/2014/main" id="{6880B796-540A-2F8D-C460-77BEA5328B0F}"/>
              </a:ext>
            </a:extLst>
          </p:cNvPr>
          <p:cNvSpPr txBox="1"/>
          <p:nvPr/>
        </p:nvSpPr>
        <p:spPr>
          <a:xfrm>
            <a:off x="429564" y="457200"/>
            <a:ext cx="7647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dirty="0">
                <a:solidFill>
                  <a:schemeClr val="bg1"/>
                </a:solidFill>
                <a:latin typeface="EYInterstate" panose="02000503020000020004" pitchFamily="2" charset="0"/>
              </a:rPr>
              <a:t>03</a:t>
            </a:r>
          </a:p>
        </p:txBody>
      </p:sp>
    </p:spTree>
    <p:extLst>
      <p:ext uri="{BB962C8B-B14F-4D97-AF65-F5344CB8AC3E}">
        <p14:creationId xmlns:p14="http://schemas.microsoft.com/office/powerpoint/2010/main" val="2912242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4B70C-05E7-7008-7AC8-30E59AB2AC1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87C2C9-3F85-B9B4-A23A-8136DF57B8F1}"/>
              </a:ext>
            </a:extLst>
          </p:cNvPr>
          <p:cNvSpPr>
            <a:spLocks noGrp="1"/>
          </p:cNvSpPr>
          <p:nvPr>
            <p:ph type="sldNum" sz="quarter" idx="12"/>
          </p:nvPr>
        </p:nvSpPr>
        <p:spPr/>
        <p:txBody>
          <a:bodyPr/>
          <a:lstStyle/>
          <a:p>
            <a:r>
              <a:rPr lang="en-GB" dirty="0"/>
              <a:t>Page </a:t>
            </a:r>
            <a:fld id="{F1BC30E3-FFE5-4B91-AA19-87A149EBB9EE}" type="slidenum">
              <a:rPr smtClean="0"/>
              <a:pPr/>
              <a:t>29</a:t>
            </a:fld>
            <a:endParaRPr dirty="0"/>
          </a:p>
        </p:txBody>
      </p:sp>
      <p:sp>
        <p:nvSpPr>
          <p:cNvPr id="4" name="TextBox 3">
            <a:extLst>
              <a:ext uri="{FF2B5EF4-FFF2-40B4-BE49-F238E27FC236}">
                <a16:creationId xmlns:a16="http://schemas.microsoft.com/office/drawing/2014/main" id="{B118D979-381E-476B-22C4-4C392352DC07}"/>
              </a:ext>
            </a:extLst>
          </p:cNvPr>
          <p:cNvSpPr txBox="1"/>
          <p:nvPr/>
        </p:nvSpPr>
        <p:spPr>
          <a:xfrm>
            <a:off x="429564" y="457200"/>
            <a:ext cx="7647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b="1" dirty="0">
                <a:solidFill>
                  <a:schemeClr val="bg1"/>
                </a:solidFill>
                <a:latin typeface="EYInterstate" panose="02000503020000020004" pitchFamily="2" charset="0"/>
              </a:rPr>
              <a:t>Polling No. 5</a:t>
            </a:r>
          </a:p>
        </p:txBody>
      </p:sp>
      <p:pic>
        <p:nvPicPr>
          <p:cNvPr id="5" name="Picture 4" descr="A rainbow colored line on a black background&#10;&#10;Description automatically generated">
            <a:extLst>
              <a:ext uri="{FF2B5EF4-FFF2-40B4-BE49-F238E27FC236}">
                <a16:creationId xmlns:a16="http://schemas.microsoft.com/office/drawing/2014/main" id="{CDFA7D0A-480A-9998-1594-D64F620C46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6" name="Slide Number Placeholder 3">
            <a:extLst>
              <a:ext uri="{FF2B5EF4-FFF2-40B4-BE49-F238E27FC236}">
                <a16:creationId xmlns:a16="http://schemas.microsoft.com/office/drawing/2014/main" id="{79826F29-09F4-13C9-855F-B1C58A7602DC}"/>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29</a:t>
            </a:fld>
            <a:endParaRPr sz="800" dirty="0"/>
          </a:p>
        </p:txBody>
      </p:sp>
      <p:sp>
        <p:nvSpPr>
          <p:cNvPr id="9" name="TextBox 8">
            <a:extLst>
              <a:ext uri="{FF2B5EF4-FFF2-40B4-BE49-F238E27FC236}">
                <a16:creationId xmlns:a16="http://schemas.microsoft.com/office/drawing/2014/main" id="{431A86F6-3448-CC7E-F257-1DE0EE3DC518}"/>
              </a:ext>
            </a:extLst>
          </p:cNvPr>
          <p:cNvSpPr txBox="1"/>
          <p:nvPr/>
        </p:nvSpPr>
        <p:spPr>
          <a:xfrm>
            <a:off x="513577" y="3657600"/>
            <a:ext cx="10764023" cy="1729685"/>
          </a:xfrm>
          <a:prstGeom prst="rect">
            <a:avLst/>
          </a:prstGeom>
          <a:noFill/>
        </p:spPr>
        <p:txBody>
          <a:bodyPr wrap="square" lIns="0" tIns="36557" rIns="0" bIns="0" rtlCol="0">
            <a:spAutoFit/>
          </a:bodyPr>
          <a:lstStyle/>
          <a:p>
            <a:pPr marL="341313" indent="-341313">
              <a:spcAft>
                <a:spcPts val="1199"/>
              </a:spcAft>
              <a:buClr>
                <a:schemeClr val="accent2"/>
              </a:buClr>
              <a:buSzPct val="70000"/>
            </a:pPr>
            <a:r>
              <a:rPr lang="en-US" sz="2000" dirty="0">
                <a:solidFill>
                  <a:schemeClr val="tx2"/>
                </a:solidFill>
                <a:latin typeface="EYInterstate" panose="02000503020000020004" pitchFamily="2" charset="0"/>
              </a:rPr>
              <a:t>A. </a:t>
            </a:r>
            <a:r>
              <a:rPr lang="en-US" sz="2000" dirty="0">
                <a:solidFill>
                  <a:schemeClr val="bg1"/>
                </a:solidFill>
                <a:latin typeface="EYInterstate" panose="02000503020000020004" pitchFamily="2" charset="0"/>
              </a:rPr>
              <a:t>Outsource</a:t>
            </a:r>
          </a:p>
          <a:p>
            <a:pPr marL="341313" indent="-341313">
              <a:spcAft>
                <a:spcPts val="1199"/>
              </a:spcAft>
              <a:buClr>
                <a:schemeClr val="accent2"/>
              </a:buClr>
              <a:buSzPct val="70000"/>
            </a:pPr>
            <a:r>
              <a:rPr lang="en-US" sz="2000" dirty="0">
                <a:solidFill>
                  <a:schemeClr val="tx2"/>
                </a:solidFill>
                <a:latin typeface="EYInterstate" panose="02000503020000020004" pitchFamily="2" charset="0"/>
              </a:rPr>
              <a:t>B. </a:t>
            </a:r>
            <a:r>
              <a:rPr lang="en-US" sz="2000" dirty="0">
                <a:solidFill>
                  <a:schemeClr val="bg1"/>
                </a:solidFill>
                <a:latin typeface="EYInterstate" panose="02000503020000020004" pitchFamily="2" charset="0"/>
              </a:rPr>
              <a:t>Co-source</a:t>
            </a:r>
          </a:p>
          <a:p>
            <a:pPr marL="341313" indent="-341313">
              <a:spcAft>
                <a:spcPts val="1199"/>
              </a:spcAft>
              <a:buClr>
                <a:schemeClr val="accent2"/>
              </a:buClr>
              <a:buSzPct val="70000"/>
            </a:pPr>
            <a:r>
              <a:rPr lang="en-US" sz="2000" dirty="0">
                <a:solidFill>
                  <a:schemeClr val="tx2"/>
                </a:solidFill>
                <a:latin typeface="EYInterstate" panose="02000503020000020004" pitchFamily="2" charset="0"/>
              </a:rPr>
              <a:t>C. </a:t>
            </a:r>
            <a:r>
              <a:rPr lang="en-US" sz="2000" dirty="0">
                <a:solidFill>
                  <a:schemeClr val="bg1"/>
                </a:solidFill>
                <a:latin typeface="EYInterstate" panose="02000503020000020004" pitchFamily="2" charset="0"/>
              </a:rPr>
              <a:t>In house</a:t>
            </a:r>
          </a:p>
          <a:p>
            <a:pPr marL="341313" indent="-341313">
              <a:spcAft>
                <a:spcPts val="1199"/>
              </a:spcAft>
              <a:buClr>
                <a:schemeClr val="accent2"/>
              </a:buClr>
              <a:buSzPct val="70000"/>
            </a:pPr>
            <a:r>
              <a:rPr lang="en-US" sz="2000" dirty="0">
                <a:solidFill>
                  <a:schemeClr val="tx2"/>
                </a:solidFill>
                <a:latin typeface="EYInterstate" panose="02000503020000020004" pitchFamily="2" charset="0"/>
              </a:rPr>
              <a:t>D. </a:t>
            </a:r>
            <a:r>
              <a:rPr lang="en-US" sz="2000" dirty="0">
                <a:solidFill>
                  <a:schemeClr val="bg1"/>
                </a:solidFill>
                <a:latin typeface="EYInterstate" panose="02000503020000020004" pitchFamily="2" charset="0"/>
              </a:rPr>
              <a:t>N/A – EY, faculty, other</a:t>
            </a:r>
          </a:p>
        </p:txBody>
      </p:sp>
      <p:sp>
        <p:nvSpPr>
          <p:cNvPr id="7" name="TextBox 6">
            <a:extLst>
              <a:ext uri="{FF2B5EF4-FFF2-40B4-BE49-F238E27FC236}">
                <a16:creationId xmlns:a16="http://schemas.microsoft.com/office/drawing/2014/main" id="{24A39625-6470-C09F-CF39-4D193B328E4E}"/>
              </a:ext>
            </a:extLst>
          </p:cNvPr>
          <p:cNvSpPr txBox="1"/>
          <p:nvPr/>
        </p:nvSpPr>
        <p:spPr>
          <a:xfrm>
            <a:off x="450853" y="2301903"/>
            <a:ext cx="5721348" cy="1144910"/>
          </a:xfrm>
          <a:prstGeom prst="rect">
            <a:avLst/>
          </a:prstGeom>
          <a:noFill/>
        </p:spPr>
        <p:txBody>
          <a:bodyPr wrap="square" lIns="0" tIns="36557" rIns="0" bIns="0" rtlCol="0">
            <a:spAutoFit/>
          </a:bodyPr>
          <a:lstStyle/>
          <a:p>
            <a:pPr>
              <a:buClr>
                <a:schemeClr val="accent2"/>
              </a:buClr>
              <a:buSzPct val="70000"/>
            </a:pPr>
            <a:r>
              <a:rPr lang="en-US" sz="2400" dirty="0">
                <a:solidFill>
                  <a:schemeClr val="bg1"/>
                </a:solidFill>
                <a:latin typeface="EYInterstate" panose="02000503020000020004" pitchFamily="2" charset="0"/>
              </a:rPr>
              <a:t>Do you outsource, co-source or handle your international compliance internally? </a:t>
            </a:r>
          </a:p>
        </p:txBody>
      </p:sp>
    </p:spTree>
    <p:extLst>
      <p:ext uri="{BB962C8B-B14F-4D97-AF65-F5344CB8AC3E}">
        <p14:creationId xmlns:p14="http://schemas.microsoft.com/office/powerpoint/2010/main" val="87198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61E59C-DDDA-2130-D39B-F8D6445858CB}"/>
              </a:ext>
            </a:extLst>
          </p:cNvPr>
          <p:cNvSpPr>
            <a:spLocks noGrp="1"/>
          </p:cNvSpPr>
          <p:nvPr>
            <p:ph type="title"/>
          </p:nvPr>
        </p:nvSpPr>
        <p:spPr/>
        <p:txBody>
          <a:bodyPr>
            <a:normAutofit fontScale="90000"/>
          </a:bodyPr>
          <a:lstStyle/>
          <a:p>
            <a:pPr>
              <a:buClr>
                <a:schemeClr val="accent2"/>
              </a:buClr>
              <a:buSzPct val="70000"/>
            </a:pPr>
            <a:r>
              <a:rPr lang="en-US" dirty="0"/>
              <a:t>Presenters</a:t>
            </a:r>
            <a:br>
              <a:rPr lang="en-US" dirty="0"/>
            </a:br>
            <a:br>
              <a:rPr lang="en-US" dirty="0"/>
            </a:br>
            <a:br>
              <a:rPr lang="en-US" sz="3600" dirty="0">
                <a:solidFill>
                  <a:schemeClr val="bg1"/>
                </a:solidFill>
                <a:latin typeface="EYInterstate" panose="02000503020000020004" pitchFamily="2" charset="0"/>
              </a:rPr>
            </a:br>
            <a:endParaRPr lang="en-US" dirty="0">
              <a:solidFill>
                <a:srgbClr val="FF0000"/>
              </a:solidFill>
            </a:endParaRPr>
          </a:p>
        </p:txBody>
      </p:sp>
      <p:sp>
        <p:nvSpPr>
          <p:cNvPr id="2" name="TextBox 1">
            <a:extLst>
              <a:ext uri="{FF2B5EF4-FFF2-40B4-BE49-F238E27FC236}">
                <a16:creationId xmlns:a16="http://schemas.microsoft.com/office/drawing/2014/main" id="{068668A3-C8CF-12FC-8E42-E4D515E68305}"/>
              </a:ext>
            </a:extLst>
          </p:cNvPr>
          <p:cNvSpPr txBox="1"/>
          <p:nvPr/>
        </p:nvSpPr>
        <p:spPr>
          <a:xfrm>
            <a:off x="1827114" y="4355110"/>
            <a:ext cx="2358831" cy="1237262"/>
          </a:xfrm>
          <a:prstGeom prst="rect">
            <a:avLst/>
          </a:prstGeom>
          <a:noFill/>
        </p:spPr>
        <p:txBody>
          <a:bodyPr wrap="square" lIns="0" tIns="36576" rIns="0" bIns="0" rtlCol="0">
            <a:spAutoFit/>
          </a:bodyPr>
          <a:lstStyle/>
          <a:p>
            <a:pPr algn="ctr">
              <a:lnSpc>
                <a:spcPct val="85000"/>
              </a:lnSpc>
              <a:spcAft>
                <a:spcPts val="600"/>
              </a:spcAft>
              <a:buClr>
                <a:srgbClr val="27ACAA"/>
              </a:buClr>
              <a:buSzPct val="70000"/>
              <a:defRPr/>
            </a:pPr>
            <a:r>
              <a:rPr lang="en-US" sz="2000" b="1" dirty="0">
                <a:solidFill>
                  <a:srgbClr val="FFE600"/>
                </a:solidFill>
                <a:latin typeface="EYInterstate" panose="02000503020000020004" pitchFamily="2" charset="0"/>
              </a:rPr>
              <a:t>Neelu Mehrotra</a:t>
            </a:r>
            <a:endParaRPr lang="en-US" sz="1400" dirty="0">
              <a:solidFill>
                <a:schemeClr val="bg1"/>
              </a:solidFill>
              <a:latin typeface="EYInterstate" panose="02000503020000020004" pitchFamily="2" charset="0"/>
            </a:endParaRPr>
          </a:p>
          <a:p>
            <a:pPr algn="ctr">
              <a:buClr>
                <a:schemeClr val="accent2"/>
              </a:buClr>
              <a:buSzPct val="70000"/>
            </a:pPr>
            <a:r>
              <a:rPr lang="en-US" sz="1400" dirty="0">
                <a:solidFill>
                  <a:schemeClr val="bg1"/>
                </a:solidFill>
                <a:latin typeface="EYInterstate" panose="02000503020000020004" pitchFamily="2" charset="0"/>
              </a:rPr>
              <a:t>Managing Director</a:t>
            </a:r>
          </a:p>
          <a:p>
            <a:pPr algn="ctr">
              <a:buClr>
                <a:schemeClr val="accent2"/>
              </a:buClr>
              <a:buSzPct val="70000"/>
            </a:pPr>
            <a:r>
              <a:rPr lang="en-US" sz="1400" dirty="0">
                <a:solidFill>
                  <a:schemeClr val="bg1"/>
                </a:solidFill>
                <a:latin typeface="EYInterstate" panose="02000503020000020004" pitchFamily="2" charset="0"/>
              </a:rPr>
              <a:t>International Tax and Transaction Services</a:t>
            </a:r>
          </a:p>
          <a:p>
            <a:pPr algn="ctr">
              <a:buClr>
                <a:schemeClr val="accent2"/>
              </a:buClr>
              <a:buSzPct val="70000"/>
            </a:pPr>
            <a:r>
              <a:rPr lang="en-US" sz="1400" dirty="0">
                <a:solidFill>
                  <a:schemeClr val="bg1"/>
                </a:solidFill>
                <a:latin typeface="EYInterstate" panose="02000503020000020004" pitchFamily="2" charset="0"/>
              </a:rPr>
              <a:t>Ernst &amp; Young LLP</a:t>
            </a:r>
          </a:p>
        </p:txBody>
      </p:sp>
      <p:sp>
        <p:nvSpPr>
          <p:cNvPr id="4" name="TextBox 3">
            <a:extLst>
              <a:ext uri="{FF2B5EF4-FFF2-40B4-BE49-F238E27FC236}">
                <a16:creationId xmlns:a16="http://schemas.microsoft.com/office/drawing/2014/main" id="{9EC5B3DF-DF7A-F1A0-71BB-B53D2D09B279}"/>
              </a:ext>
            </a:extLst>
          </p:cNvPr>
          <p:cNvSpPr txBox="1"/>
          <p:nvPr/>
        </p:nvSpPr>
        <p:spPr>
          <a:xfrm>
            <a:off x="8265106" y="4355110"/>
            <a:ext cx="2651460" cy="1237262"/>
          </a:xfrm>
          <a:prstGeom prst="rect">
            <a:avLst/>
          </a:prstGeom>
          <a:noFill/>
        </p:spPr>
        <p:txBody>
          <a:bodyPr wrap="square" lIns="0" tIns="36576" rIns="0" bIns="0" rtlCol="0">
            <a:spAutoFit/>
          </a:bodyPr>
          <a:lstStyle/>
          <a:p>
            <a:pPr algn="ctr">
              <a:lnSpc>
                <a:spcPct val="85000"/>
              </a:lnSpc>
              <a:spcAft>
                <a:spcPts val="600"/>
              </a:spcAft>
              <a:buClr>
                <a:srgbClr val="27ACAA"/>
              </a:buClr>
              <a:buSzPct val="70000"/>
              <a:defRPr/>
            </a:pPr>
            <a:r>
              <a:rPr lang="en-US" sz="2000" b="1" dirty="0">
                <a:solidFill>
                  <a:srgbClr val="FFE600"/>
                </a:solidFill>
                <a:latin typeface="EYInterstate" panose="02000503020000020004" pitchFamily="2" charset="0"/>
              </a:rPr>
              <a:t>Jess Wagener</a:t>
            </a:r>
          </a:p>
          <a:p>
            <a:pPr marL="0" marR="0" lvl="0" indent="0" algn="ctr" defTabSz="914400" rtl="0" eaLnBrk="1" fontAlgn="auto" latinLnBrk="0" hangingPunct="1">
              <a:buClr>
                <a:srgbClr val="27ACAA"/>
              </a:buClr>
              <a:buSzPct val="70000"/>
              <a:buFontTx/>
              <a:buNone/>
              <a:tabLst/>
              <a:defRPr/>
            </a:pPr>
            <a:r>
              <a:rPr lang="en-US" sz="1400" dirty="0">
                <a:solidFill>
                  <a:schemeClr val="bg1"/>
                </a:solidFill>
                <a:latin typeface="EYInterstate" panose="02000503020000020004" pitchFamily="2" charset="0"/>
              </a:rPr>
              <a:t>Senior Manager</a:t>
            </a:r>
          </a:p>
          <a:p>
            <a:pPr marL="0" marR="0" lvl="0" indent="0" algn="ctr" defTabSz="914400" rtl="0" eaLnBrk="1" fontAlgn="auto" latinLnBrk="0" hangingPunct="1">
              <a:buClr>
                <a:srgbClr val="27ACAA"/>
              </a:buClr>
              <a:buSzPct val="70000"/>
              <a:buFontTx/>
              <a:buNone/>
              <a:tabLst/>
              <a:defRPr/>
            </a:pPr>
            <a:r>
              <a:rPr lang="en-US" sz="1400" dirty="0">
                <a:solidFill>
                  <a:schemeClr val="bg1"/>
                </a:solidFill>
                <a:latin typeface="EYInterstate" panose="02000503020000020004" pitchFamily="2" charset="0"/>
              </a:rPr>
              <a:t>Exempt Organization Tax Services </a:t>
            </a:r>
            <a:br>
              <a:rPr lang="en-US" sz="1400" dirty="0">
                <a:solidFill>
                  <a:schemeClr val="bg1"/>
                </a:solidFill>
                <a:latin typeface="EYInterstate" panose="02000503020000020004" pitchFamily="2" charset="0"/>
              </a:rPr>
            </a:br>
            <a:r>
              <a:rPr lang="en-US" sz="1400" dirty="0">
                <a:solidFill>
                  <a:schemeClr val="bg1"/>
                </a:solidFill>
                <a:latin typeface="EYInterstate" panose="02000503020000020004" pitchFamily="2" charset="0"/>
              </a:rPr>
              <a:t>Ernst &amp; Young LLP</a:t>
            </a:r>
          </a:p>
        </p:txBody>
      </p:sp>
      <p:pic>
        <p:nvPicPr>
          <p:cNvPr id="35" name="Picture 34">
            <a:extLst>
              <a:ext uri="{FF2B5EF4-FFF2-40B4-BE49-F238E27FC236}">
                <a16:creationId xmlns:a16="http://schemas.microsoft.com/office/drawing/2014/main" id="{DD2ED3C2-7886-BB38-B39A-32E7C11B0EE9}"/>
              </a:ext>
            </a:extLst>
          </p:cNvPr>
          <p:cNvPicPr>
            <a:picLocks noChangeAspect="1"/>
          </p:cNvPicPr>
          <p:nvPr/>
        </p:nvPicPr>
        <p:blipFill>
          <a:blip r:embed="rId2" cstate="print">
            <a:extLst>
              <a:ext uri="{28A0092B-C50C-407E-A947-70E740481C1C}">
                <a14:useLocalDpi xmlns:a14="http://schemas.microsoft.com/office/drawing/2010/main" val="0"/>
              </a:ext>
            </a:extLst>
          </a:blip>
          <a:srcRect l="16526" r="16526"/>
          <a:stretch/>
        </p:blipFill>
        <p:spPr>
          <a:xfrm>
            <a:off x="8805340" y="2272732"/>
            <a:ext cx="1507452" cy="1501137"/>
          </a:xfrm>
          <a:prstGeom prst="ellipse">
            <a:avLst/>
          </a:prstGeom>
          <a:ln w="63500">
            <a:solidFill>
              <a:srgbClr val="333333"/>
            </a:solidFill>
          </a:ln>
          <a:effectLst>
            <a:outerShdw blurRad="381000" dist="292100" dir="5400000" sx="1000" sy="1000" algn="ctr" rotWithShape="0">
              <a:schemeClr val="bg2">
                <a:alpha val="22000"/>
              </a:schemeClr>
            </a:outerShdw>
          </a:effectLst>
          <a:scene3d>
            <a:camera prst="orthographicFront"/>
            <a:lightRig rig="threePt" dir="t">
              <a:rot lat="0" lon="0" rev="3000000"/>
            </a:lightRig>
          </a:scene3d>
          <a:sp3d contourW="7620">
            <a:bevelT w="95250" h="31750"/>
          </a:sp3d>
        </p:spPr>
      </p:pic>
      <p:pic>
        <p:nvPicPr>
          <p:cNvPr id="5" name="Picture 4">
            <a:extLst>
              <a:ext uri="{FF2B5EF4-FFF2-40B4-BE49-F238E27FC236}">
                <a16:creationId xmlns:a16="http://schemas.microsoft.com/office/drawing/2014/main" id="{6D08CF9C-B238-E61B-2E51-075B54F9E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52803" y="2299008"/>
            <a:ext cx="1507452" cy="1507452"/>
          </a:xfrm>
          <a:prstGeom prst="ellipse">
            <a:avLst/>
          </a:prstGeom>
          <a:ln w="63500">
            <a:solidFill>
              <a:srgbClr val="333333"/>
            </a:solidFill>
          </a:ln>
          <a:effectLst>
            <a:outerShdw blurRad="381000" dist="292100" dir="5400000" sx="1000" sy="1000" algn="ctr" rotWithShape="0">
              <a:schemeClr val="bg2">
                <a:alpha val="22000"/>
              </a:schemeClr>
            </a:outerShdw>
          </a:effectLst>
          <a:scene3d>
            <a:camera prst="orthographicFront"/>
            <a:lightRig rig="threePt" dir="t">
              <a:rot lat="0" lon="0" rev="3000000"/>
            </a:lightRig>
          </a:scene3d>
          <a:sp3d contourW="7620">
            <a:bevelT w="95250" h="31750"/>
          </a:sp3d>
        </p:spPr>
      </p:pic>
      <p:grpSp>
        <p:nvGrpSpPr>
          <p:cNvPr id="6" name="Group 5">
            <a:extLst>
              <a:ext uri="{FF2B5EF4-FFF2-40B4-BE49-F238E27FC236}">
                <a16:creationId xmlns:a16="http://schemas.microsoft.com/office/drawing/2014/main" id="{EE9271BA-AA0D-3C4E-957E-910C3D7634CC}"/>
              </a:ext>
            </a:extLst>
          </p:cNvPr>
          <p:cNvGrpSpPr/>
          <p:nvPr/>
        </p:nvGrpSpPr>
        <p:grpSpPr>
          <a:xfrm>
            <a:off x="5562600" y="2272732"/>
            <a:ext cx="2971800" cy="2082378"/>
            <a:chOff x="8656320" y="2438400"/>
            <a:chExt cx="2209800" cy="1547281"/>
          </a:xfrm>
        </p:grpSpPr>
        <p:sp>
          <p:nvSpPr>
            <p:cNvPr id="8" name="TextBox 7">
              <a:extLst>
                <a:ext uri="{FF2B5EF4-FFF2-40B4-BE49-F238E27FC236}">
                  <a16:creationId xmlns:a16="http://schemas.microsoft.com/office/drawing/2014/main" id="{39A23CA2-BFE0-C15C-DB66-0A250E281C1B}"/>
                </a:ext>
              </a:extLst>
            </p:cNvPr>
            <p:cNvSpPr txBox="1"/>
            <p:nvPr/>
          </p:nvSpPr>
          <p:spPr>
            <a:xfrm>
              <a:off x="8656320" y="3752202"/>
              <a:ext cx="2209800" cy="233479"/>
            </a:xfrm>
            <a:prstGeom prst="rect">
              <a:avLst/>
            </a:prstGeom>
            <a:noFill/>
          </p:spPr>
          <p:txBody>
            <a:bodyPr wrap="square" lIns="0" tIns="45720" rIns="0" bIns="0" rtlCol="0">
              <a:spAutoFit/>
            </a:bodyPr>
            <a:lstStyle/>
            <a:p>
              <a:pPr>
                <a:buClr>
                  <a:schemeClr val="accent2"/>
                </a:buClr>
                <a:buSzPct val="70000"/>
              </a:pPr>
              <a:endParaRPr lang="en-US" sz="1599" dirty="0">
                <a:solidFill>
                  <a:schemeClr val="bg1"/>
                </a:solidFill>
                <a:latin typeface="EYInterstate" panose="02000503020000020004" pitchFamily="2" charset="0"/>
              </a:endParaRPr>
            </a:p>
          </p:txBody>
        </p:sp>
        <p:pic>
          <p:nvPicPr>
            <p:cNvPr id="9" name="Picture 8">
              <a:extLst>
                <a:ext uri="{FF2B5EF4-FFF2-40B4-BE49-F238E27FC236}">
                  <a16:creationId xmlns:a16="http://schemas.microsoft.com/office/drawing/2014/main" id="{717EBE0A-BE71-5D85-0693-ABE6061E2483}"/>
                </a:ext>
              </a:extLst>
            </p:cNvPr>
            <p:cNvPicPr>
              <a:picLocks noChangeAspect="1"/>
            </p:cNvPicPr>
            <p:nvPr/>
          </p:nvPicPr>
          <p:blipFill>
            <a:blip r:embed="rId4">
              <a:extLst>
                <a:ext uri="{28A0092B-C50C-407E-A947-70E740481C1C}">
                  <a14:useLocalDpi xmlns:a14="http://schemas.microsoft.com/office/drawing/2010/main" val="0"/>
                </a:ext>
              </a:extLst>
            </a:blip>
            <a:srcRect l="19565" t="1246" r="20441" b="49193"/>
            <a:stretch/>
          </p:blipFill>
          <p:spPr>
            <a:xfrm>
              <a:off x="8656320" y="2438400"/>
              <a:ext cx="1097280" cy="1097280"/>
            </a:xfrm>
            <a:prstGeom prst="ellipse">
              <a:avLst/>
            </a:prstGeom>
            <a:ln w="63500">
              <a:solidFill>
                <a:srgbClr val="333333"/>
              </a:solidFill>
            </a:ln>
            <a:effectLst>
              <a:outerShdw blurRad="381000" dist="292100" dir="5400000" sx="1000" sy="1000" algn="ctr" rotWithShape="0">
                <a:schemeClr val="bg2">
                  <a:alpha val="22000"/>
                </a:schemeClr>
              </a:outerShdw>
            </a:effectLst>
            <a:scene3d>
              <a:camera prst="orthographicFront"/>
              <a:lightRig rig="threePt" dir="t">
                <a:rot lat="0" lon="0" rev="3000000"/>
              </a:lightRig>
            </a:scene3d>
            <a:sp3d contourW="7620">
              <a:bevelT w="95250" h="31750"/>
            </a:sp3d>
          </p:spPr>
        </p:pic>
      </p:grpSp>
      <p:sp>
        <p:nvSpPr>
          <p:cNvPr id="11" name="TextBox 10">
            <a:extLst>
              <a:ext uri="{FF2B5EF4-FFF2-40B4-BE49-F238E27FC236}">
                <a16:creationId xmlns:a16="http://schemas.microsoft.com/office/drawing/2014/main" id="{ACE88DE0-97B7-23BE-7405-ACA3795D798E}"/>
              </a:ext>
            </a:extLst>
          </p:cNvPr>
          <p:cNvSpPr txBox="1"/>
          <p:nvPr/>
        </p:nvSpPr>
        <p:spPr>
          <a:xfrm>
            <a:off x="5121010" y="4355110"/>
            <a:ext cx="2358831" cy="1184940"/>
          </a:xfrm>
          <a:prstGeom prst="rect">
            <a:avLst/>
          </a:prstGeom>
          <a:noFill/>
        </p:spPr>
        <p:txBody>
          <a:bodyPr wrap="square" lIns="0" tIns="36576" rIns="0" bIns="0" rtlCol="0">
            <a:spAutoFit/>
          </a:bodyPr>
          <a:lstStyle/>
          <a:p>
            <a:pPr algn="ctr">
              <a:lnSpc>
                <a:spcPct val="85000"/>
              </a:lnSpc>
              <a:spcAft>
                <a:spcPts val="600"/>
              </a:spcAft>
              <a:buClr>
                <a:srgbClr val="27ACAA"/>
              </a:buClr>
              <a:buSzPct val="70000"/>
              <a:defRPr/>
            </a:pPr>
            <a:r>
              <a:rPr lang="en-US" sz="2000" b="1" dirty="0">
                <a:solidFill>
                  <a:srgbClr val="FFE600"/>
                </a:solidFill>
                <a:latin typeface="EYInterstate" panose="02000503020000020004" pitchFamily="2" charset="0"/>
              </a:rPr>
              <a:t>Janine Brzezinski</a:t>
            </a:r>
          </a:p>
          <a:p>
            <a:pPr algn="ctr">
              <a:lnSpc>
                <a:spcPct val="85000"/>
              </a:lnSpc>
              <a:spcAft>
                <a:spcPts val="600"/>
              </a:spcAft>
              <a:buClr>
                <a:srgbClr val="27ACAA"/>
              </a:buClr>
              <a:buSzPct val="70000"/>
              <a:defRPr/>
            </a:pPr>
            <a:r>
              <a:rPr lang="en-US" sz="1400" dirty="0">
                <a:solidFill>
                  <a:schemeClr val="bg1"/>
                </a:solidFill>
                <a:latin typeface="EYInterstate" panose="02000503020000020004" pitchFamily="2" charset="0"/>
              </a:rPr>
              <a:t>Managing Director</a:t>
            </a:r>
          </a:p>
          <a:p>
            <a:pPr algn="ctr">
              <a:lnSpc>
                <a:spcPct val="85000"/>
              </a:lnSpc>
              <a:spcAft>
                <a:spcPts val="600"/>
              </a:spcAft>
              <a:buClr>
                <a:srgbClr val="27ACAA"/>
              </a:buClr>
              <a:buSzPct val="70000"/>
              <a:defRPr/>
            </a:pPr>
            <a:r>
              <a:rPr lang="en-US" sz="1400" dirty="0">
                <a:solidFill>
                  <a:schemeClr val="bg1"/>
                </a:solidFill>
                <a:latin typeface="EYInterstate" panose="02000503020000020004" pitchFamily="2" charset="0"/>
              </a:rPr>
              <a:t>International Tax and Transaction Services</a:t>
            </a:r>
            <a:br>
              <a:rPr lang="en-US" sz="1400" dirty="0">
                <a:solidFill>
                  <a:schemeClr val="bg1"/>
                </a:solidFill>
                <a:latin typeface="EYInterstate" panose="02000503020000020004" pitchFamily="2" charset="0"/>
              </a:rPr>
            </a:br>
            <a:r>
              <a:rPr lang="en-US" sz="1400" dirty="0">
                <a:solidFill>
                  <a:schemeClr val="bg1"/>
                </a:solidFill>
                <a:latin typeface="EYInterstate" panose="02000503020000020004" pitchFamily="2" charset="0"/>
              </a:rPr>
              <a:t>Ernst &amp; Young LLP</a:t>
            </a:r>
          </a:p>
        </p:txBody>
      </p:sp>
      <p:sp>
        <p:nvSpPr>
          <p:cNvPr id="13" name="Slide Number Placeholder 3">
            <a:extLst>
              <a:ext uri="{FF2B5EF4-FFF2-40B4-BE49-F238E27FC236}">
                <a16:creationId xmlns:a16="http://schemas.microsoft.com/office/drawing/2014/main" id="{74F2904E-8FEA-8D25-F48C-D1C0748B2DC5}"/>
              </a:ext>
            </a:extLst>
          </p:cNvPr>
          <p:cNvSpPr txBox="1">
            <a:spLocks/>
          </p:cNvSpPr>
          <p:nvPr/>
        </p:nvSpPr>
        <p:spPr>
          <a:xfrm>
            <a:off x="304800" y="6477000"/>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endParaRPr sz="800" dirty="0"/>
          </a:p>
        </p:txBody>
      </p:sp>
    </p:spTree>
    <p:extLst>
      <p:ext uri="{BB962C8B-B14F-4D97-AF65-F5344CB8AC3E}">
        <p14:creationId xmlns:p14="http://schemas.microsoft.com/office/powerpoint/2010/main" val="1276453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Grp="1" noChangeArrowheads="1"/>
          </p:cNvSpPr>
          <p:nvPr>
            <p:ph type="title"/>
          </p:nvPr>
        </p:nvSpPr>
        <p:spPr>
          <a:xfrm>
            <a:off x="476251" y="383100"/>
            <a:ext cx="10972800" cy="590400"/>
          </a:xfrm>
        </p:spPr>
        <p:txBody>
          <a:bodyPr/>
          <a:lstStyle/>
          <a:p>
            <a:r>
              <a:rPr lang="en-US" noProof="0" dirty="0">
                <a:solidFill>
                  <a:schemeClr val="tx2"/>
                </a:solidFill>
              </a:rPr>
              <a:t>Form 926 — transfers to foreign corporations </a:t>
            </a:r>
          </a:p>
        </p:txBody>
      </p:sp>
      <p:sp>
        <p:nvSpPr>
          <p:cNvPr id="8" name="Content Placeholder 7">
            <a:extLst>
              <a:ext uri="{FF2B5EF4-FFF2-40B4-BE49-F238E27FC236}">
                <a16:creationId xmlns:a16="http://schemas.microsoft.com/office/drawing/2014/main" id="{417FEC88-BBFB-40A5-AC90-65B4E8C401E9}"/>
              </a:ext>
            </a:extLst>
          </p:cNvPr>
          <p:cNvSpPr>
            <a:spLocks noGrp="1"/>
          </p:cNvSpPr>
          <p:nvPr>
            <p:ph idx="1"/>
          </p:nvPr>
        </p:nvSpPr>
        <p:spPr>
          <a:xfrm>
            <a:off x="922057" y="1139113"/>
            <a:ext cx="4831043" cy="4945344"/>
          </a:xfrm>
        </p:spPr>
        <p:txBody>
          <a:bodyPr/>
          <a:lstStyle/>
          <a:p>
            <a:r>
              <a:rPr lang="en-US" sz="1800" noProof="0" dirty="0">
                <a:solidFill>
                  <a:srgbClr val="FFFFFF"/>
                </a:solidFill>
              </a:rPr>
              <a:t>Form 926 is required for:</a:t>
            </a:r>
          </a:p>
          <a:p>
            <a:pPr lvl="1"/>
            <a:r>
              <a:rPr lang="en-US" sz="1800" noProof="0" dirty="0">
                <a:solidFill>
                  <a:srgbClr val="FFFFFF"/>
                </a:solidFill>
              </a:rPr>
              <a:t>Direct or indirect transfers of more than $100,000 to a foreign corporation during the 12-month period ending on the date of the transfer</a:t>
            </a:r>
          </a:p>
          <a:p>
            <a:pPr lvl="1"/>
            <a:r>
              <a:rPr lang="en-US" sz="1800" noProof="0" dirty="0">
                <a:solidFill>
                  <a:srgbClr val="FFFFFF"/>
                </a:solidFill>
              </a:rPr>
              <a:t>Transfers where, immediately after the transfer, the taxpayer holds, directly or </a:t>
            </a:r>
            <a:r>
              <a:rPr lang="en-US" sz="1800" noProof="0" dirty="0"/>
              <a:t>indirectly, 10</a:t>
            </a:r>
            <a:r>
              <a:rPr lang="en-US" sz="1800" noProof="0" dirty="0">
                <a:solidFill>
                  <a:srgbClr val="FFFFFF"/>
                </a:solidFill>
              </a:rPr>
              <a:t>% ownership</a:t>
            </a:r>
          </a:p>
          <a:p>
            <a:r>
              <a:rPr lang="en-US" sz="1800" noProof="0" dirty="0"/>
              <a:t>Transfers of intangible property (e.g., patents, know-how, services, goodwill) are reportable regardless of value </a:t>
            </a:r>
          </a:p>
          <a:p>
            <a:pPr lvl="1"/>
            <a:r>
              <a:rPr lang="en-US" sz="1800" noProof="0" dirty="0"/>
              <a:t>Includes scenarios where no cash is exchanged but equity or other consideration is received in return</a:t>
            </a:r>
          </a:p>
        </p:txBody>
      </p:sp>
      <p:sp>
        <p:nvSpPr>
          <p:cNvPr id="2" name="Footer Placeholder 1">
            <a:extLst>
              <a:ext uri="{FF2B5EF4-FFF2-40B4-BE49-F238E27FC236}">
                <a16:creationId xmlns:a16="http://schemas.microsoft.com/office/drawing/2014/main" id="{917695B2-7DAD-4309-8770-B2C0F2A68CEE}"/>
              </a:ext>
            </a:extLst>
          </p:cNvPr>
          <p:cNvSpPr>
            <a:spLocks noGrp="1"/>
          </p:cNvSpPr>
          <p:nvPr>
            <p:ph type="ftr" sz="quarter" idx="11"/>
          </p:nvPr>
        </p:nvSpPr>
        <p:spPr/>
        <p:txBody>
          <a:bodyPr/>
          <a:lstStyle/>
          <a:p>
            <a:pPr>
              <a:defRPr/>
            </a:pPr>
            <a:endParaRPr lang="en-US" noProof="0" dirty="0"/>
          </a:p>
        </p:txBody>
      </p:sp>
      <p:pic>
        <p:nvPicPr>
          <p:cNvPr id="5" name="Picture 4">
            <a:extLst>
              <a:ext uri="{FF2B5EF4-FFF2-40B4-BE49-F238E27FC236}">
                <a16:creationId xmlns:a16="http://schemas.microsoft.com/office/drawing/2014/main" id="{3EB632A9-E7C0-C927-2083-BD49976C4B38}"/>
              </a:ext>
            </a:extLst>
          </p:cNvPr>
          <p:cNvPicPr>
            <a:picLocks noChangeAspect="1"/>
          </p:cNvPicPr>
          <p:nvPr/>
        </p:nvPicPr>
        <p:blipFill>
          <a:blip r:embed="rId3"/>
          <a:stretch>
            <a:fillRect/>
          </a:stretch>
        </p:blipFill>
        <p:spPr>
          <a:xfrm>
            <a:off x="6546715" y="1102225"/>
            <a:ext cx="4001424" cy="5269391"/>
          </a:xfrm>
          <a:prstGeom prst="rect">
            <a:avLst/>
          </a:prstGeom>
        </p:spPr>
      </p:pic>
      <p:sp>
        <p:nvSpPr>
          <p:cNvPr id="4" name="Slide Number Placeholder 3">
            <a:extLst>
              <a:ext uri="{FF2B5EF4-FFF2-40B4-BE49-F238E27FC236}">
                <a16:creationId xmlns:a16="http://schemas.microsoft.com/office/drawing/2014/main" id="{B2A8624B-FFD9-3C94-FE99-217E4EE7BBC0}"/>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30</a:t>
            </a:fld>
            <a:endParaRPr sz="800" dirty="0"/>
          </a:p>
        </p:txBody>
      </p:sp>
    </p:spTree>
    <p:extLst>
      <p:ext uri="{BB962C8B-B14F-4D97-AF65-F5344CB8AC3E}">
        <p14:creationId xmlns:p14="http://schemas.microsoft.com/office/powerpoint/2010/main" val="3551795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5C036-6A2A-829A-2E56-21DE94EBD1B9}"/>
            </a:ext>
          </a:extLst>
        </p:cNvPr>
        <p:cNvGrpSpPr/>
        <p:nvPr/>
      </p:nvGrpSpPr>
      <p:grpSpPr>
        <a:xfrm>
          <a:off x="0" y="0"/>
          <a:ext cx="0" cy="0"/>
          <a:chOff x="0" y="0"/>
          <a:chExt cx="0" cy="0"/>
        </a:xfrm>
      </p:grpSpPr>
      <p:sp>
        <p:nvSpPr>
          <p:cNvPr id="76802" name="Rectangle 4">
            <a:extLst>
              <a:ext uri="{FF2B5EF4-FFF2-40B4-BE49-F238E27FC236}">
                <a16:creationId xmlns:a16="http://schemas.microsoft.com/office/drawing/2014/main" id="{8DB2D1C2-D0F7-7D36-F256-EEB7B74117B1}"/>
              </a:ext>
            </a:extLst>
          </p:cNvPr>
          <p:cNvSpPr>
            <a:spLocks noGrp="1" noChangeArrowheads="1"/>
          </p:cNvSpPr>
          <p:nvPr>
            <p:ph type="title"/>
          </p:nvPr>
        </p:nvSpPr>
        <p:spPr>
          <a:xfrm>
            <a:off x="469901" y="383100"/>
            <a:ext cx="10972800" cy="590400"/>
          </a:xfrm>
        </p:spPr>
        <p:txBody>
          <a:bodyPr/>
          <a:lstStyle/>
          <a:p>
            <a:r>
              <a:rPr lang="en-US" noProof="0" dirty="0">
                <a:solidFill>
                  <a:schemeClr val="tx2"/>
                </a:solidFill>
              </a:rPr>
              <a:t>12-month rolling transfer analysis</a:t>
            </a:r>
          </a:p>
        </p:txBody>
      </p:sp>
      <p:sp>
        <p:nvSpPr>
          <p:cNvPr id="76803" name="Rectangle 5">
            <a:extLst>
              <a:ext uri="{FF2B5EF4-FFF2-40B4-BE49-F238E27FC236}">
                <a16:creationId xmlns:a16="http://schemas.microsoft.com/office/drawing/2014/main" id="{64585AE0-4FFF-0DF0-1AD0-FE60E32EB4CC}"/>
              </a:ext>
            </a:extLst>
          </p:cNvPr>
          <p:cNvSpPr>
            <a:spLocks noGrp="1" noChangeArrowheads="1"/>
          </p:cNvSpPr>
          <p:nvPr>
            <p:ph idx="1"/>
          </p:nvPr>
        </p:nvSpPr>
        <p:spPr/>
        <p:txBody>
          <a:bodyPr/>
          <a:lstStyle/>
          <a:p>
            <a:pPr algn="l">
              <a:spcBef>
                <a:spcPts val="300"/>
              </a:spcBef>
              <a:spcAft>
                <a:spcPts val="300"/>
              </a:spcAft>
            </a:pPr>
            <a:r>
              <a:rPr lang="en-US" noProof="0" dirty="0"/>
              <a:t>The IRS requires a taxpayer to file Form 926 if they transfer more than $100,000 in cash to a foreign corporation during any 12-month period.</a:t>
            </a:r>
          </a:p>
          <a:p>
            <a:pPr algn="l">
              <a:spcBef>
                <a:spcPts val="300"/>
              </a:spcBef>
              <a:spcAft>
                <a:spcPts val="300"/>
              </a:spcAft>
            </a:pPr>
            <a:r>
              <a:rPr lang="en-US" noProof="0" dirty="0"/>
              <a:t>This is not limited to a calendar year. Instead, it is a rolling window — meaning:</a:t>
            </a:r>
          </a:p>
          <a:p>
            <a:pPr marL="742950" lvl="1" indent="-285750" algn="l">
              <a:spcBef>
                <a:spcPts val="300"/>
              </a:spcBef>
              <a:spcAft>
                <a:spcPts val="300"/>
              </a:spcAft>
            </a:pPr>
            <a:r>
              <a:rPr lang="en-US" noProof="0" dirty="0"/>
              <a:t>You must look back 12 months from the date of each transfer</a:t>
            </a:r>
          </a:p>
          <a:p>
            <a:pPr marL="742950" lvl="1" indent="-285750" algn="l">
              <a:spcBef>
                <a:spcPts val="300"/>
              </a:spcBef>
              <a:spcAft>
                <a:spcPts val="300"/>
              </a:spcAft>
            </a:pPr>
            <a:r>
              <a:rPr lang="en-US" noProof="0" dirty="0"/>
              <a:t>If the cumulative total of cash transferred during that period exceeds $100,000, you must file Form 926</a:t>
            </a:r>
          </a:p>
          <a:p>
            <a:pPr>
              <a:spcBef>
                <a:spcPts val="300"/>
              </a:spcBef>
              <a:spcAft>
                <a:spcPts val="300"/>
              </a:spcAft>
            </a:pPr>
            <a:r>
              <a:rPr lang="en-US" noProof="0" dirty="0"/>
              <a:t>Example — Suppose you transferred:</a:t>
            </a:r>
          </a:p>
          <a:p>
            <a:pPr marL="789940" lvl="2" indent="-285750"/>
            <a:r>
              <a:rPr lang="en-US" sz="1600" noProof="0" dirty="0"/>
              <a:t>$40,000 on March 1, 2025</a:t>
            </a:r>
          </a:p>
          <a:p>
            <a:pPr marL="789940" lvl="2" indent="-285750"/>
            <a:r>
              <a:rPr lang="en-US" sz="1600" noProof="0" dirty="0"/>
              <a:t>$30,000 on August 1, 2025</a:t>
            </a:r>
          </a:p>
          <a:p>
            <a:pPr marL="789940" lvl="2" indent="-285750"/>
            <a:r>
              <a:rPr lang="en-US" sz="1600" noProof="0" dirty="0"/>
              <a:t>$50,000 on February 1, 2026</a:t>
            </a:r>
          </a:p>
          <a:p>
            <a:pPr lvl="3"/>
            <a:r>
              <a:rPr lang="en-US" sz="1600" noProof="0" dirty="0"/>
              <a:t>On February 1, 2026, the total transferred in the prior 12 months (from February 1, 2025 to </a:t>
            </a:r>
            <a:br>
              <a:rPr lang="en-US" sz="1600" noProof="0" dirty="0"/>
            </a:br>
            <a:r>
              <a:rPr lang="en-US" sz="1600" noProof="0" dirty="0"/>
              <a:t>February 1, 2026) is:</a:t>
            </a:r>
          </a:p>
          <a:p>
            <a:pPr lvl="4"/>
            <a:r>
              <a:rPr lang="en-US" sz="1600" noProof="0" dirty="0"/>
              <a:t>$40,000 (March 1, 2025) + $30,000 (August 1, 2025) + $50,000 (February 1, 2026) = $120,000</a:t>
            </a:r>
          </a:p>
          <a:p>
            <a:pPr lvl="1">
              <a:spcAft>
                <a:spcPts val="600"/>
              </a:spcAft>
            </a:pPr>
            <a:r>
              <a:rPr lang="en-US" noProof="0" dirty="0"/>
              <a:t>Even though neither tax year exceeds the $100,000 threshold, the cumulative amount in a 12-month period is greater than $100,000. Therefore, a filing will be required for 2026 showing the $50,000 transfer.</a:t>
            </a:r>
          </a:p>
          <a:p>
            <a:pPr>
              <a:spcBef>
                <a:spcPts val="300"/>
              </a:spcBef>
              <a:spcAft>
                <a:spcPts val="300"/>
              </a:spcAft>
            </a:pPr>
            <a:endParaRPr lang="en-US" noProof="0" dirty="0">
              <a:solidFill>
                <a:srgbClr val="D6D6D6"/>
              </a:solidFill>
              <a:latin typeface="Segoe Sans"/>
            </a:endParaRPr>
          </a:p>
        </p:txBody>
      </p:sp>
      <p:sp>
        <p:nvSpPr>
          <p:cNvPr id="4" name="Slide Number Placeholder 3">
            <a:extLst>
              <a:ext uri="{FF2B5EF4-FFF2-40B4-BE49-F238E27FC236}">
                <a16:creationId xmlns:a16="http://schemas.microsoft.com/office/drawing/2014/main" id="{8DB450CA-D9A4-FFDF-9CC9-3091A558925E}"/>
              </a:ext>
            </a:extLst>
          </p:cNvPr>
          <p:cNvSpPr>
            <a:spLocks noGrp="1"/>
          </p:cNvSpPr>
          <p:nvPr>
            <p:ph type="sldNum" sz="quarter" idx="12"/>
          </p:nvPr>
        </p:nvSpPr>
        <p:spPr/>
        <p:txBody>
          <a:bodyPr/>
          <a:lstStyle/>
          <a:p>
            <a:pPr>
              <a:defRPr/>
            </a:pPr>
            <a:r>
              <a:rPr lang="en-US" noProof="0" dirty="0"/>
              <a:t>Page </a:t>
            </a:r>
            <a:fld id="{2EEE604F-AA30-4479-BAD8-91C0A510EB06}" type="slidenum">
              <a:rPr lang="en-US" noProof="0" smtClean="0"/>
              <a:pPr>
                <a:defRPr/>
              </a:pPr>
              <a:t>31</a:t>
            </a:fld>
            <a:endParaRPr lang="en-US" noProof="0" dirty="0"/>
          </a:p>
        </p:txBody>
      </p:sp>
      <p:sp>
        <p:nvSpPr>
          <p:cNvPr id="2" name="Footer Placeholder 1">
            <a:extLst>
              <a:ext uri="{FF2B5EF4-FFF2-40B4-BE49-F238E27FC236}">
                <a16:creationId xmlns:a16="http://schemas.microsoft.com/office/drawing/2014/main" id="{E150187B-73E6-CF22-85A3-8DB0048F8878}"/>
              </a:ext>
            </a:extLst>
          </p:cNvPr>
          <p:cNvSpPr>
            <a:spLocks noGrp="1"/>
          </p:cNvSpPr>
          <p:nvPr>
            <p:ph type="ftr" sz="quarter" idx="11"/>
          </p:nvPr>
        </p:nvSpPr>
        <p:spPr/>
        <p:txBody>
          <a:bodyPr/>
          <a:lstStyle/>
          <a:p>
            <a:pPr>
              <a:defRPr/>
            </a:pPr>
            <a:endParaRPr lang="en-US" noProof="0" dirty="0"/>
          </a:p>
        </p:txBody>
      </p:sp>
    </p:spTree>
    <p:extLst>
      <p:ext uri="{BB962C8B-B14F-4D97-AF65-F5344CB8AC3E}">
        <p14:creationId xmlns:p14="http://schemas.microsoft.com/office/powerpoint/2010/main" val="1962919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BC787-FCAC-57D4-D05C-14B75A260DE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181295-5440-4E4C-1B28-F5658B399A80}"/>
              </a:ext>
            </a:extLst>
          </p:cNvPr>
          <p:cNvSpPr>
            <a:spLocks noGrp="1"/>
          </p:cNvSpPr>
          <p:nvPr>
            <p:ph type="sldNum" sz="quarter" idx="12"/>
          </p:nvPr>
        </p:nvSpPr>
        <p:spPr/>
        <p:txBody>
          <a:bodyPr/>
          <a:lstStyle/>
          <a:p>
            <a:r>
              <a:rPr lang="en-GB" dirty="0"/>
              <a:t>Page </a:t>
            </a:r>
            <a:fld id="{F1BC30E3-FFE5-4B91-AA19-87A149EBB9EE}" type="slidenum">
              <a:rPr smtClean="0"/>
              <a:pPr/>
              <a:t>32</a:t>
            </a:fld>
            <a:endParaRPr dirty="0"/>
          </a:p>
        </p:txBody>
      </p:sp>
      <p:sp>
        <p:nvSpPr>
          <p:cNvPr id="4" name="TextBox 3">
            <a:extLst>
              <a:ext uri="{FF2B5EF4-FFF2-40B4-BE49-F238E27FC236}">
                <a16:creationId xmlns:a16="http://schemas.microsoft.com/office/drawing/2014/main" id="{5A95E423-2E24-1F47-82C9-3A12EB506BA0}"/>
              </a:ext>
            </a:extLst>
          </p:cNvPr>
          <p:cNvSpPr txBox="1"/>
          <p:nvPr/>
        </p:nvSpPr>
        <p:spPr>
          <a:xfrm>
            <a:off x="429564" y="457200"/>
            <a:ext cx="7647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b="1" dirty="0">
                <a:solidFill>
                  <a:schemeClr val="bg1"/>
                </a:solidFill>
                <a:latin typeface="EYInterstate" panose="02000503020000020004" pitchFamily="2" charset="0"/>
              </a:rPr>
              <a:t>Polling No. 6</a:t>
            </a:r>
          </a:p>
        </p:txBody>
      </p:sp>
      <p:pic>
        <p:nvPicPr>
          <p:cNvPr id="5" name="Picture 4" descr="A rainbow colored line on a black background&#10;&#10;Description automatically generated">
            <a:extLst>
              <a:ext uri="{FF2B5EF4-FFF2-40B4-BE49-F238E27FC236}">
                <a16:creationId xmlns:a16="http://schemas.microsoft.com/office/drawing/2014/main" id="{5671034E-3FB0-5D3B-A99A-EE08563E7A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6" name="Slide Number Placeholder 3">
            <a:extLst>
              <a:ext uri="{FF2B5EF4-FFF2-40B4-BE49-F238E27FC236}">
                <a16:creationId xmlns:a16="http://schemas.microsoft.com/office/drawing/2014/main" id="{562BC921-EB61-14CB-CB97-AE4AF6517F33}"/>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32</a:t>
            </a:fld>
            <a:endParaRPr sz="800" dirty="0"/>
          </a:p>
        </p:txBody>
      </p:sp>
      <p:sp>
        <p:nvSpPr>
          <p:cNvPr id="9" name="TextBox 8">
            <a:extLst>
              <a:ext uri="{FF2B5EF4-FFF2-40B4-BE49-F238E27FC236}">
                <a16:creationId xmlns:a16="http://schemas.microsoft.com/office/drawing/2014/main" id="{AB18D9DE-CBAE-13BC-DB93-B54F8518EF8C}"/>
              </a:ext>
            </a:extLst>
          </p:cNvPr>
          <p:cNvSpPr txBox="1"/>
          <p:nvPr/>
        </p:nvSpPr>
        <p:spPr>
          <a:xfrm>
            <a:off x="513577" y="3657600"/>
            <a:ext cx="10764023" cy="806355"/>
          </a:xfrm>
          <a:prstGeom prst="rect">
            <a:avLst/>
          </a:prstGeom>
          <a:noFill/>
        </p:spPr>
        <p:txBody>
          <a:bodyPr wrap="square" lIns="0" tIns="36557" rIns="0" bIns="0" rtlCol="0">
            <a:spAutoFit/>
          </a:bodyPr>
          <a:lstStyle/>
          <a:p>
            <a:pPr marL="341313" indent="-341313">
              <a:spcAft>
                <a:spcPts val="1199"/>
              </a:spcAft>
              <a:buClr>
                <a:schemeClr val="accent2"/>
              </a:buClr>
              <a:buSzPct val="70000"/>
            </a:pPr>
            <a:r>
              <a:rPr lang="en-US" sz="2000" dirty="0">
                <a:solidFill>
                  <a:schemeClr val="tx2"/>
                </a:solidFill>
                <a:latin typeface="EYInterstate" panose="02000503020000020004" pitchFamily="2" charset="0"/>
              </a:rPr>
              <a:t>A. </a:t>
            </a:r>
            <a:r>
              <a:rPr lang="en-US" sz="2000" dirty="0">
                <a:solidFill>
                  <a:schemeClr val="bg1"/>
                </a:solidFill>
                <a:latin typeface="EYInterstate" panose="02000503020000020004" pitchFamily="2" charset="0"/>
              </a:rPr>
              <a:t>True</a:t>
            </a:r>
          </a:p>
          <a:p>
            <a:pPr marL="341313" indent="-341313">
              <a:spcAft>
                <a:spcPts val="1199"/>
              </a:spcAft>
              <a:buClr>
                <a:schemeClr val="accent2"/>
              </a:buClr>
              <a:buSzPct val="70000"/>
            </a:pPr>
            <a:r>
              <a:rPr lang="en-US" sz="2000" dirty="0">
                <a:solidFill>
                  <a:schemeClr val="tx2"/>
                </a:solidFill>
                <a:latin typeface="EYInterstate" panose="02000503020000020004" pitchFamily="2" charset="0"/>
              </a:rPr>
              <a:t>B. </a:t>
            </a:r>
            <a:r>
              <a:rPr lang="en-US" sz="2000" dirty="0">
                <a:solidFill>
                  <a:schemeClr val="bg1"/>
                </a:solidFill>
                <a:latin typeface="EYInterstate" panose="02000503020000020004" pitchFamily="2" charset="0"/>
              </a:rPr>
              <a:t>False</a:t>
            </a:r>
          </a:p>
        </p:txBody>
      </p:sp>
      <p:sp>
        <p:nvSpPr>
          <p:cNvPr id="7" name="TextBox 6">
            <a:extLst>
              <a:ext uri="{FF2B5EF4-FFF2-40B4-BE49-F238E27FC236}">
                <a16:creationId xmlns:a16="http://schemas.microsoft.com/office/drawing/2014/main" id="{366BE51E-1B3D-1D2C-9BA1-679986FC5201}"/>
              </a:ext>
            </a:extLst>
          </p:cNvPr>
          <p:cNvSpPr txBox="1"/>
          <p:nvPr/>
        </p:nvSpPr>
        <p:spPr>
          <a:xfrm>
            <a:off x="450853" y="2301903"/>
            <a:ext cx="5721348" cy="1144910"/>
          </a:xfrm>
          <a:prstGeom prst="rect">
            <a:avLst/>
          </a:prstGeom>
          <a:noFill/>
        </p:spPr>
        <p:txBody>
          <a:bodyPr wrap="square" lIns="0" tIns="36557" rIns="0" bIns="0" rtlCol="0">
            <a:spAutoFit/>
          </a:bodyPr>
          <a:lstStyle/>
          <a:p>
            <a:pPr>
              <a:buClr>
                <a:schemeClr val="accent2"/>
              </a:buClr>
              <a:buSzPct val="70000"/>
            </a:pPr>
            <a:r>
              <a:rPr lang="en-US" sz="2400" dirty="0">
                <a:solidFill>
                  <a:schemeClr val="bg1"/>
                </a:solidFill>
                <a:latin typeface="EYInterstate" panose="02000503020000020004" pitchFamily="2" charset="0"/>
              </a:rPr>
              <a:t>True or false: A 12-month rolling analysis is not necessary for Form 926 filing purposes. </a:t>
            </a:r>
          </a:p>
        </p:txBody>
      </p:sp>
    </p:spTree>
    <p:extLst>
      <p:ext uri="{BB962C8B-B14F-4D97-AF65-F5344CB8AC3E}">
        <p14:creationId xmlns:p14="http://schemas.microsoft.com/office/powerpoint/2010/main" val="3165057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a:extLst>
              <a:ext uri="{FF2B5EF4-FFF2-40B4-BE49-F238E27FC236}">
                <a16:creationId xmlns:a16="http://schemas.microsoft.com/office/drawing/2014/main" id="{29A00D5C-B691-4040-A205-19C83BA1E63D}"/>
              </a:ext>
            </a:extLst>
          </p:cNvPr>
          <p:cNvSpPr>
            <a:spLocks noGrp="1" noChangeArrowheads="1"/>
          </p:cNvSpPr>
          <p:nvPr>
            <p:ph type="title"/>
          </p:nvPr>
        </p:nvSpPr>
        <p:spPr>
          <a:xfrm>
            <a:off x="488633" y="377870"/>
            <a:ext cx="10973435" cy="590243"/>
          </a:xfrm>
        </p:spPr>
        <p:txBody>
          <a:bodyPr/>
          <a:lstStyle/>
          <a:p>
            <a:pPr eaLnBrk="1" hangingPunct="1"/>
            <a:r>
              <a:rPr lang="en-US" noProof="0" dirty="0">
                <a:solidFill>
                  <a:schemeClr val="tx2"/>
                </a:solidFill>
              </a:rPr>
              <a:t>Form 8865 — transfers to foreign partnerships </a:t>
            </a:r>
            <a:endParaRPr lang="en-US" noProof="0" dirty="0"/>
          </a:p>
        </p:txBody>
      </p:sp>
      <p:sp>
        <p:nvSpPr>
          <p:cNvPr id="115717" name="Content Placeholder 8">
            <a:extLst>
              <a:ext uri="{FF2B5EF4-FFF2-40B4-BE49-F238E27FC236}">
                <a16:creationId xmlns:a16="http://schemas.microsoft.com/office/drawing/2014/main" id="{4FD30E99-AB73-4E52-B44F-A28DEFC19298}"/>
              </a:ext>
            </a:extLst>
          </p:cNvPr>
          <p:cNvSpPr>
            <a:spLocks noGrp="1" noChangeArrowheads="1"/>
          </p:cNvSpPr>
          <p:nvPr>
            <p:ph idx="1"/>
          </p:nvPr>
        </p:nvSpPr>
        <p:spPr>
          <a:xfrm>
            <a:off x="609283" y="1139431"/>
            <a:ext cx="10973435" cy="4945661"/>
          </a:xfrm>
        </p:spPr>
        <p:txBody>
          <a:bodyPr/>
          <a:lstStyle/>
          <a:p>
            <a:pPr eaLnBrk="1" hangingPunct="1">
              <a:spcBef>
                <a:spcPts val="0"/>
              </a:spcBef>
            </a:pPr>
            <a:r>
              <a:rPr lang="en-US" sz="1800" noProof="0" dirty="0"/>
              <a:t>Types of filer:</a:t>
            </a:r>
          </a:p>
          <a:p>
            <a:pPr lvl="1" eaLnBrk="1" hangingPunct="1">
              <a:spcBef>
                <a:spcPts val="0"/>
              </a:spcBef>
            </a:pPr>
            <a:r>
              <a:rPr lang="en-US" sz="1800" noProof="0" dirty="0"/>
              <a:t>Category 1: US person who controlled (more than 50% interest) the foreign partnership at any time during the partnership’s tax year</a:t>
            </a:r>
          </a:p>
          <a:p>
            <a:pPr lvl="1" eaLnBrk="1" hangingPunct="1">
              <a:spcBef>
                <a:spcPts val="0"/>
              </a:spcBef>
            </a:pPr>
            <a:r>
              <a:rPr lang="en-US" sz="1800" noProof="0" dirty="0"/>
              <a:t>Category 2: US person who owned at least 10% at any time during the tax year while the partnership was considered a controlled foreign partnership (controlled by US persons owning at least 10% interest)</a:t>
            </a:r>
          </a:p>
          <a:p>
            <a:pPr lvl="2">
              <a:spcAft>
                <a:spcPts val="400"/>
              </a:spcAft>
            </a:pPr>
            <a:r>
              <a:rPr lang="en-US" sz="1800" noProof="0" dirty="0"/>
              <a:t>If the foreign partnership had a Category 1 filer at any time during the tax year, no person will be considered a Category 2 filer</a:t>
            </a:r>
          </a:p>
          <a:p>
            <a:pPr lvl="1" eaLnBrk="1" hangingPunct="1">
              <a:spcBef>
                <a:spcPts val="0"/>
              </a:spcBef>
            </a:pPr>
            <a:r>
              <a:rPr lang="en-US" sz="1800" noProof="0" dirty="0"/>
              <a:t>Category 3: Contribution of property that either: </a:t>
            </a:r>
          </a:p>
          <a:p>
            <a:pPr lvl="2">
              <a:spcAft>
                <a:spcPts val="400"/>
              </a:spcAft>
            </a:pPr>
            <a:r>
              <a:rPr lang="en-US" sz="1800" noProof="0" dirty="0"/>
              <a:t>Was owned directly or constructively with at least a 10% interest in the foreign partnership immediately after the contribution</a:t>
            </a:r>
          </a:p>
          <a:p>
            <a:pPr lvl="2">
              <a:spcAft>
                <a:spcPts val="400"/>
              </a:spcAft>
            </a:pPr>
            <a:r>
              <a:rPr lang="en-US" sz="1800" noProof="0" dirty="0"/>
              <a:t>Or the value of the property contributed (when added to the value of any other property contributed to the partnership by such person or any related person during the 12-month period ending on the date of transfer) exceeds $100,000</a:t>
            </a:r>
          </a:p>
          <a:p>
            <a:pPr lvl="1" eaLnBrk="1" hangingPunct="1">
              <a:spcBef>
                <a:spcPts val="0"/>
              </a:spcBef>
            </a:pPr>
            <a:r>
              <a:rPr lang="en-US" sz="1800" noProof="0" dirty="0"/>
              <a:t>Category 4: Reportable event (acquisitions, dispositions or changes in proportional interest)</a:t>
            </a:r>
          </a:p>
        </p:txBody>
      </p:sp>
      <p:sp>
        <p:nvSpPr>
          <p:cNvPr id="2" name="Footer Placeholder 1">
            <a:extLst>
              <a:ext uri="{FF2B5EF4-FFF2-40B4-BE49-F238E27FC236}">
                <a16:creationId xmlns:a16="http://schemas.microsoft.com/office/drawing/2014/main" id="{CA8476F5-E59C-4B86-ABAF-33CC4E0BD37F}"/>
              </a:ext>
            </a:extLst>
          </p:cNvPr>
          <p:cNvSpPr>
            <a:spLocks noGrp="1"/>
          </p:cNvSpPr>
          <p:nvPr>
            <p:ph type="ftr" sz="quarter" idx="11"/>
          </p:nvPr>
        </p:nvSpPr>
        <p:spPr/>
        <p:txBody>
          <a:bodyPr/>
          <a:lstStyle/>
          <a:p>
            <a:pPr>
              <a:defRPr/>
            </a:pPr>
            <a:endParaRPr lang="en-US" noProof="0" dirty="0"/>
          </a:p>
        </p:txBody>
      </p:sp>
      <p:sp>
        <p:nvSpPr>
          <p:cNvPr id="4" name="Slide Number Placeholder 3">
            <a:extLst>
              <a:ext uri="{FF2B5EF4-FFF2-40B4-BE49-F238E27FC236}">
                <a16:creationId xmlns:a16="http://schemas.microsoft.com/office/drawing/2014/main" id="{5BAF1AAE-0E29-EB9A-1C9D-FD37BE7CA3A3}"/>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33</a:t>
            </a:fld>
            <a:endParaRPr sz="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1">
            <a:extLst>
              <a:ext uri="{FF2B5EF4-FFF2-40B4-BE49-F238E27FC236}">
                <a16:creationId xmlns:a16="http://schemas.microsoft.com/office/drawing/2014/main" id="{E0882FA3-B093-46B0-81DB-5C7A9156F28C}"/>
              </a:ext>
            </a:extLst>
          </p:cNvPr>
          <p:cNvSpPr>
            <a:spLocks noGrp="1" noChangeArrowheads="1"/>
          </p:cNvSpPr>
          <p:nvPr>
            <p:ph type="title"/>
          </p:nvPr>
        </p:nvSpPr>
        <p:spPr>
          <a:xfrm>
            <a:off x="475933" y="377871"/>
            <a:ext cx="10973435" cy="591829"/>
          </a:xfrm>
        </p:spPr>
        <p:txBody>
          <a:bodyPr/>
          <a:lstStyle/>
          <a:p>
            <a:pPr eaLnBrk="1" hangingPunct="1"/>
            <a:r>
              <a:rPr lang="en-US" noProof="0" dirty="0">
                <a:solidFill>
                  <a:schemeClr val="tx2"/>
                </a:solidFill>
              </a:rPr>
              <a:t>Example: Controlling 10% partner</a:t>
            </a:r>
          </a:p>
        </p:txBody>
      </p:sp>
      <p:sp>
        <p:nvSpPr>
          <p:cNvPr id="123907" name="Content Placeholder 5">
            <a:extLst>
              <a:ext uri="{FF2B5EF4-FFF2-40B4-BE49-F238E27FC236}">
                <a16:creationId xmlns:a16="http://schemas.microsoft.com/office/drawing/2014/main" id="{9C846DCA-E26A-4458-9584-921826ACD3C2}"/>
              </a:ext>
            </a:extLst>
          </p:cNvPr>
          <p:cNvSpPr>
            <a:spLocks noGrp="1" noChangeArrowheads="1"/>
          </p:cNvSpPr>
          <p:nvPr>
            <p:ph sz="half" idx="1"/>
          </p:nvPr>
        </p:nvSpPr>
        <p:spPr>
          <a:xfrm>
            <a:off x="609283" y="3538482"/>
            <a:ext cx="4590247" cy="2698931"/>
          </a:xfrm>
        </p:spPr>
        <p:txBody>
          <a:bodyPr/>
          <a:lstStyle/>
          <a:p>
            <a:pPr eaLnBrk="1" hangingPunct="1"/>
            <a:r>
              <a:rPr lang="en-US" sz="1599" noProof="0" dirty="0">
                <a:solidFill>
                  <a:srgbClr val="FFFFFF"/>
                </a:solidFill>
              </a:rPr>
              <a:t>In </a:t>
            </a:r>
            <a:r>
              <a:rPr lang="en-US" sz="1599" noProof="0" dirty="0"/>
              <a:t>this example, a foreign partnership is considered a controlled foreign partnership (CFP) because it is controlled by US persons owning 10% or greater interests. </a:t>
            </a:r>
          </a:p>
          <a:p>
            <a:pPr eaLnBrk="1" hangingPunct="1"/>
            <a:r>
              <a:rPr lang="en-US" sz="1599" noProof="0" dirty="0"/>
              <a:t>Because US partner A and US partner B are 10% controlling partners, each will have </a:t>
            </a:r>
            <a:r>
              <a:rPr lang="en-US" sz="1599" noProof="0" dirty="0">
                <a:solidFill>
                  <a:srgbClr val="FFFFFF"/>
                </a:solidFill>
              </a:rPr>
              <a:t>a Category 2 Form 8865 filing requirement. </a:t>
            </a:r>
          </a:p>
          <a:p>
            <a:pPr eaLnBrk="1" hangingPunct="1"/>
            <a:r>
              <a:rPr lang="en-US" sz="1599" noProof="0" dirty="0">
                <a:solidFill>
                  <a:srgbClr val="FFFFFF"/>
                </a:solidFill>
              </a:rPr>
              <a:t>Other categories may also be applicable, depending on the facts and circumstances. </a:t>
            </a:r>
          </a:p>
          <a:p>
            <a:pPr eaLnBrk="1" hangingPunct="1"/>
            <a:endParaRPr lang="en-US" sz="1599" noProof="0" dirty="0"/>
          </a:p>
        </p:txBody>
      </p:sp>
      <p:sp>
        <p:nvSpPr>
          <p:cNvPr id="123910" name="Rectangle 3">
            <a:extLst>
              <a:ext uri="{FF2B5EF4-FFF2-40B4-BE49-F238E27FC236}">
                <a16:creationId xmlns:a16="http://schemas.microsoft.com/office/drawing/2014/main" id="{50970A36-5A0B-466F-8006-AF1F1001EA3C}"/>
              </a:ext>
            </a:extLst>
          </p:cNvPr>
          <p:cNvSpPr>
            <a:spLocks noChangeArrowheads="1"/>
          </p:cNvSpPr>
          <p:nvPr/>
        </p:nvSpPr>
        <p:spPr bwMode="auto">
          <a:xfrm>
            <a:off x="3339949" y="1628126"/>
            <a:ext cx="2268943" cy="133915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696" rIns="45696" anchor="ctr" anchorCtr="1"/>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lgn="ctr" eaLnBrk="1" hangingPunct="1">
              <a:spcBef>
                <a:spcPct val="20000"/>
              </a:spcBef>
              <a:buClr>
                <a:schemeClr val="tx2"/>
              </a:buClr>
              <a:buSzPct val="65000"/>
              <a:buFont typeface="Wingdings" panose="05000000000000000000" pitchFamily="2" charset="2"/>
              <a:buNone/>
            </a:pPr>
            <a:r>
              <a:rPr lang="en-US" sz="1599" b="1" noProof="0" dirty="0"/>
              <a:t>Foreign partner</a:t>
            </a:r>
          </a:p>
          <a:p>
            <a:pPr algn="ctr" eaLnBrk="1" hangingPunct="1">
              <a:spcBef>
                <a:spcPct val="20000"/>
              </a:spcBef>
              <a:buClr>
                <a:schemeClr val="tx2"/>
              </a:buClr>
              <a:buSzPct val="65000"/>
              <a:buFont typeface="Wingdings" panose="05000000000000000000" pitchFamily="2" charset="2"/>
              <a:buNone/>
            </a:pPr>
            <a:r>
              <a:rPr lang="en-US" sz="1599" b="1" noProof="0" dirty="0"/>
              <a:t>45%</a:t>
            </a:r>
          </a:p>
        </p:txBody>
      </p:sp>
      <p:sp>
        <p:nvSpPr>
          <p:cNvPr id="123911" name="Rectangle 4">
            <a:extLst>
              <a:ext uri="{FF2B5EF4-FFF2-40B4-BE49-F238E27FC236}">
                <a16:creationId xmlns:a16="http://schemas.microsoft.com/office/drawing/2014/main" id="{A7F091AD-B69B-4005-BF07-A752706FFAE1}"/>
              </a:ext>
            </a:extLst>
          </p:cNvPr>
          <p:cNvSpPr>
            <a:spLocks noChangeArrowheads="1"/>
          </p:cNvSpPr>
          <p:nvPr/>
        </p:nvSpPr>
        <p:spPr bwMode="auto">
          <a:xfrm>
            <a:off x="6318135" y="1628126"/>
            <a:ext cx="2268943" cy="133915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696" rIns="45696" anchor="ctr" anchorCtr="1"/>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lgn="ctr" eaLnBrk="1" hangingPunct="1">
              <a:spcBef>
                <a:spcPct val="20000"/>
              </a:spcBef>
              <a:buClr>
                <a:schemeClr val="tx2"/>
              </a:buClr>
              <a:buSzPct val="65000"/>
              <a:buFont typeface="Wingdings" panose="05000000000000000000" pitchFamily="2" charset="2"/>
              <a:buNone/>
            </a:pPr>
            <a:r>
              <a:rPr lang="en-US" sz="1599" b="1" noProof="0" dirty="0"/>
              <a:t>US partner A</a:t>
            </a:r>
          </a:p>
          <a:p>
            <a:pPr algn="ctr" eaLnBrk="1" hangingPunct="1">
              <a:spcBef>
                <a:spcPct val="20000"/>
              </a:spcBef>
              <a:buClr>
                <a:schemeClr val="tx2"/>
              </a:buClr>
              <a:buSzPct val="65000"/>
              <a:buFont typeface="Wingdings" panose="05000000000000000000" pitchFamily="2" charset="2"/>
              <a:buNone/>
            </a:pPr>
            <a:r>
              <a:rPr lang="en-US" sz="1599" b="1" noProof="0" dirty="0"/>
              <a:t>45%</a:t>
            </a:r>
          </a:p>
        </p:txBody>
      </p:sp>
      <p:sp>
        <p:nvSpPr>
          <p:cNvPr id="123912" name="Rectangle 5">
            <a:extLst>
              <a:ext uri="{FF2B5EF4-FFF2-40B4-BE49-F238E27FC236}">
                <a16:creationId xmlns:a16="http://schemas.microsoft.com/office/drawing/2014/main" id="{792709A6-7CC0-4685-93F6-A2E2D11725C1}"/>
              </a:ext>
            </a:extLst>
          </p:cNvPr>
          <p:cNvSpPr>
            <a:spLocks noChangeArrowheads="1"/>
          </p:cNvSpPr>
          <p:nvPr/>
        </p:nvSpPr>
        <p:spPr bwMode="auto">
          <a:xfrm>
            <a:off x="9296322" y="1628126"/>
            <a:ext cx="2268943" cy="133915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696" rIns="45696" anchor="ctr" anchorCtr="1"/>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lgn="ctr" eaLnBrk="1" hangingPunct="1">
              <a:spcBef>
                <a:spcPct val="20000"/>
              </a:spcBef>
              <a:buClr>
                <a:schemeClr val="tx2"/>
              </a:buClr>
              <a:buSzPct val="65000"/>
              <a:buFont typeface="Wingdings" panose="05000000000000000000" pitchFamily="2" charset="2"/>
              <a:buNone/>
            </a:pPr>
            <a:r>
              <a:rPr lang="en-US" sz="1599" b="1" noProof="0" dirty="0"/>
              <a:t>US partner B</a:t>
            </a:r>
          </a:p>
          <a:p>
            <a:pPr algn="ctr" eaLnBrk="1" hangingPunct="1">
              <a:spcBef>
                <a:spcPct val="20000"/>
              </a:spcBef>
              <a:buClr>
                <a:schemeClr val="tx2"/>
              </a:buClr>
              <a:buSzPct val="65000"/>
              <a:buFont typeface="Wingdings" panose="05000000000000000000" pitchFamily="2" charset="2"/>
              <a:buNone/>
            </a:pPr>
            <a:r>
              <a:rPr lang="en-US" sz="1599" b="1" noProof="0" dirty="0"/>
              <a:t>10%</a:t>
            </a:r>
          </a:p>
        </p:txBody>
      </p:sp>
      <p:sp>
        <p:nvSpPr>
          <p:cNvPr id="123913" name="AutoShape 6">
            <a:extLst>
              <a:ext uri="{FF2B5EF4-FFF2-40B4-BE49-F238E27FC236}">
                <a16:creationId xmlns:a16="http://schemas.microsoft.com/office/drawing/2014/main" id="{224BC28A-5AF7-4B9C-BE7E-D940E858BA38}"/>
              </a:ext>
            </a:extLst>
          </p:cNvPr>
          <p:cNvSpPr>
            <a:spLocks noChangeArrowheads="1"/>
          </p:cNvSpPr>
          <p:nvPr/>
        </p:nvSpPr>
        <p:spPr bwMode="auto">
          <a:xfrm>
            <a:off x="6649750" y="4217577"/>
            <a:ext cx="1607300" cy="1339153"/>
          </a:xfrm>
          <a:prstGeom prst="flowChartExtra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182785" anchor="ctr" anchorCtr="1"/>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lgn="ctr" eaLnBrk="1" hangingPunct="1">
              <a:spcBef>
                <a:spcPct val="20000"/>
              </a:spcBef>
              <a:buClr>
                <a:schemeClr val="tx2"/>
              </a:buClr>
              <a:buSzPct val="65000"/>
              <a:buFont typeface="Wingdings" panose="05000000000000000000" pitchFamily="2" charset="2"/>
              <a:buNone/>
            </a:pPr>
            <a:r>
              <a:rPr lang="en-US" sz="1599" b="1" noProof="0" dirty="0"/>
              <a:t>Foreign </a:t>
            </a:r>
          </a:p>
          <a:p>
            <a:pPr algn="ctr" eaLnBrk="1" hangingPunct="1">
              <a:spcBef>
                <a:spcPct val="20000"/>
              </a:spcBef>
              <a:buClr>
                <a:schemeClr val="tx2"/>
              </a:buClr>
              <a:buSzPct val="65000"/>
              <a:buFont typeface="Wingdings" panose="05000000000000000000" pitchFamily="2" charset="2"/>
              <a:buNone/>
            </a:pPr>
            <a:r>
              <a:rPr lang="en-US" sz="1599" b="1" noProof="0" dirty="0"/>
              <a:t>partnership</a:t>
            </a:r>
          </a:p>
        </p:txBody>
      </p:sp>
      <p:sp>
        <p:nvSpPr>
          <p:cNvPr id="123914" name="Line 7">
            <a:extLst>
              <a:ext uri="{FF2B5EF4-FFF2-40B4-BE49-F238E27FC236}">
                <a16:creationId xmlns:a16="http://schemas.microsoft.com/office/drawing/2014/main" id="{BD52F32D-F277-4846-9F37-551733F02710}"/>
              </a:ext>
            </a:extLst>
          </p:cNvPr>
          <p:cNvSpPr>
            <a:spLocks noChangeShapeType="1"/>
          </p:cNvSpPr>
          <p:nvPr/>
        </p:nvSpPr>
        <p:spPr bwMode="auto">
          <a:xfrm>
            <a:off x="4474420" y="2967279"/>
            <a:ext cx="2552958" cy="1964302"/>
          </a:xfrm>
          <a:prstGeom prst="line">
            <a:avLst/>
          </a:prstGeom>
          <a:noFill/>
          <a:ln w="63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799" noProof="0" dirty="0"/>
          </a:p>
        </p:txBody>
      </p:sp>
      <p:sp>
        <p:nvSpPr>
          <p:cNvPr id="123915" name="Line 9">
            <a:extLst>
              <a:ext uri="{FF2B5EF4-FFF2-40B4-BE49-F238E27FC236}">
                <a16:creationId xmlns:a16="http://schemas.microsoft.com/office/drawing/2014/main" id="{5638BCD1-7296-4F5E-B588-60851509039A}"/>
              </a:ext>
            </a:extLst>
          </p:cNvPr>
          <p:cNvSpPr>
            <a:spLocks noChangeShapeType="1"/>
          </p:cNvSpPr>
          <p:nvPr/>
        </p:nvSpPr>
        <p:spPr bwMode="auto">
          <a:xfrm flipH="1">
            <a:off x="7877835" y="2967279"/>
            <a:ext cx="2648158" cy="1964302"/>
          </a:xfrm>
          <a:prstGeom prst="line">
            <a:avLst/>
          </a:prstGeom>
          <a:noFill/>
          <a:ln w="63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799" noProof="0" dirty="0"/>
          </a:p>
        </p:txBody>
      </p:sp>
      <p:cxnSp>
        <p:nvCxnSpPr>
          <p:cNvPr id="3" name="Straight Arrow Connector 2">
            <a:extLst>
              <a:ext uri="{FF2B5EF4-FFF2-40B4-BE49-F238E27FC236}">
                <a16:creationId xmlns:a16="http://schemas.microsoft.com/office/drawing/2014/main" id="{C74966AE-57A0-4340-9752-9D3225B9A4DB}"/>
              </a:ext>
            </a:extLst>
          </p:cNvPr>
          <p:cNvCxnSpPr>
            <a:stCxn id="123911" idx="2"/>
            <a:endCxn id="123913" idx="0"/>
          </p:cNvCxnSpPr>
          <p:nvPr/>
        </p:nvCxnSpPr>
        <p:spPr>
          <a:xfrm>
            <a:off x="7452606" y="2967278"/>
            <a:ext cx="0" cy="1250299"/>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C1658B2-5178-4AEE-B57B-B40548D71A0B}"/>
              </a:ext>
            </a:extLst>
          </p:cNvPr>
          <p:cNvSpPr>
            <a:spLocks noGrp="1"/>
          </p:cNvSpPr>
          <p:nvPr>
            <p:ph type="ftr" sz="quarter" idx="11"/>
          </p:nvPr>
        </p:nvSpPr>
        <p:spPr/>
        <p:txBody>
          <a:bodyPr/>
          <a:lstStyle/>
          <a:p>
            <a:pPr>
              <a:defRPr/>
            </a:pPr>
            <a:r>
              <a:rPr lang="en-US" noProof="0" dirty="0"/>
              <a:t>Institutional investor foreign filing training 2023</a:t>
            </a:r>
          </a:p>
        </p:txBody>
      </p:sp>
      <p:sp>
        <p:nvSpPr>
          <p:cNvPr id="5" name="Slide Number Placeholder 3">
            <a:extLst>
              <a:ext uri="{FF2B5EF4-FFF2-40B4-BE49-F238E27FC236}">
                <a16:creationId xmlns:a16="http://schemas.microsoft.com/office/drawing/2014/main" id="{6EEF3F69-0D12-D7C7-6E4C-3AA981D9E698}"/>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34</a:t>
            </a:fld>
            <a:endParaRPr sz="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2">
            <a:extLst>
              <a:ext uri="{FF2B5EF4-FFF2-40B4-BE49-F238E27FC236}">
                <a16:creationId xmlns:a16="http://schemas.microsoft.com/office/drawing/2014/main" id="{D85F9D13-4AC0-41D1-BD88-89081C723CAD}"/>
              </a:ext>
            </a:extLst>
          </p:cNvPr>
          <p:cNvSpPr>
            <a:spLocks noGrp="1" noChangeArrowheads="1"/>
          </p:cNvSpPr>
          <p:nvPr>
            <p:ph type="title"/>
          </p:nvPr>
        </p:nvSpPr>
        <p:spPr>
          <a:xfrm>
            <a:off x="475933" y="371521"/>
            <a:ext cx="10973435" cy="591829"/>
          </a:xfrm>
        </p:spPr>
        <p:txBody>
          <a:bodyPr/>
          <a:lstStyle/>
          <a:p>
            <a:pPr eaLnBrk="1" hangingPunct="1">
              <a:spcBef>
                <a:spcPts val="0"/>
              </a:spcBef>
              <a:spcAft>
                <a:spcPts val="600"/>
              </a:spcAft>
            </a:pPr>
            <a:r>
              <a:rPr lang="en-US" noProof="0" dirty="0">
                <a:solidFill>
                  <a:schemeClr val="tx2"/>
                </a:solidFill>
              </a:rPr>
              <a:t>Example: Indirect filing requirements</a:t>
            </a:r>
          </a:p>
        </p:txBody>
      </p:sp>
      <p:sp>
        <p:nvSpPr>
          <p:cNvPr id="4" name="Content Placeholder 3">
            <a:extLst>
              <a:ext uri="{FF2B5EF4-FFF2-40B4-BE49-F238E27FC236}">
                <a16:creationId xmlns:a16="http://schemas.microsoft.com/office/drawing/2014/main" id="{933329B0-C0E3-420F-AF7C-BA170FDF85BA}"/>
              </a:ext>
            </a:extLst>
          </p:cNvPr>
          <p:cNvSpPr>
            <a:spLocks noGrp="1"/>
          </p:cNvSpPr>
          <p:nvPr>
            <p:ph sz="half" idx="1"/>
          </p:nvPr>
        </p:nvSpPr>
        <p:spPr>
          <a:xfrm>
            <a:off x="609283" y="1139431"/>
            <a:ext cx="4047777" cy="4831421"/>
          </a:xfrm>
        </p:spPr>
        <p:txBody>
          <a:bodyPr rtlCol="0">
            <a:noAutofit/>
          </a:bodyPr>
          <a:lstStyle/>
          <a:p>
            <a:pPr marL="0" indent="0">
              <a:spcBef>
                <a:spcPts val="0"/>
              </a:spcBef>
              <a:spcAft>
                <a:spcPts val="600"/>
              </a:spcAft>
              <a:buNone/>
              <a:defRPr/>
            </a:pPr>
            <a:r>
              <a:rPr lang="en-US" sz="1800" noProof="0" dirty="0">
                <a:solidFill>
                  <a:srgbClr val="FFFFFF"/>
                </a:solidFill>
              </a:rPr>
              <a:t>Facts:</a:t>
            </a:r>
          </a:p>
          <a:p>
            <a:pPr marL="356438" indent="-356438">
              <a:spcBef>
                <a:spcPts val="0"/>
              </a:spcBef>
              <a:spcAft>
                <a:spcPts val="600"/>
              </a:spcAft>
              <a:defRPr/>
            </a:pPr>
            <a:r>
              <a:rPr lang="en-US" sz="1800" noProof="0" dirty="0"/>
              <a:t>US partner owns 55% of foreign partnership</a:t>
            </a:r>
          </a:p>
          <a:p>
            <a:pPr marL="356438" indent="-356438">
              <a:spcBef>
                <a:spcPts val="0"/>
              </a:spcBef>
              <a:spcAft>
                <a:spcPts val="600"/>
              </a:spcAft>
              <a:defRPr/>
            </a:pPr>
            <a:r>
              <a:rPr lang="en-US" sz="1800" noProof="0" dirty="0"/>
              <a:t>Foreign partnership owns 50% of foreign corporation at the end of the year</a:t>
            </a:r>
          </a:p>
          <a:p>
            <a:pPr marL="356438" indent="-356438">
              <a:spcBef>
                <a:spcPts val="0"/>
              </a:spcBef>
              <a:spcAft>
                <a:spcPts val="600"/>
              </a:spcAft>
              <a:defRPr/>
            </a:pPr>
            <a:r>
              <a:rPr lang="en-US" sz="1800" noProof="0" dirty="0"/>
              <a:t>Foreign partnership contributed $300,000 to foreign corporation during the tax year</a:t>
            </a:r>
          </a:p>
          <a:p>
            <a:pPr marL="356438" indent="-356438">
              <a:spcBef>
                <a:spcPts val="0"/>
              </a:spcBef>
              <a:spcAft>
                <a:spcPts val="600"/>
              </a:spcAft>
              <a:defRPr/>
            </a:pPr>
            <a:r>
              <a:rPr lang="en-US" sz="1800" noProof="0" dirty="0"/>
              <a:t>Before the contribution, foreign partnership owned 30% of foreign corporation</a:t>
            </a:r>
          </a:p>
          <a:p>
            <a:pPr marL="356438" indent="-356438">
              <a:spcBef>
                <a:spcPts val="0"/>
              </a:spcBef>
              <a:spcAft>
                <a:spcPts val="600"/>
              </a:spcAft>
              <a:defRPr/>
            </a:pPr>
            <a:r>
              <a:rPr lang="en-US" sz="1800" noProof="0" dirty="0"/>
              <a:t>Foreign corporation </a:t>
            </a:r>
            <a:r>
              <a:rPr lang="en-US" sz="1800" noProof="0" dirty="0">
                <a:solidFill>
                  <a:srgbClr val="FFFFFF"/>
                </a:solidFill>
              </a:rPr>
              <a:t>is a CFC</a:t>
            </a:r>
          </a:p>
        </p:txBody>
      </p:sp>
      <p:sp>
        <p:nvSpPr>
          <p:cNvPr id="5" name="Content Placeholder 4">
            <a:extLst>
              <a:ext uri="{FF2B5EF4-FFF2-40B4-BE49-F238E27FC236}">
                <a16:creationId xmlns:a16="http://schemas.microsoft.com/office/drawing/2014/main" id="{513C2B19-9C4E-4E1F-A646-35849E39A58C}"/>
              </a:ext>
            </a:extLst>
          </p:cNvPr>
          <p:cNvSpPr>
            <a:spLocks noGrp="1"/>
          </p:cNvSpPr>
          <p:nvPr>
            <p:ph sz="half" idx="2"/>
          </p:nvPr>
        </p:nvSpPr>
        <p:spPr>
          <a:xfrm>
            <a:off x="7374859" y="1139431"/>
            <a:ext cx="4204685" cy="5297684"/>
          </a:xfrm>
        </p:spPr>
        <p:txBody>
          <a:bodyPr rtlCol="0">
            <a:noAutofit/>
          </a:bodyPr>
          <a:lstStyle/>
          <a:p>
            <a:pPr marL="0" indent="0">
              <a:spcBef>
                <a:spcPts val="0"/>
              </a:spcBef>
              <a:spcAft>
                <a:spcPts val="600"/>
              </a:spcAft>
              <a:buNone/>
              <a:defRPr/>
            </a:pPr>
            <a:r>
              <a:rPr lang="en-US" sz="1800" noProof="0" dirty="0">
                <a:solidFill>
                  <a:srgbClr val="FFFFFF"/>
                </a:solidFill>
              </a:rPr>
              <a:t>Filing requirements:</a:t>
            </a:r>
          </a:p>
          <a:p>
            <a:pPr marL="356438" indent="-356438">
              <a:spcBef>
                <a:spcPts val="0"/>
              </a:spcBef>
              <a:spcAft>
                <a:spcPts val="600"/>
              </a:spcAft>
              <a:defRPr/>
            </a:pPr>
            <a:r>
              <a:rPr lang="en-US" sz="1800" noProof="0" dirty="0"/>
              <a:t>US partner will have a Category 1 Form 8865 filing requirement for its ownership in the foreign partnership</a:t>
            </a:r>
          </a:p>
          <a:p>
            <a:pPr marL="356438" indent="-356438">
              <a:spcBef>
                <a:spcPts val="0"/>
              </a:spcBef>
              <a:spcAft>
                <a:spcPts val="600"/>
              </a:spcAft>
              <a:defRPr/>
            </a:pPr>
            <a:r>
              <a:rPr lang="en-US" sz="1800" noProof="0" dirty="0"/>
              <a:t>US partner will have a Category 3 and 5a Form 5471 filing requirement for the foreign corporation</a:t>
            </a:r>
          </a:p>
          <a:p>
            <a:pPr marL="356438" indent="-356438">
              <a:spcBef>
                <a:spcPts val="0"/>
              </a:spcBef>
              <a:spcAft>
                <a:spcPts val="600"/>
              </a:spcAft>
              <a:defRPr/>
            </a:pPr>
            <a:r>
              <a:rPr lang="en-US" sz="1800" noProof="0" dirty="0"/>
              <a:t>US partner will have a </a:t>
            </a:r>
            <a:br>
              <a:rPr lang="en-US" sz="1800" noProof="0" dirty="0"/>
            </a:br>
            <a:r>
              <a:rPr lang="en-US" sz="1800" noProof="0" dirty="0"/>
              <a:t>Form 926 filing requirement for the contribution made by the foreign partnership to the foreign corporation</a:t>
            </a:r>
          </a:p>
          <a:p>
            <a:pPr marL="0" indent="0">
              <a:spcBef>
                <a:spcPts val="0"/>
              </a:spcBef>
              <a:spcAft>
                <a:spcPts val="600"/>
              </a:spcAft>
              <a:buNone/>
              <a:defRPr/>
            </a:pPr>
            <a:endParaRPr lang="en-US" sz="1600" noProof="0" dirty="0">
              <a:solidFill>
                <a:srgbClr val="FFFF00"/>
              </a:solidFill>
            </a:endParaRPr>
          </a:p>
          <a:p>
            <a:pPr marL="0" indent="0">
              <a:spcBef>
                <a:spcPts val="0"/>
              </a:spcBef>
              <a:spcAft>
                <a:spcPts val="600"/>
              </a:spcAft>
              <a:buNone/>
              <a:defRPr/>
            </a:pPr>
            <a:r>
              <a:rPr lang="en-US" sz="1400" noProof="0" dirty="0">
                <a:solidFill>
                  <a:srgbClr val="FFE600"/>
                </a:solidFill>
              </a:rPr>
              <a:t>Note: If the foreign partnership was instead a US partnership that had filed a Form 5471 and reported the necessary Category 3 and Category 5a information, the US partner would no longer have a filing requirement.</a:t>
            </a:r>
          </a:p>
        </p:txBody>
      </p:sp>
      <p:sp>
        <p:nvSpPr>
          <p:cNvPr id="137223" name="Rectangle 3">
            <a:extLst>
              <a:ext uri="{FF2B5EF4-FFF2-40B4-BE49-F238E27FC236}">
                <a16:creationId xmlns:a16="http://schemas.microsoft.com/office/drawing/2014/main" id="{B3F78AE1-2C10-4740-96ED-1E974781F236}"/>
              </a:ext>
            </a:extLst>
          </p:cNvPr>
          <p:cNvSpPr>
            <a:spLocks noChangeArrowheads="1"/>
          </p:cNvSpPr>
          <p:nvPr/>
        </p:nvSpPr>
        <p:spPr bwMode="auto">
          <a:xfrm>
            <a:off x="5102743" y="5161648"/>
            <a:ext cx="1938915" cy="94883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696" rIns="45696" anchor="ctr" anchorCtr="1"/>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lgn="ctr" eaLnBrk="1" hangingPunct="1">
              <a:buClr>
                <a:schemeClr val="tx2"/>
              </a:buClr>
              <a:buSzPct val="65000"/>
              <a:buFont typeface="Wingdings" panose="05000000000000000000" pitchFamily="2" charset="2"/>
              <a:buNone/>
            </a:pPr>
            <a:r>
              <a:rPr lang="en-US" sz="1599" b="1" noProof="0" dirty="0"/>
              <a:t>Foreign </a:t>
            </a:r>
            <a:br>
              <a:rPr lang="en-US" sz="1599" b="1" noProof="0" dirty="0"/>
            </a:br>
            <a:r>
              <a:rPr lang="en-US" sz="1599" b="1" noProof="0" dirty="0"/>
              <a:t>corporation</a:t>
            </a:r>
          </a:p>
        </p:txBody>
      </p:sp>
      <p:sp>
        <p:nvSpPr>
          <p:cNvPr id="137224" name="Rectangle 4">
            <a:extLst>
              <a:ext uri="{FF2B5EF4-FFF2-40B4-BE49-F238E27FC236}">
                <a16:creationId xmlns:a16="http://schemas.microsoft.com/office/drawing/2014/main" id="{3F3481DD-87EA-4656-9B53-C50BA7ED6B9B}"/>
              </a:ext>
            </a:extLst>
          </p:cNvPr>
          <p:cNvSpPr>
            <a:spLocks noChangeArrowheads="1"/>
          </p:cNvSpPr>
          <p:nvPr/>
        </p:nvSpPr>
        <p:spPr bwMode="auto">
          <a:xfrm>
            <a:off x="5102743" y="1172751"/>
            <a:ext cx="1938915" cy="94883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696" rIns="45696" anchor="ctr" anchorCtr="1"/>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lgn="ctr" eaLnBrk="1" hangingPunct="1">
              <a:buClr>
                <a:schemeClr val="tx2"/>
              </a:buClr>
              <a:buSzPct val="65000"/>
              <a:buFont typeface="Wingdings" panose="05000000000000000000" pitchFamily="2" charset="2"/>
              <a:buNone/>
            </a:pPr>
            <a:r>
              <a:rPr lang="en-US" sz="1599" b="1" noProof="0" dirty="0"/>
              <a:t>US partner </a:t>
            </a:r>
            <a:br>
              <a:rPr lang="en-US" sz="1599" b="1" noProof="0" dirty="0"/>
            </a:br>
            <a:r>
              <a:rPr lang="en-US" sz="1599" b="1" noProof="0" dirty="0"/>
              <a:t>55%</a:t>
            </a:r>
            <a:endParaRPr lang="en-US" sz="1799" b="1" noProof="0" dirty="0"/>
          </a:p>
        </p:txBody>
      </p:sp>
      <p:sp>
        <p:nvSpPr>
          <p:cNvPr id="137225" name="AutoShape 6">
            <a:extLst>
              <a:ext uri="{FF2B5EF4-FFF2-40B4-BE49-F238E27FC236}">
                <a16:creationId xmlns:a16="http://schemas.microsoft.com/office/drawing/2014/main" id="{675C6073-262D-4214-8A33-3C19113982F4}"/>
              </a:ext>
            </a:extLst>
          </p:cNvPr>
          <p:cNvSpPr>
            <a:spLocks noChangeArrowheads="1"/>
          </p:cNvSpPr>
          <p:nvPr/>
        </p:nvSpPr>
        <p:spPr bwMode="auto">
          <a:xfrm>
            <a:off x="5174144" y="3008532"/>
            <a:ext cx="1938915" cy="1294726"/>
          </a:xfrm>
          <a:prstGeom prst="flowChartExtra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182785" anchor="ctr" anchorCtr="1"/>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lgn="ctr" eaLnBrk="1" hangingPunct="1">
              <a:buClr>
                <a:schemeClr val="tx2"/>
              </a:buClr>
              <a:buSzPct val="65000"/>
              <a:buFont typeface="Wingdings" panose="05000000000000000000" pitchFamily="2" charset="2"/>
              <a:buNone/>
            </a:pPr>
            <a:r>
              <a:rPr lang="en-US" sz="1599" b="1" noProof="0" dirty="0"/>
              <a:t>Foreign </a:t>
            </a:r>
          </a:p>
          <a:p>
            <a:pPr algn="ctr" eaLnBrk="1" hangingPunct="1">
              <a:buClr>
                <a:schemeClr val="tx2"/>
              </a:buClr>
              <a:buSzPct val="65000"/>
              <a:buFont typeface="Wingdings" panose="05000000000000000000" pitchFamily="2" charset="2"/>
              <a:buNone/>
            </a:pPr>
            <a:r>
              <a:rPr lang="en-US" sz="1599" b="1" noProof="0" dirty="0"/>
              <a:t>partnership</a:t>
            </a:r>
          </a:p>
          <a:p>
            <a:pPr algn="ctr" eaLnBrk="1" hangingPunct="1">
              <a:buClr>
                <a:schemeClr val="tx2"/>
              </a:buClr>
              <a:buSzPct val="65000"/>
              <a:buFont typeface="Wingdings" panose="05000000000000000000" pitchFamily="2" charset="2"/>
              <a:buNone/>
            </a:pPr>
            <a:r>
              <a:rPr lang="en-US" sz="1599" b="1" noProof="0" dirty="0"/>
              <a:t>50%</a:t>
            </a:r>
            <a:endParaRPr lang="en-US" sz="1399" b="1" noProof="0" dirty="0"/>
          </a:p>
        </p:txBody>
      </p:sp>
      <p:sp>
        <p:nvSpPr>
          <p:cNvPr id="137226" name="Line 7">
            <a:extLst>
              <a:ext uri="{FF2B5EF4-FFF2-40B4-BE49-F238E27FC236}">
                <a16:creationId xmlns:a16="http://schemas.microsoft.com/office/drawing/2014/main" id="{BEC6B9A0-17A2-4EEE-99AD-E5A3C236A25D}"/>
              </a:ext>
            </a:extLst>
          </p:cNvPr>
          <p:cNvSpPr>
            <a:spLocks noChangeShapeType="1"/>
          </p:cNvSpPr>
          <p:nvPr/>
        </p:nvSpPr>
        <p:spPr bwMode="auto">
          <a:xfrm>
            <a:off x="6072200" y="4303258"/>
            <a:ext cx="0" cy="858390"/>
          </a:xfrm>
          <a:prstGeom prst="line">
            <a:avLst/>
          </a:prstGeom>
          <a:noFill/>
          <a:ln w="63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spcAft>
                <a:spcPts val="600"/>
              </a:spcAft>
            </a:pPr>
            <a:endParaRPr lang="en-US" sz="1799" noProof="0" dirty="0"/>
          </a:p>
        </p:txBody>
      </p:sp>
      <p:cxnSp>
        <p:nvCxnSpPr>
          <p:cNvPr id="19" name="Straight Arrow Connector 18">
            <a:extLst>
              <a:ext uri="{FF2B5EF4-FFF2-40B4-BE49-F238E27FC236}">
                <a16:creationId xmlns:a16="http://schemas.microsoft.com/office/drawing/2014/main" id="{6718FAB1-B7F5-4D71-B397-F6185CB370CD}"/>
              </a:ext>
            </a:extLst>
          </p:cNvPr>
          <p:cNvCxnSpPr>
            <a:cxnSpLocks/>
            <a:endCxn id="137225" idx="0"/>
          </p:cNvCxnSpPr>
          <p:nvPr/>
        </p:nvCxnSpPr>
        <p:spPr>
          <a:xfrm>
            <a:off x="6143600" y="2121581"/>
            <a:ext cx="0" cy="886951"/>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659C9F4-2036-45F9-8545-B44237C725E9}"/>
              </a:ext>
            </a:extLst>
          </p:cNvPr>
          <p:cNvSpPr>
            <a:spLocks noGrp="1"/>
          </p:cNvSpPr>
          <p:nvPr>
            <p:ph type="ftr" sz="quarter" idx="11"/>
          </p:nvPr>
        </p:nvSpPr>
        <p:spPr/>
        <p:txBody>
          <a:bodyPr/>
          <a:lstStyle/>
          <a:p>
            <a:pPr>
              <a:spcAft>
                <a:spcPts val="600"/>
              </a:spcAft>
              <a:defRPr/>
            </a:pPr>
            <a:endParaRPr lang="en-US" noProof="0" dirty="0"/>
          </a:p>
        </p:txBody>
      </p:sp>
      <p:sp>
        <p:nvSpPr>
          <p:cNvPr id="3" name="Slide Number Placeholder 2">
            <a:extLst>
              <a:ext uri="{FF2B5EF4-FFF2-40B4-BE49-F238E27FC236}">
                <a16:creationId xmlns:a16="http://schemas.microsoft.com/office/drawing/2014/main" id="{C2D25699-207C-48CC-9745-13E91C83F01B}"/>
              </a:ext>
            </a:extLst>
          </p:cNvPr>
          <p:cNvSpPr>
            <a:spLocks noGrp="1"/>
          </p:cNvSpPr>
          <p:nvPr>
            <p:ph type="sldNum" sz="quarter" idx="12"/>
          </p:nvPr>
        </p:nvSpPr>
        <p:spPr/>
        <p:txBody>
          <a:bodyPr/>
          <a:lstStyle/>
          <a:p>
            <a:pPr>
              <a:spcAft>
                <a:spcPts val="600"/>
              </a:spcAft>
              <a:defRPr/>
            </a:pPr>
            <a:r>
              <a:rPr lang="en-GB" sz="800" dirty="0"/>
              <a:t>Page </a:t>
            </a:r>
            <a:fld id="{F1BC30E3-FFE5-4B91-AA19-87A149EBB9EE}" type="slidenum">
              <a:rPr lang="en-IN" sz="800" smtClean="0"/>
              <a:pPr>
                <a:spcAft>
                  <a:spcPts val="600"/>
                </a:spcAft>
                <a:defRPr/>
              </a:pPr>
              <a:t>35</a:t>
            </a:fld>
            <a:endParaRPr lang="en-IN" sz="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Line 7">
            <a:extLst>
              <a:ext uri="{FF2B5EF4-FFF2-40B4-BE49-F238E27FC236}">
                <a16:creationId xmlns:a16="http://schemas.microsoft.com/office/drawing/2014/main" id="{5C207542-348D-43E7-BA39-83E389574EAD}"/>
              </a:ext>
            </a:extLst>
          </p:cNvPr>
          <p:cNvSpPr>
            <a:spLocks noChangeShapeType="1"/>
          </p:cNvSpPr>
          <p:nvPr/>
        </p:nvSpPr>
        <p:spPr bwMode="auto">
          <a:xfrm>
            <a:off x="6096000" y="2124744"/>
            <a:ext cx="0" cy="1050378"/>
          </a:xfrm>
          <a:prstGeom prst="line">
            <a:avLst/>
          </a:prstGeom>
          <a:noFill/>
          <a:ln w="63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799" noProof="0" dirty="0"/>
          </a:p>
        </p:txBody>
      </p:sp>
      <p:sp>
        <p:nvSpPr>
          <p:cNvPr id="139266" name="Rectangle 12">
            <a:extLst>
              <a:ext uri="{FF2B5EF4-FFF2-40B4-BE49-F238E27FC236}">
                <a16:creationId xmlns:a16="http://schemas.microsoft.com/office/drawing/2014/main" id="{4C3D58E4-0B8D-495E-A826-79C04D734A0A}"/>
              </a:ext>
            </a:extLst>
          </p:cNvPr>
          <p:cNvSpPr>
            <a:spLocks noGrp="1" noChangeArrowheads="1"/>
          </p:cNvSpPr>
          <p:nvPr>
            <p:ph type="title"/>
          </p:nvPr>
        </p:nvSpPr>
        <p:spPr>
          <a:xfrm>
            <a:off x="469583" y="377871"/>
            <a:ext cx="10973435" cy="591829"/>
          </a:xfrm>
        </p:spPr>
        <p:txBody>
          <a:bodyPr/>
          <a:lstStyle/>
          <a:p>
            <a:pPr eaLnBrk="1" hangingPunct="1"/>
            <a:r>
              <a:rPr lang="en-US" noProof="0" dirty="0">
                <a:solidFill>
                  <a:schemeClr val="tx2"/>
                </a:solidFill>
              </a:rPr>
              <a:t>Example: Master-feeder </a:t>
            </a:r>
            <a:r>
              <a:rPr lang="en-US" dirty="0">
                <a:solidFill>
                  <a:schemeClr val="tx2"/>
                </a:solidFill>
              </a:rPr>
              <a:t>model</a:t>
            </a:r>
            <a:endParaRPr lang="en-US" noProof="0" dirty="0">
              <a:solidFill>
                <a:schemeClr val="tx2"/>
              </a:solidFill>
            </a:endParaRPr>
          </a:p>
        </p:txBody>
      </p:sp>
      <p:sp>
        <p:nvSpPr>
          <p:cNvPr id="4" name="Content Placeholder 3">
            <a:extLst>
              <a:ext uri="{FF2B5EF4-FFF2-40B4-BE49-F238E27FC236}">
                <a16:creationId xmlns:a16="http://schemas.microsoft.com/office/drawing/2014/main" id="{7399781B-5E04-46CF-94E1-E29CE51A41C7}"/>
              </a:ext>
            </a:extLst>
          </p:cNvPr>
          <p:cNvSpPr>
            <a:spLocks noGrp="1"/>
          </p:cNvSpPr>
          <p:nvPr>
            <p:ph sz="half" idx="1"/>
          </p:nvPr>
        </p:nvSpPr>
        <p:spPr>
          <a:xfrm>
            <a:off x="609283" y="1139431"/>
            <a:ext cx="4204685" cy="4831421"/>
          </a:xfrm>
        </p:spPr>
        <p:txBody>
          <a:bodyPr rtlCol="0">
            <a:noAutofit/>
          </a:bodyPr>
          <a:lstStyle/>
          <a:p>
            <a:pPr marL="0" indent="0">
              <a:spcBef>
                <a:spcPts val="0"/>
              </a:spcBef>
              <a:spcAft>
                <a:spcPts val="600"/>
              </a:spcAft>
              <a:buNone/>
              <a:defRPr/>
            </a:pPr>
            <a:r>
              <a:rPr lang="en-US" sz="1800" noProof="0" dirty="0">
                <a:solidFill>
                  <a:srgbClr val="FFFFFF"/>
                </a:solidFill>
              </a:rPr>
              <a:t>Facts:</a:t>
            </a:r>
          </a:p>
          <a:p>
            <a:pPr marL="356438" indent="-356438">
              <a:spcBef>
                <a:spcPts val="0"/>
              </a:spcBef>
              <a:spcAft>
                <a:spcPts val="600"/>
              </a:spcAft>
              <a:defRPr/>
            </a:pPr>
            <a:r>
              <a:rPr lang="en-US" sz="1800" noProof="0" dirty="0"/>
              <a:t>Foreign feeder is treated as a corporation for US tax purposes</a:t>
            </a:r>
          </a:p>
          <a:p>
            <a:pPr marL="356438" indent="-356438">
              <a:spcBef>
                <a:spcPts val="0"/>
              </a:spcBef>
              <a:spcAft>
                <a:spcPts val="600"/>
              </a:spcAft>
              <a:defRPr/>
            </a:pPr>
            <a:r>
              <a:rPr lang="en-US" sz="1800" noProof="0" dirty="0"/>
              <a:t>Foreign master is treated as a partnership for US tax purposes</a:t>
            </a:r>
          </a:p>
          <a:p>
            <a:pPr marL="356438" indent="-356438">
              <a:spcBef>
                <a:spcPts val="0"/>
              </a:spcBef>
              <a:spcAft>
                <a:spcPts val="600"/>
              </a:spcAft>
              <a:defRPr/>
            </a:pPr>
            <a:r>
              <a:rPr lang="en-US" sz="1800" noProof="0" dirty="0"/>
              <a:t>US shareholder owns 55% of the foreign feeder</a:t>
            </a:r>
          </a:p>
          <a:p>
            <a:pPr marL="356438" indent="-356438">
              <a:spcBef>
                <a:spcPts val="0"/>
              </a:spcBef>
              <a:spcAft>
                <a:spcPts val="600"/>
              </a:spcAft>
              <a:defRPr/>
            </a:pPr>
            <a:r>
              <a:rPr lang="en-US" sz="1800" noProof="0" dirty="0"/>
              <a:t>Foreign feeder owns 20% of the foreign master</a:t>
            </a:r>
          </a:p>
          <a:p>
            <a:pPr marL="356438" indent="-356438">
              <a:spcBef>
                <a:spcPts val="0"/>
              </a:spcBef>
              <a:spcAft>
                <a:spcPts val="600"/>
              </a:spcAft>
              <a:defRPr/>
            </a:pPr>
            <a:r>
              <a:rPr lang="en-US" sz="1800" noProof="0" dirty="0"/>
              <a:t>Foreign master is a CFP</a:t>
            </a:r>
          </a:p>
          <a:p>
            <a:pPr marL="356438" indent="-356438">
              <a:spcBef>
                <a:spcPts val="0"/>
              </a:spcBef>
              <a:spcAft>
                <a:spcPts val="600"/>
              </a:spcAft>
              <a:defRPr/>
            </a:pPr>
            <a:r>
              <a:rPr lang="en-US" sz="1800" noProof="0" dirty="0"/>
              <a:t>There are no Form 8865 Category 1 filers for the foreign master</a:t>
            </a:r>
          </a:p>
          <a:p>
            <a:pPr marL="356438" indent="-356438">
              <a:spcBef>
                <a:spcPts val="0"/>
              </a:spcBef>
              <a:spcAft>
                <a:spcPts val="600"/>
              </a:spcAft>
              <a:defRPr/>
            </a:pPr>
            <a:endParaRPr lang="en-US" sz="1800" noProof="0" dirty="0"/>
          </a:p>
        </p:txBody>
      </p:sp>
      <p:sp>
        <p:nvSpPr>
          <p:cNvPr id="5" name="Content Placeholder 4">
            <a:extLst>
              <a:ext uri="{FF2B5EF4-FFF2-40B4-BE49-F238E27FC236}">
                <a16:creationId xmlns:a16="http://schemas.microsoft.com/office/drawing/2014/main" id="{A485DAFF-6EE2-4B9E-9E96-C5B37217E8F1}"/>
              </a:ext>
            </a:extLst>
          </p:cNvPr>
          <p:cNvSpPr>
            <a:spLocks noGrp="1"/>
          </p:cNvSpPr>
          <p:nvPr>
            <p:ph sz="half" idx="2"/>
          </p:nvPr>
        </p:nvSpPr>
        <p:spPr>
          <a:xfrm>
            <a:off x="7378033" y="1139431"/>
            <a:ext cx="4445371" cy="4831421"/>
          </a:xfrm>
        </p:spPr>
        <p:txBody>
          <a:bodyPr rtlCol="0">
            <a:noAutofit/>
          </a:bodyPr>
          <a:lstStyle/>
          <a:p>
            <a:pPr marL="0" indent="0">
              <a:spcBef>
                <a:spcPts val="0"/>
              </a:spcBef>
              <a:spcAft>
                <a:spcPts val="600"/>
              </a:spcAft>
              <a:buNone/>
              <a:defRPr/>
            </a:pPr>
            <a:r>
              <a:rPr lang="en-US" sz="1800" noProof="0" dirty="0">
                <a:solidFill>
                  <a:srgbClr val="FFFFFF"/>
                </a:solidFill>
              </a:rPr>
              <a:t>Filing requirements:</a:t>
            </a:r>
          </a:p>
          <a:p>
            <a:pPr marL="356438" indent="-356438">
              <a:spcBef>
                <a:spcPts val="0"/>
              </a:spcBef>
              <a:spcAft>
                <a:spcPts val="600"/>
              </a:spcAft>
              <a:defRPr/>
            </a:pPr>
            <a:r>
              <a:rPr lang="en-US" sz="1800" noProof="0" dirty="0"/>
              <a:t>US shareholder will have a Category </a:t>
            </a:r>
            <a:r>
              <a:rPr lang="en-US" sz="1800" noProof="0"/>
              <a:t>4 Form </a:t>
            </a:r>
            <a:r>
              <a:rPr lang="en-US" sz="1800" noProof="0" dirty="0"/>
              <a:t>5471 filing requirement for its ownership in the foreign feeder</a:t>
            </a:r>
          </a:p>
          <a:p>
            <a:pPr marL="356438" indent="-356438">
              <a:spcBef>
                <a:spcPts val="0"/>
              </a:spcBef>
              <a:spcAft>
                <a:spcPts val="600"/>
              </a:spcAft>
              <a:defRPr/>
            </a:pPr>
            <a:r>
              <a:rPr lang="en-US" sz="1800" noProof="0" dirty="0"/>
              <a:t>US shareholder will have a Category 2 Form 8865 filing requirement for its indirect ownership in the foreign master</a:t>
            </a:r>
          </a:p>
          <a:p>
            <a:pPr marL="356438" indent="-356438">
              <a:spcBef>
                <a:spcPts val="0"/>
              </a:spcBef>
              <a:spcAft>
                <a:spcPts val="600"/>
              </a:spcAft>
              <a:defRPr/>
            </a:pPr>
            <a:endParaRPr lang="en-US" sz="1800" noProof="0" dirty="0"/>
          </a:p>
        </p:txBody>
      </p:sp>
      <p:sp>
        <p:nvSpPr>
          <p:cNvPr id="139271" name="Rectangle 3">
            <a:extLst>
              <a:ext uri="{FF2B5EF4-FFF2-40B4-BE49-F238E27FC236}">
                <a16:creationId xmlns:a16="http://schemas.microsoft.com/office/drawing/2014/main" id="{3389177B-2BF1-4D09-8000-D0B402E1BDC3}"/>
              </a:ext>
            </a:extLst>
          </p:cNvPr>
          <p:cNvSpPr>
            <a:spLocks noChangeArrowheads="1"/>
          </p:cNvSpPr>
          <p:nvPr/>
        </p:nvSpPr>
        <p:spPr bwMode="auto">
          <a:xfrm>
            <a:off x="5193183" y="3186167"/>
            <a:ext cx="1805635" cy="104879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696" rIns="45696" anchor="ctr" anchorCtr="1"/>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lgn="ctr" eaLnBrk="1" hangingPunct="1">
              <a:buClr>
                <a:schemeClr val="tx2"/>
              </a:buClr>
              <a:buSzPct val="65000"/>
              <a:buFont typeface="Wingdings" panose="05000000000000000000" pitchFamily="2" charset="2"/>
              <a:buNone/>
            </a:pPr>
            <a:r>
              <a:rPr lang="en-US" sz="1599" b="1" noProof="0" dirty="0"/>
              <a:t>Foreign </a:t>
            </a:r>
            <a:r>
              <a:rPr lang="en-US" sz="1599" b="1" noProof="0" dirty="0">
                <a:solidFill>
                  <a:schemeClr val="bg2"/>
                </a:solidFill>
              </a:rPr>
              <a:t>fe</a:t>
            </a:r>
            <a:r>
              <a:rPr lang="en-US" sz="1599" b="1" noProof="0" dirty="0"/>
              <a:t>eder</a:t>
            </a:r>
          </a:p>
          <a:p>
            <a:pPr algn="ctr" eaLnBrk="1" hangingPunct="1">
              <a:buClr>
                <a:schemeClr val="tx2"/>
              </a:buClr>
              <a:buSzPct val="65000"/>
              <a:buFont typeface="Wingdings" panose="05000000000000000000" pitchFamily="2" charset="2"/>
              <a:buNone/>
            </a:pPr>
            <a:r>
              <a:rPr lang="en-US" sz="1599" b="1" noProof="0" dirty="0"/>
              <a:t>20%</a:t>
            </a:r>
          </a:p>
        </p:txBody>
      </p:sp>
      <p:sp>
        <p:nvSpPr>
          <p:cNvPr id="139272" name="Rectangle 4">
            <a:extLst>
              <a:ext uri="{FF2B5EF4-FFF2-40B4-BE49-F238E27FC236}">
                <a16:creationId xmlns:a16="http://schemas.microsoft.com/office/drawing/2014/main" id="{7769D9ED-4816-4200-8418-77AB268716C2}"/>
              </a:ext>
            </a:extLst>
          </p:cNvPr>
          <p:cNvSpPr>
            <a:spLocks noChangeArrowheads="1"/>
          </p:cNvSpPr>
          <p:nvPr/>
        </p:nvSpPr>
        <p:spPr bwMode="auto">
          <a:xfrm>
            <a:off x="5193183" y="1229871"/>
            <a:ext cx="1805635" cy="104561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696" rIns="45696" anchor="ctr" anchorCtr="1"/>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lgn="ctr" eaLnBrk="1" hangingPunct="1">
              <a:buClr>
                <a:schemeClr val="tx2"/>
              </a:buClr>
              <a:buSzPct val="65000"/>
              <a:buFont typeface="Wingdings" panose="05000000000000000000" pitchFamily="2" charset="2"/>
              <a:buNone/>
            </a:pPr>
            <a:r>
              <a:rPr lang="en-US" sz="1599" b="1" noProof="0" dirty="0"/>
              <a:t>US </a:t>
            </a:r>
            <a:r>
              <a:rPr lang="en-US" sz="1599" b="1" noProof="0" dirty="0">
                <a:solidFill>
                  <a:schemeClr val="bg2"/>
                </a:solidFill>
              </a:rPr>
              <a:t>shareholder</a:t>
            </a:r>
          </a:p>
          <a:p>
            <a:pPr algn="ctr" eaLnBrk="1" hangingPunct="1">
              <a:buClr>
                <a:schemeClr val="tx2"/>
              </a:buClr>
              <a:buSzPct val="65000"/>
              <a:buFont typeface="Wingdings" panose="05000000000000000000" pitchFamily="2" charset="2"/>
              <a:buNone/>
            </a:pPr>
            <a:r>
              <a:rPr lang="en-US" sz="1599" b="1" noProof="0" dirty="0">
                <a:solidFill>
                  <a:schemeClr val="bg2"/>
                </a:solidFill>
              </a:rPr>
              <a:t>55% </a:t>
            </a:r>
            <a:endParaRPr lang="en-US" sz="1799" b="1" noProof="0" dirty="0">
              <a:solidFill>
                <a:schemeClr val="bg2"/>
              </a:solidFill>
            </a:endParaRPr>
          </a:p>
        </p:txBody>
      </p:sp>
      <p:sp>
        <p:nvSpPr>
          <p:cNvPr id="139273" name="AutoShape 6">
            <a:extLst>
              <a:ext uri="{FF2B5EF4-FFF2-40B4-BE49-F238E27FC236}">
                <a16:creationId xmlns:a16="http://schemas.microsoft.com/office/drawing/2014/main" id="{859084F7-5D76-450B-98AF-07A43EEBEBB4}"/>
              </a:ext>
            </a:extLst>
          </p:cNvPr>
          <p:cNvSpPr>
            <a:spLocks noChangeArrowheads="1"/>
          </p:cNvSpPr>
          <p:nvPr/>
        </p:nvSpPr>
        <p:spPr bwMode="auto">
          <a:xfrm>
            <a:off x="5293143" y="5047328"/>
            <a:ext cx="1605714" cy="1045618"/>
          </a:xfrm>
          <a:prstGeom prst="flowChartExtra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91392" anchor="ctr" anchorCtr="1"/>
          <a:lstStyle>
            <a:lvl1pPr>
              <a:defRPr>
                <a:solidFill>
                  <a:schemeClr val="tx1"/>
                </a:solidFill>
                <a:latin typeface="EYInterstate Light" panose="02000506000000020004" pitchFamily="2" charset="0"/>
              </a:defRPr>
            </a:lvl1pPr>
            <a:lvl2pPr marL="742950" indent="-285750">
              <a:defRPr>
                <a:solidFill>
                  <a:schemeClr val="tx1"/>
                </a:solidFill>
                <a:latin typeface="EYInterstate Light" panose="02000506000000020004" pitchFamily="2" charset="0"/>
              </a:defRPr>
            </a:lvl2pPr>
            <a:lvl3pPr marL="1143000" indent="-228600">
              <a:defRPr>
                <a:solidFill>
                  <a:schemeClr val="tx1"/>
                </a:solidFill>
                <a:latin typeface="EYInterstate Light" panose="02000506000000020004" pitchFamily="2" charset="0"/>
              </a:defRPr>
            </a:lvl3pPr>
            <a:lvl4pPr marL="1600200" indent="-228600">
              <a:defRPr>
                <a:solidFill>
                  <a:schemeClr val="tx1"/>
                </a:solidFill>
                <a:latin typeface="EYInterstate Light" panose="02000506000000020004" pitchFamily="2" charset="0"/>
              </a:defRPr>
            </a:lvl4pPr>
            <a:lvl5pPr marL="2057400" indent="-228600">
              <a:defRPr>
                <a:solidFill>
                  <a:schemeClr val="tx1"/>
                </a:solidFill>
                <a:latin typeface="EYInterstate Light" panose="02000506000000020004" pitchFamily="2" charset="0"/>
              </a:defRPr>
            </a:lvl5pPr>
            <a:lvl6pPr marL="2514600" indent="-228600" eaLnBrk="0" fontAlgn="base" hangingPunct="0">
              <a:spcBef>
                <a:spcPct val="0"/>
              </a:spcBef>
              <a:spcAft>
                <a:spcPct val="0"/>
              </a:spcAft>
              <a:defRPr>
                <a:solidFill>
                  <a:schemeClr val="tx1"/>
                </a:solidFill>
                <a:latin typeface="EYInterstate Light" panose="02000506000000020004" pitchFamily="2" charset="0"/>
              </a:defRPr>
            </a:lvl6pPr>
            <a:lvl7pPr marL="2971800" indent="-228600" eaLnBrk="0" fontAlgn="base" hangingPunct="0">
              <a:spcBef>
                <a:spcPct val="0"/>
              </a:spcBef>
              <a:spcAft>
                <a:spcPct val="0"/>
              </a:spcAft>
              <a:defRPr>
                <a:solidFill>
                  <a:schemeClr val="tx1"/>
                </a:solidFill>
                <a:latin typeface="EYInterstate Light" panose="02000506000000020004" pitchFamily="2" charset="0"/>
              </a:defRPr>
            </a:lvl7pPr>
            <a:lvl8pPr marL="3429000" indent="-228600" eaLnBrk="0" fontAlgn="base" hangingPunct="0">
              <a:spcBef>
                <a:spcPct val="0"/>
              </a:spcBef>
              <a:spcAft>
                <a:spcPct val="0"/>
              </a:spcAft>
              <a:defRPr>
                <a:solidFill>
                  <a:schemeClr val="tx1"/>
                </a:solidFill>
                <a:latin typeface="EYInterstate Light" panose="02000506000000020004" pitchFamily="2" charset="0"/>
              </a:defRPr>
            </a:lvl8pPr>
            <a:lvl9pPr marL="3886200" indent="-228600" eaLnBrk="0" fontAlgn="base" hangingPunct="0">
              <a:spcBef>
                <a:spcPct val="0"/>
              </a:spcBef>
              <a:spcAft>
                <a:spcPct val="0"/>
              </a:spcAft>
              <a:defRPr>
                <a:solidFill>
                  <a:schemeClr val="tx1"/>
                </a:solidFill>
                <a:latin typeface="EYInterstate Light" panose="02000506000000020004" pitchFamily="2" charset="0"/>
              </a:defRPr>
            </a:lvl9pPr>
          </a:lstStyle>
          <a:p>
            <a:pPr algn="ctr" eaLnBrk="1" hangingPunct="1">
              <a:buClr>
                <a:schemeClr val="tx2"/>
              </a:buClr>
              <a:buSzPct val="65000"/>
              <a:buFont typeface="Wingdings" panose="05000000000000000000" pitchFamily="2" charset="2"/>
              <a:buNone/>
            </a:pPr>
            <a:r>
              <a:rPr lang="en-US" sz="1599" b="1" noProof="0" dirty="0"/>
              <a:t>Foreign </a:t>
            </a:r>
          </a:p>
          <a:p>
            <a:pPr algn="ctr" eaLnBrk="1" hangingPunct="1">
              <a:buClr>
                <a:schemeClr val="tx2"/>
              </a:buClr>
              <a:buSzPct val="65000"/>
              <a:buFont typeface="Wingdings" panose="05000000000000000000" pitchFamily="2" charset="2"/>
              <a:buNone/>
            </a:pPr>
            <a:r>
              <a:rPr lang="en-US" sz="1599" b="1" noProof="0" dirty="0">
                <a:solidFill>
                  <a:schemeClr val="bg2"/>
                </a:solidFill>
              </a:rPr>
              <a:t>ma</a:t>
            </a:r>
            <a:r>
              <a:rPr lang="en-US" sz="1599" b="1" noProof="0" dirty="0"/>
              <a:t>ster</a:t>
            </a:r>
          </a:p>
        </p:txBody>
      </p:sp>
      <p:cxnSp>
        <p:nvCxnSpPr>
          <p:cNvPr id="19" name="Straight Arrow Connector 18">
            <a:extLst>
              <a:ext uri="{FF2B5EF4-FFF2-40B4-BE49-F238E27FC236}">
                <a16:creationId xmlns:a16="http://schemas.microsoft.com/office/drawing/2014/main" id="{5EB858DD-58FC-47F1-80EE-4CAA53439ED1}"/>
              </a:ext>
            </a:extLst>
          </p:cNvPr>
          <p:cNvCxnSpPr>
            <a:cxnSpLocks/>
          </p:cNvCxnSpPr>
          <p:nvPr/>
        </p:nvCxnSpPr>
        <p:spPr>
          <a:xfrm>
            <a:off x="6096000" y="4219067"/>
            <a:ext cx="0" cy="820310"/>
          </a:xfrm>
          <a:prstGeom prst="straightConnector1">
            <a:avLst/>
          </a:prstGeom>
          <a:ln w="63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0ADA9EFE-5C26-4D1C-9CAE-AD5098268A43}"/>
              </a:ext>
            </a:extLst>
          </p:cNvPr>
          <p:cNvSpPr>
            <a:spLocks noGrp="1"/>
          </p:cNvSpPr>
          <p:nvPr>
            <p:ph type="ftr" sz="quarter" idx="11"/>
          </p:nvPr>
        </p:nvSpPr>
        <p:spPr/>
        <p:txBody>
          <a:bodyPr/>
          <a:lstStyle/>
          <a:p>
            <a:pPr>
              <a:defRPr/>
            </a:pPr>
            <a:endParaRPr lang="en-US" noProof="0" dirty="0"/>
          </a:p>
        </p:txBody>
      </p:sp>
      <p:sp>
        <p:nvSpPr>
          <p:cNvPr id="6" name="Slide Number Placeholder 3">
            <a:extLst>
              <a:ext uri="{FF2B5EF4-FFF2-40B4-BE49-F238E27FC236}">
                <a16:creationId xmlns:a16="http://schemas.microsoft.com/office/drawing/2014/main" id="{3FDD0308-3C9F-3D8D-924C-BFF0FFDB3897}"/>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36</a:t>
            </a:fld>
            <a:endParaRPr sz="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30AC-1E0C-A810-3C45-4C62A92B7045}"/>
            </a:ext>
          </a:extLst>
        </p:cNvPr>
        <p:cNvGrpSpPr/>
        <p:nvPr/>
      </p:nvGrpSpPr>
      <p:grpSpPr>
        <a:xfrm>
          <a:off x="0" y="0"/>
          <a:ext cx="0" cy="0"/>
          <a:chOff x="0" y="0"/>
          <a:chExt cx="0" cy="0"/>
        </a:xfrm>
      </p:grpSpPr>
      <p:sp>
        <p:nvSpPr>
          <p:cNvPr id="76802" name="Rectangle 4">
            <a:extLst>
              <a:ext uri="{FF2B5EF4-FFF2-40B4-BE49-F238E27FC236}">
                <a16:creationId xmlns:a16="http://schemas.microsoft.com/office/drawing/2014/main" id="{612201C5-9035-EF20-1BEB-53902BA96A55}"/>
              </a:ext>
            </a:extLst>
          </p:cNvPr>
          <p:cNvSpPr>
            <a:spLocks noGrp="1" noChangeArrowheads="1"/>
          </p:cNvSpPr>
          <p:nvPr>
            <p:ph type="title"/>
          </p:nvPr>
        </p:nvSpPr>
        <p:spPr/>
        <p:txBody>
          <a:bodyPr/>
          <a:lstStyle/>
          <a:p>
            <a:r>
              <a:rPr lang="en-US" noProof="0" dirty="0"/>
              <a:t>12-month rolling transfer analysis</a:t>
            </a:r>
          </a:p>
        </p:txBody>
      </p:sp>
      <p:sp>
        <p:nvSpPr>
          <p:cNvPr id="76803" name="Rectangle 5">
            <a:extLst>
              <a:ext uri="{FF2B5EF4-FFF2-40B4-BE49-F238E27FC236}">
                <a16:creationId xmlns:a16="http://schemas.microsoft.com/office/drawing/2014/main" id="{CF7ACB9D-B71D-11B4-E7E6-6F5EE379FD7E}"/>
              </a:ext>
            </a:extLst>
          </p:cNvPr>
          <p:cNvSpPr>
            <a:spLocks noGrp="1" noChangeArrowheads="1"/>
          </p:cNvSpPr>
          <p:nvPr>
            <p:ph idx="1"/>
          </p:nvPr>
        </p:nvSpPr>
        <p:spPr/>
        <p:txBody>
          <a:bodyPr/>
          <a:lstStyle/>
          <a:p>
            <a:pPr algn="l">
              <a:spcBef>
                <a:spcPts val="0"/>
              </a:spcBef>
              <a:spcAft>
                <a:spcPts val="600"/>
              </a:spcAft>
            </a:pPr>
            <a:r>
              <a:rPr lang="en-US" sz="2000" noProof="0" dirty="0">
                <a:latin typeface="EYInterstate"/>
              </a:rPr>
              <a:t>The IRS requires a taxpayer to file Form 8865 if they transfer more than $100,000 in cash to a foreign partnership during any 12-month period</a:t>
            </a:r>
          </a:p>
          <a:p>
            <a:pPr algn="l">
              <a:spcBef>
                <a:spcPts val="0"/>
              </a:spcBef>
              <a:spcAft>
                <a:spcPts val="600"/>
              </a:spcAft>
            </a:pPr>
            <a:r>
              <a:rPr lang="en-US" sz="2000" noProof="0" dirty="0">
                <a:latin typeface="EYInterstate"/>
              </a:rPr>
              <a:t>This is not limited to a calendar year. Instead, it is a rolling window — meaning:</a:t>
            </a:r>
          </a:p>
          <a:p>
            <a:pPr marL="800100" lvl="1" indent="-342900" algn="l">
              <a:spcBef>
                <a:spcPts val="0"/>
              </a:spcBef>
              <a:spcAft>
                <a:spcPts val="600"/>
              </a:spcAft>
            </a:pPr>
            <a:r>
              <a:rPr lang="en-US" sz="2000" noProof="0" dirty="0">
                <a:latin typeface="EYInterstate"/>
              </a:rPr>
              <a:t>You must look back 12 months from the date of each transfer</a:t>
            </a:r>
          </a:p>
          <a:p>
            <a:pPr marL="800100" lvl="1" indent="-342900" algn="l">
              <a:spcBef>
                <a:spcPts val="0"/>
              </a:spcBef>
              <a:spcAft>
                <a:spcPts val="600"/>
              </a:spcAft>
            </a:pPr>
            <a:r>
              <a:rPr lang="en-US" sz="2000" noProof="0" dirty="0">
                <a:latin typeface="EYInterstate"/>
              </a:rPr>
              <a:t>If the cumulative total of cash transferred during that period exceeds $100,000, you must file Form 8865</a:t>
            </a:r>
          </a:p>
          <a:p>
            <a:pPr marL="251460" indent="-251460">
              <a:spcBef>
                <a:spcPts val="0"/>
              </a:spcBef>
              <a:spcAft>
                <a:spcPts val="600"/>
              </a:spcAft>
            </a:pPr>
            <a:endParaRPr lang="en-US" sz="1800" noProof="0" dirty="0"/>
          </a:p>
        </p:txBody>
      </p:sp>
      <p:sp>
        <p:nvSpPr>
          <p:cNvPr id="4" name="Slide Number Placeholder 3">
            <a:extLst>
              <a:ext uri="{FF2B5EF4-FFF2-40B4-BE49-F238E27FC236}">
                <a16:creationId xmlns:a16="http://schemas.microsoft.com/office/drawing/2014/main" id="{B1731525-4387-BF5B-0CE0-3B881169A269}"/>
              </a:ext>
            </a:extLst>
          </p:cNvPr>
          <p:cNvSpPr>
            <a:spLocks noGrp="1"/>
          </p:cNvSpPr>
          <p:nvPr>
            <p:ph type="sldNum" sz="quarter" idx="12"/>
          </p:nvPr>
        </p:nvSpPr>
        <p:spPr/>
        <p:txBody>
          <a:bodyPr/>
          <a:lstStyle/>
          <a:p>
            <a:pPr>
              <a:defRPr/>
            </a:pPr>
            <a:r>
              <a:rPr lang="en-US" noProof="0" dirty="0"/>
              <a:t>Page </a:t>
            </a:r>
            <a:fld id="{2EEE604F-AA30-4479-BAD8-91C0A510EB06}" type="slidenum">
              <a:rPr lang="en-US" noProof="0" smtClean="0"/>
              <a:pPr>
                <a:defRPr/>
              </a:pPr>
              <a:t>37</a:t>
            </a:fld>
            <a:endParaRPr lang="en-US" noProof="0" dirty="0"/>
          </a:p>
        </p:txBody>
      </p:sp>
      <p:sp>
        <p:nvSpPr>
          <p:cNvPr id="2" name="Footer Placeholder 1">
            <a:extLst>
              <a:ext uri="{FF2B5EF4-FFF2-40B4-BE49-F238E27FC236}">
                <a16:creationId xmlns:a16="http://schemas.microsoft.com/office/drawing/2014/main" id="{2031E7C8-4953-8B16-8396-810BF6B0DE45}"/>
              </a:ext>
            </a:extLst>
          </p:cNvPr>
          <p:cNvSpPr>
            <a:spLocks noGrp="1"/>
          </p:cNvSpPr>
          <p:nvPr>
            <p:ph type="ftr" sz="quarter" idx="11"/>
          </p:nvPr>
        </p:nvSpPr>
        <p:spPr/>
        <p:txBody>
          <a:bodyPr/>
          <a:lstStyle/>
          <a:p>
            <a:pPr>
              <a:defRPr/>
            </a:pPr>
            <a:endParaRPr lang="en-US" noProof="0" dirty="0"/>
          </a:p>
        </p:txBody>
      </p:sp>
    </p:spTree>
    <p:extLst>
      <p:ext uri="{BB962C8B-B14F-4D97-AF65-F5344CB8AC3E}">
        <p14:creationId xmlns:p14="http://schemas.microsoft.com/office/powerpoint/2010/main" val="3024497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78524-5075-1847-714C-014B8C79A801}"/>
            </a:ext>
          </a:extLst>
        </p:cNvPr>
        <p:cNvGrpSpPr/>
        <p:nvPr/>
      </p:nvGrpSpPr>
      <p:grpSpPr>
        <a:xfrm>
          <a:off x="0" y="0"/>
          <a:ext cx="0" cy="0"/>
          <a:chOff x="0" y="0"/>
          <a:chExt cx="0" cy="0"/>
        </a:xfrm>
      </p:grpSpPr>
      <p:sp>
        <p:nvSpPr>
          <p:cNvPr id="9218" name="Rectangle 10">
            <a:extLst>
              <a:ext uri="{FF2B5EF4-FFF2-40B4-BE49-F238E27FC236}">
                <a16:creationId xmlns:a16="http://schemas.microsoft.com/office/drawing/2014/main" id="{5DC6BB27-3E87-09AC-906A-8B49CDB4A211}"/>
              </a:ext>
            </a:extLst>
          </p:cNvPr>
          <p:cNvSpPr>
            <a:spLocks noGrp="1" noChangeArrowheads="1"/>
          </p:cNvSpPr>
          <p:nvPr>
            <p:ph type="title"/>
          </p:nvPr>
        </p:nvSpPr>
        <p:spPr/>
        <p:txBody>
          <a:bodyPr/>
          <a:lstStyle/>
          <a:p>
            <a:r>
              <a:rPr lang="en-US" noProof="0" dirty="0"/>
              <a:t>Form 5713 — reporting international boycott participation</a:t>
            </a:r>
          </a:p>
        </p:txBody>
      </p:sp>
      <p:sp>
        <p:nvSpPr>
          <p:cNvPr id="5" name="Content Placeholder 4">
            <a:extLst>
              <a:ext uri="{FF2B5EF4-FFF2-40B4-BE49-F238E27FC236}">
                <a16:creationId xmlns:a16="http://schemas.microsoft.com/office/drawing/2014/main" id="{E7A01A8B-E163-B9A5-DD3D-9239C04371F0}"/>
              </a:ext>
            </a:extLst>
          </p:cNvPr>
          <p:cNvSpPr>
            <a:spLocks noGrp="1"/>
          </p:cNvSpPr>
          <p:nvPr>
            <p:ph idx="1"/>
          </p:nvPr>
        </p:nvSpPr>
        <p:spPr>
          <a:xfrm>
            <a:off x="609600" y="1044710"/>
            <a:ext cx="10972801" cy="5215413"/>
          </a:xfrm>
        </p:spPr>
        <p:txBody>
          <a:bodyPr/>
          <a:lstStyle/>
          <a:p>
            <a:r>
              <a:rPr lang="en-US" sz="1800" noProof="0" dirty="0">
                <a:solidFill>
                  <a:srgbClr val="FFFFFF"/>
                </a:solidFill>
              </a:rPr>
              <a:t>Any US person must file Form </a:t>
            </a:r>
            <a:r>
              <a:rPr lang="en-US" sz="1800" noProof="0" dirty="0"/>
              <a:t>5713 if they: </a:t>
            </a:r>
          </a:p>
          <a:p>
            <a:pPr lvl="1"/>
            <a:r>
              <a:rPr lang="en-US" sz="1800" noProof="0" dirty="0"/>
              <a:t>Have operations in or related to a boycotting country</a:t>
            </a:r>
          </a:p>
          <a:p>
            <a:pPr lvl="1"/>
            <a:r>
              <a:rPr lang="en-US" sz="1800" noProof="0" dirty="0"/>
              <a:t>Receives a request to participate in an international boycott</a:t>
            </a:r>
          </a:p>
          <a:p>
            <a:pPr lvl="1"/>
            <a:r>
              <a:rPr lang="en-US" sz="1800" noProof="0" dirty="0"/>
              <a:t>Agree to participate in such a boycott</a:t>
            </a:r>
          </a:p>
          <a:p>
            <a:r>
              <a:rPr lang="en-US" sz="1800" noProof="0" dirty="0">
                <a:solidFill>
                  <a:srgbClr val="FFFFFF"/>
                </a:solidFill>
              </a:rPr>
              <a:t>Tax-exempt organizations that engage in foreign activities </a:t>
            </a:r>
            <a:r>
              <a:rPr lang="en-IN" sz="1800" dirty="0">
                <a:solidFill>
                  <a:srgbClr val="FFFFFF"/>
                </a:solidFill>
              </a:rPr>
              <a:t>—</a:t>
            </a:r>
            <a:r>
              <a:rPr lang="en-US" sz="1800" noProof="0" dirty="0">
                <a:solidFill>
                  <a:srgbClr val="FFFFFF"/>
                </a:solidFill>
              </a:rPr>
              <a:t> such as making grants to foreign individuals or owning foreign entities </a:t>
            </a:r>
            <a:r>
              <a:rPr lang="en-IN" sz="1800" dirty="0">
                <a:solidFill>
                  <a:srgbClr val="FFFFFF"/>
                </a:solidFill>
              </a:rPr>
              <a:t>—</a:t>
            </a:r>
            <a:r>
              <a:rPr lang="en-US" sz="1800" dirty="0">
                <a:solidFill>
                  <a:srgbClr val="FFFFFF"/>
                </a:solidFill>
              </a:rPr>
              <a:t> </a:t>
            </a:r>
            <a:r>
              <a:rPr lang="en-US" sz="1800" noProof="0" dirty="0">
                <a:solidFill>
                  <a:srgbClr val="FFFFFF"/>
                </a:solidFill>
              </a:rPr>
              <a:t>should assess whether Form 5713 is required</a:t>
            </a:r>
          </a:p>
          <a:p>
            <a:r>
              <a:rPr lang="en-US" sz="1800" noProof="0" dirty="0">
                <a:solidFill>
                  <a:srgbClr val="FFFFFF"/>
                </a:solidFill>
              </a:rPr>
              <a:t>Controlled group members: A corporation that is part of a controlled group must file Form 5713 if any member of the group has boycott-related operations. The filing must include the names and EINs of all group members not included in a consolidated return.</a:t>
            </a:r>
          </a:p>
          <a:p>
            <a:r>
              <a:rPr lang="en-US" sz="1800" noProof="0" dirty="0">
                <a:solidFill>
                  <a:srgbClr val="FFFFFF"/>
                </a:solidFill>
              </a:rPr>
              <a:t>Filing and penalties: Form 5713 must be filed with the corporation’s income tax return by the due date, including extensions. Electronic filers are not required to submit a duplicate. Willful failure to file may result in a $25,000 fine, imprisonment for up to one year or both.</a:t>
            </a:r>
          </a:p>
        </p:txBody>
      </p:sp>
      <p:sp>
        <p:nvSpPr>
          <p:cNvPr id="2" name="Footer Placeholder 1">
            <a:extLst>
              <a:ext uri="{FF2B5EF4-FFF2-40B4-BE49-F238E27FC236}">
                <a16:creationId xmlns:a16="http://schemas.microsoft.com/office/drawing/2014/main" id="{5BB42346-DC6B-A853-947B-524AEC908FA3}"/>
              </a:ext>
            </a:extLst>
          </p:cNvPr>
          <p:cNvSpPr>
            <a:spLocks noGrp="1"/>
          </p:cNvSpPr>
          <p:nvPr>
            <p:ph type="ftr" sz="quarter" idx="11"/>
          </p:nvPr>
        </p:nvSpPr>
        <p:spPr/>
        <p:txBody>
          <a:bodyPr/>
          <a:lstStyle/>
          <a:p>
            <a:pPr>
              <a:defRPr/>
            </a:pPr>
            <a:endParaRPr lang="en-US" noProof="0" dirty="0"/>
          </a:p>
        </p:txBody>
      </p:sp>
      <p:sp>
        <p:nvSpPr>
          <p:cNvPr id="4" name="Slide Number Placeholder 3">
            <a:extLst>
              <a:ext uri="{FF2B5EF4-FFF2-40B4-BE49-F238E27FC236}">
                <a16:creationId xmlns:a16="http://schemas.microsoft.com/office/drawing/2014/main" id="{F38FE608-E52F-FC0A-121E-46E3FD0C6D5E}"/>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38</a:t>
            </a:fld>
            <a:endParaRPr sz="800" dirty="0"/>
          </a:p>
        </p:txBody>
      </p:sp>
    </p:spTree>
    <p:extLst>
      <p:ext uri="{BB962C8B-B14F-4D97-AF65-F5344CB8AC3E}">
        <p14:creationId xmlns:p14="http://schemas.microsoft.com/office/powerpoint/2010/main" val="3194417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EC0FB-EB64-E30A-4CCF-6407229B8533}"/>
            </a:ext>
          </a:extLst>
        </p:cNvPr>
        <p:cNvGrpSpPr/>
        <p:nvPr/>
      </p:nvGrpSpPr>
      <p:grpSpPr>
        <a:xfrm>
          <a:off x="0" y="0"/>
          <a:ext cx="0" cy="0"/>
          <a:chOff x="0" y="0"/>
          <a:chExt cx="0" cy="0"/>
        </a:xfrm>
      </p:grpSpPr>
      <p:sp>
        <p:nvSpPr>
          <p:cNvPr id="9218" name="Rectangle 10">
            <a:extLst>
              <a:ext uri="{FF2B5EF4-FFF2-40B4-BE49-F238E27FC236}">
                <a16:creationId xmlns:a16="http://schemas.microsoft.com/office/drawing/2014/main" id="{66DC5B2B-443B-E087-87B0-58FC1D237777}"/>
              </a:ext>
            </a:extLst>
          </p:cNvPr>
          <p:cNvSpPr>
            <a:spLocks noGrp="1" noChangeArrowheads="1"/>
          </p:cNvSpPr>
          <p:nvPr>
            <p:ph type="title"/>
          </p:nvPr>
        </p:nvSpPr>
        <p:spPr/>
        <p:txBody>
          <a:bodyPr/>
          <a:lstStyle/>
          <a:p>
            <a:r>
              <a:rPr lang="en-US" noProof="0" dirty="0"/>
              <a:t>Form 5713 — reporting international boycott </a:t>
            </a:r>
            <a:r>
              <a:rPr lang="en-US" noProof="0" dirty="0">
                <a:solidFill>
                  <a:srgbClr val="FFE600"/>
                </a:solidFill>
              </a:rPr>
              <a:t>participation (continued)</a:t>
            </a:r>
          </a:p>
        </p:txBody>
      </p:sp>
      <p:sp>
        <p:nvSpPr>
          <p:cNvPr id="5" name="Content Placeholder 4">
            <a:extLst>
              <a:ext uri="{FF2B5EF4-FFF2-40B4-BE49-F238E27FC236}">
                <a16:creationId xmlns:a16="http://schemas.microsoft.com/office/drawing/2014/main" id="{2DFFC68B-7CD9-38E0-9FE1-2AFCDA9991FB}"/>
              </a:ext>
            </a:extLst>
          </p:cNvPr>
          <p:cNvSpPr>
            <a:spLocks noGrp="1"/>
          </p:cNvSpPr>
          <p:nvPr>
            <p:ph idx="1"/>
          </p:nvPr>
        </p:nvSpPr>
        <p:spPr>
          <a:xfrm>
            <a:off x="609600" y="1044710"/>
            <a:ext cx="10972801" cy="5215413"/>
          </a:xfrm>
        </p:spPr>
        <p:txBody>
          <a:bodyPr/>
          <a:lstStyle/>
          <a:p>
            <a:r>
              <a:rPr lang="en-US" sz="1800" noProof="0" dirty="0">
                <a:solidFill>
                  <a:srgbClr val="FFFFFF"/>
                </a:solidFill>
              </a:rPr>
              <a:t>Operations include:</a:t>
            </a:r>
          </a:p>
          <a:p>
            <a:pPr marL="537845" lvl="1" indent="-285750">
              <a:spcBef>
                <a:spcPts val="300"/>
              </a:spcBef>
              <a:spcAft>
                <a:spcPts val="300"/>
              </a:spcAft>
            </a:pPr>
            <a:r>
              <a:rPr lang="en-US" sz="1800" noProof="0" dirty="0">
                <a:solidFill>
                  <a:srgbClr val="FFFFFF"/>
                </a:solidFill>
              </a:rPr>
              <a:t>Selling, purchasing, leasing</a:t>
            </a:r>
            <a:r>
              <a:rPr lang="en-US" sz="1800" dirty="0">
                <a:solidFill>
                  <a:srgbClr val="FFFFFF"/>
                </a:solidFill>
              </a:rPr>
              <a:t> </a:t>
            </a:r>
            <a:r>
              <a:rPr lang="en-US" sz="1800" noProof="0" dirty="0">
                <a:solidFill>
                  <a:srgbClr val="FFFFFF"/>
                </a:solidFill>
              </a:rPr>
              <a:t>or licensing</a:t>
            </a:r>
          </a:p>
          <a:p>
            <a:pPr marL="537845" lvl="1" indent="-285750">
              <a:spcBef>
                <a:spcPts val="300"/>
              </a:spcBef>
              <a:spcAft>
                <a:spcPts val="300"/>
              </a:spcAft>
            </a:pPr>
            <a:r>
              <a:rPr lang="en-US" sz="1800" noProof="0" dirty="0">
                <a:solidFill>
                  <a:srgbClr val="FFFFFF"/>
                </a:solidFill>
              </a:rPr>
              <a:t>Banking or financing</a:t>
            </a:r>
          </a:p>
          <a:p>
            <a:pPr marL="537845" lvl="1" indent="-285750">
              <a:spcBef>
                <a:spcPts val="300"/>
              </a:spcBef>
              <a:spcAft>
                <a:spcPts val="300"/>
              </a:spcAft>
            </a:pPr>
            <a:r>
              <a:rPr lang="en-US" sz="1800" noProof="0" dirty="0">
                <a:solidFill>
                  <a:srgbClr val="FFFFFF"/>
                </a:solidFill>
              </a:rPr>
              <a:t>Extracting, processing, manufacturing or transporting</a:t>
            </a:r>
          </a:p>
          <a:p>
            <a:pPr marL="537845" lvl="1" indent="-285750">
              <a:spcBef>
                <a:spcPts val="300"/>
              </a:spcBef>
              <a:spcAft>
                <a:spcPts val="300"/>
              </a:spcAft>
            </a:pPr>
            <a:r>
              <a:rPr lang="en-US" sz="1800" noProof="0" dirty="0">
                <a:solidFill>
                  <a:srgbClr val="FFFFFF"/>
                </a:solidFill>
              </a:rPr>
              <a:t>Providing services related to any of the above</a:t>
            </a:r>
          </a:p>
          <a:p>
            <a:pPr>
              <a:spcBef>
                <a:spcPts val="300"/>
              </a:spcBef>
              <a:spcAft>
                <a:spcPts val="300"/>
              </a:spcAft>
            </a:pPr>
            <a:r>
              <a:rPr lang="en-US" sz="1800" noProof="0" dirty="0">
                <a:solidFill>
                  <a:srgbClr val="FFFFFF"/>
                </a:solidFill>
              </a:rPr>
              <a:t>Current </a:t>
            </a:r>
            <a:r>
              <a:rPr lang="en-US" sz="1800" noProof="0" dirty="0"/>
              <a:t>countries include:</a:t>
            </a:r>
          </a:p>
          <a:p>
            <a:pPr marL="537845" lvl="1" indent="-285750">
              <a:spcBef>
                <a:spcPts val="300"/>
              </a:spcBef>
              <a:spcAft>
                <a:spcPts val="300"/>
              </a:spcAft>
            </a:pPr>
            <a:r>
              <a:rPr lang="en-US" sz="1800" noProof="0" dirty="0">
                <a:solidFill>
                  <a:srgbClr val="FFFFFF"/>
                </a:solidFill>
              </a:rPr>
              <a:t>Iraq</a:t>
            </a:r>
          </a:p>
          <a:p>
            <a:pPr marL="537845" lvl="1" indent="-285750">
              <a:spcBef>
                <a:spcPts val="300"/>
              </a:spcBef>
              <a:spcAft>
                <a:spcPts val="300"/>
              </a:spcAft>
            </a:pPr>
            <a:r>
              <a:rPr lang="en-US" sz="1800" noProof="0" dirty="0">
                <a:solidFill>
                  <a:srgbClr val="FFFFFF"/>
                </a:solidFill>
              </a:rPr>
              <a:t>Kuwait</a:t>
            </a:r>
          </a:p>
          <a:p>
            <a:pPr marL="537845" lvl="1" indent="-285750">
              <a:spcBef>
                <a:spcPts val="300"/>
              </a:spcBef>
              <a:spcAft>
                <a:spcPts val="300"/>
              </a:spcAft>
            </a:pPr>
            <a:r>
              <a:rPr lang="en-US" sz="1800" noProof="0" dirty="0">
                <a:solidFill>
                  <a:srgbClr val="FFFFFF"/>
                </a:solidFill>
              </a:rPr>
              <a:t>Lebanon</a:t>
            </a:r>
          </a:p>
          <a:p>
            <a:pPr marL="537845" lvl="1" indent="-285750">
              <a:spcBef>
                <a:spcPts val="300"/>
              </a:spcBef>
              <a:spcAft>
                <a:spcPts val="300"/>
              </a:spcAft>
            </a:pPr>
            <a:r>
              <a:rPr lang="en-US" sz="1800" noProof="0" dirty="0">
                <a:solidFill>
                  <a:srgbClr val="FFFFFF"/>
                </a:solidFill>
              </a:rPr>
              <a:t>Libya</a:t>
            </a:r>
          </a:p>
          <a:p>
            <a:pPr marL="537845" lvl="1" indent="-285750">
              <a:spcBef>
                <a:spcPts val="300"/>
              </a:spcBef>
              <a:spcAft>
                <a:spcPts val="300"/>
              </a:spcAft>
            </a:pPr>
            <a:r>
              <a:rPr lang="en-US" sz="1800" noProof="0" dirty="0">
                <a:solidFill>
                  <a:srgbClr val="FFFFFF"/>
                </a:solidFill>
              </a:rPr>
              <a:t>Qatar</a:t>
            </a:r>
          </a:p>
          <a:p>
            <a:pPr marL="537845" lvl="1" indent="-285750">
              <a:spcBef>
                <a:spcPts val="300"/>
              </a:spcBef>
              <a:spcAft>
                <a:spcPts val="300"/>
              </a:spcAft>
            </a:pPr>
            <a:r>
              <a:rPr lang="en-US" sz="1800" noProof="0" dirty="0">
                <a:solidFill>
                  <a:srgbClr val="FFFFFF"/>
                </a:solidFill>
              </a:rPr>
              <a:t>Saudi Arabia</a:t>
            </a:r>
          </a:p>
          <a:p>
            <a:pPr marL="537845" lvl="1" indent="-285750">
              <a:spcBef>
                <a:spcPts val="300"/>
              </a:spcBef>
              <a:spcAft>
                <a:spcPts val="300"/>
              </a:spcAft>
            </a:pPr>
            <a:r>
              <a:rPr lang="en-US" sz="1800" noProof="0" dirty="0">
                <a:solidFill>
                  <a:srgbClr val="FFFFFF"/>
                </a:solidFill>
              </a:rPr>
              <a:t>Syria</a:t>
            </a:r>
          </a:p>
          <a:p>
            <a:pPr marL="537845" lvl="1" indent="-285750">
              <a:spcBef>
                <a:spcPts val="300"/>
              </a:spcBef>
              <a:spcAft>
                <a:spcPts val="300"/>
              </a:spcAft>
            </a:pPr>
            <a:r>
              <a:rPr lang="en-US" sz="1800" noProof="0" dirty="0">
                <a:solidFill>
                  <a:srgbClr val="FFFFFF"/>
                </a:solidFill>
              </a:rPr>
              <a:t>Yemen</a:t>
            </a:r>
          </a:p>
          <a:p>
            <a:pPr>
              <a:spcBef>
                <a:spcPts val="300"/>
              </a:spcBef>
              <a:spcAft>
                <a:spcPts val="300"/>
              </a:spcAft>
            </a:pPr>
            <a:endParaRPr lang="en-US" sz="1800" b="0" i="0" noProof="0" dirty="0">
              <a:solidFill>
                <a:srgbClr val="D6D6D6"/>
              </a:solidFill>
              <a:effectLst/>
              <a:latin typeface="Segoe Sans"/>
            </a:endParaRPr>
          </a:p>
        </p:txBody>
      </p:sp>
      <p:sp>
        <p:nvSpPr>
          <p:cNvPr id="2" name="Footer Placeholder 1">
            <a:extLst>
              <a:ext uri="{FF2B5EF4-FFF2-40B4-BE49-F238E27FC236}">
                <a16:creationId xmlns:a16="http://schemas.microsoft.com/office/drawing/2014/main" id="{A48F12E4-4F2F-D40D-7BA1-3EBDF047C14C}"/>
              </a:ext>
            </a:extLst>
          </p:cNvPr>
          <p:cNvSpPr>
            <a:spLocks noGrp="1"/>
          </p:cNvSpPr>
          <p:nvPr>
            <p:ph type="ftr" sz="quarter" idx="11"/>
          </p:nvPr>
        </p:nvSpPr>
        <p:spPr/>
        <p:txBody>
          <a:bodyPr/>
          <a:lstStyle/>
          <a:p>
            <a:pPr>
              <a:defRPr/>
            </a:pPr>
            <a:endParaRPr lang="en-US" noProof="0" dirty="0"/>
          </a:p>
        </p:txBody>
      </p:sp>
      <p:sp>
        <p:nvSpPr>
          <p:cNvPr id="4" name="Slide Number Placeholder 3">
            <a:extLst>
              <a:ext uri="{FF2B5EF4-FFF2-40B4-BE49-F238E27FC236}">
                <a16:creationId xmlns:a16="http://schemas.microsoft.com/office/drawing/2014/main" id="{F72E88C5-C39C-E660-DA25-6B959FDFF3CC}"/>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39</a:t>
            </a:fld>
            <a:endParaRPr sz="800" dirty="0"/>
          </a:p>
        </p:txBody>
      </p:sp>
    </p:spTree>
    <p:extLst>
      <p:ext uri="{BB962C8B-B14F-4D97-AF65-F5344CB8AC3E}">
        <p14:creationId xmlns:p14="http://schemas.microsoft.com/office/powerpoint/2010/main" val="39028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8F35E-5C05-6D51-987F-66CB726FD9A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1AF7F1B-DBBE-D809-157C-AADBAB474B14}"/>
              </a:ext>
            </a:extLst>
          </p:cNvPr>
          <p:cNvSpPr>
            <a:spLocks noGrp="1"/>
          </p:cNvSpPr>
          <p:nvPr>
            <p:ph type="title"/>
          </p:nvPr>
        </p:nvSpPr>
        <p:spPr/>
        <p:txBody>
          <a:bodyPr>
            <a:normAutofit fontScale="90000"/>
          </a:bodyPr>
          <a:lstStyle/>
          <a:p>
            <a:r>
              <a:rPr lang="en-US" dirty="0"/>
              <a:t>CPE eligibility</a:t>
            </a:r>
            <a:endParaRPr lang="en-US" dirty="0">
              <a:solidFill>
                <a:srgbClr val="FF0000"/>
              </a:solidFill>
            </a:endParaRPr>
          </a:p>
        </p:txBody>
      </p:sp>
      <p:sp>
        <p:nvSpPr>
          <p:cNvPr id="8" name="Content Placeholder 7">
            <a:extLst>
              <a:ext uri="{FF2B5EF4-FFF2-40B4-BE49-F238E27FC236}">
                <a16:creationId xmlns:a16="http://schemas.microsoft.com/office/drawing/2014/main" id="{C44FE19D-4005-44AE-2BA0-7015F70F190B}"/>
              </a:ext>
            </a:extLst>
          </p:cNvPr>
          <p:cNvSpPr>
            <a:spLocks noGrp="1"/>
          </p:cNvSpPr>
          <p:nvPr>
            <p:ph sz="quarter" idx="16"/>
          </p:nvPr>
        </p:nvSpPr>
        <p:spPr/>
        <p:txBody>
          <a:bodyPr/>
          <a:lstStyle/>
          <a:p>
            <a:pPr marL="0" indent="0">
              <a:buNone/>
            </a:pPr>
            <a:r>
              <a:rPr lang="en-US" sz="2000" dirty="0">
                <a:latin typeface="+mj-lt"/>
                <a:ea typeface="Calibri" panose="020F0502020204030204" pitchFamily="34" charset="0"/>
              </a:rPr>
              <a:t>We will launch at least three polls per CPE credit. Participants must attend the full session and respond at least three polls per CPE credit to receive full credit.</a:t>
            </a:r>
          </a:p>
          <a:p>
            <a:pPr marL="0" indent="0">
              <a:buNone/>
            </a:pPr>
            <a:endParaRPr lang="en-US" dirty="0"/>
          </a:p>
        </p:txBody>
      </p:sp>
      <p:sp>
        <p:nvSpPr>
          <p:cNvPr id="4" name="Slide Number Placeholder 3">
            <a:extLst>
              <a:ext uri="{FF2B5EF4-FFF2-40B4-BE49-F238E27FC236}">
                <a16:creationId xmlns:a16="http://schemas.microsoft.com/office/drawing/2014/main" id="{57C72CA6-A6CD-C89A-8D55-2D1D08778259}"/>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4</a:t>
            </a:fld>
            <a:endParaRPr sz="800" dirty="0"/>
          </a:p>
        </p:txBody>
      </p:sp>
    </p:spTree>
    <p:extLst>
      <p:ext uri="{BB962C8B-B14F-4D97-AF65-F5344CB8AC3E}">
        <p14:creationId xmlns:p14="http://schemas.microsoft.com/office/powerpoint/2010/main" val="645900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02A4-B0A6-8726-C366-B0CEC0EA51D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D3AB3-69A7-55BD-F4F9-1D9B8C168069}"/>
              </a:ext>
            </a:extLst>
          </p:cNvPr>
          <p:cNvSpPr>
            <a:spLocks noGrp="1"/>
          </p:cNvSpPr>
          <p:nvPr>
            <p:ph type="sldNum" sz="quarter" idx="12"/>
          </p:nvPr>
        </p:nvSpPr>
        <p:spPr/>
        <p:txBody>
          <a:bodyPr/>
          <a:lstStyle/>
          <a:p>
            <a:r>
              <a:rPr lang="en-GB" dirty="0"/>
              <a:t>Page </a:t>
            </a:r>
            <a:fld id="{F1BC30E3-FFE5-4B91-AA19-87A149EBB9EE}" type="slidenum">
              <a:rPr smtClean="0"/>
              <a:pPr/>
              <a:t>40</a:t>
            </a:fld>
            <a:endParaRPr dirty="0"/>
          </a:p>
        </p:txBody>
      </p:sp>
      <p:sp>
        <p:nvSpPr>
          <p:cNvPr id="4" name="TextBox 3">
            <a:extLst>
              <a:ext uri="{FF2B5EF4-FFF2-40B4-BE49-F238E27FC236}">
                <a16:creationId xmlns:a16="http://schemas.microsoft.com/office/drawing/2014/main" id="{3ACD1D79-6D2F-7296-8980-4BF7BD62425F}"/>
              </a:ext>
            </a:extLst>
          </p:cNvPr>
          <p:cNvSpPr txBox="1"/>
          <p:nvPr/>
        </p:nvSpPr>
        <p:spPr>
          <a:xfrm>
            <a:off x="429564" y="457200"/>
            <a:ext cx="7647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b="1" dirty="0">
                <a:solidFill>
                  <a:schemeClr val="bg1"/>
                </a:solidFill>
                <a:latin typeface="EYInterstate" panose="02000503020000020004" pitchFamily="2" charset="0"/>
              </a:rPr>
              <a:t>Polling No. 7</a:t>
            </a:r>
          </a:p>
        </p:txBody>
      </p:sp>
      <p:pic>
        <p:nvPicPr>
          <p:cNvPr id="5" name="Picture 4" descr="A rainbow colored line on a black background&#10;&#10;Description automatically generated">
            <a:extLst>
              <a:ext uri="{FF2B5EF4-FFF2-40B4-BE49-F238E27FC236}">
                <a16:creationId xmlns:a16="http://schemas.microsoft.com/office/drawing/2014/main" id="{DBCF0229-3897-A942-DA89-A15ACAFBB2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6" name="Slide Number Placeholder 3">
            <a:extLst>
              <a:ext uri="{FF2B5EF4-FFF2-40B4-BE49-F238E27FC236}">
                <a16:creationId xmlns:a16="http://schemas.microsoft.com/office/drawing/2014/main" id="{CA20543D-2386-9C29-9C6C-C0494101A3FC}"/>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40</a:t>
            </a:fld>
            <a:endParaRPr sz="800" dirty="0"/>
          </a:p>
        </p:txBody>
      </p:sp>
      <p:sp>
        <p:nvSpPr>
          <p:cNvPr id="9" name="TextBox 8">
            <a:extLst>
              <a:ext uri="{FF2B5EF4-FFF2-40B4-BE49-F238E27FC236}">
                <a16:creationId xmlns:a16="http://schemas.microsoft.com/office/drawing/2014/main" id="{20CA494C-67D2-C51A-5C77-0FB5AFF05FAE}"/>
              </a:ext>
            </a:extLst>
          </p:cNvPr>
          <p:cNvSpPr txBox="1"/>
          <p:nvPr/>
        </p:nvSpPr>
        <p:spPr>
          <a:xfrm>
            <a:off x="513577" y="3657600"/>
            <a:ext cx="10764023" cy="806355"/>
          </a:xfrm>
          <a:prstGeom prst="rect">
            <a:avLst/>
          </a:prstGeom>
          <a:noFill/>
        </p:spPr>
        <p:txBody>
          <a:bodyPr wrap="square" lIns="0" tIns="36557" rIns="0" bIns="0" rtlCol="0">
            <a:spAutoFit/>
          </a:bodyPr>
          <a:lstStyle/>
          <a:p>
            <a:pPr marL="341313" indent="-341313">
              <a:spcAft>
                <a:spcPts val="1199"/>
              </a:spcAft>
              <a:buClr>
                <a:schemeClr val="accent2"/>
              </a:buClr>
              <a:buSzPct val="70000"/>
            </a:pPr>
            <a:r>
              <a:rPr lang="en-US" sz="2000" dirty="0">
                <a:solidFill>
                  <a:schemeClr val="tx2"/>
                </a:solidFill>
                <a:latin typeface="EYInterstate" panose="02000503020000020004" pitchFamily="2" charset="0"/>
              </a:rPr>
              <a:t>A. </a:t>
            </a:r>
            <a:r>
              <a:rPr lang="en-US" sz="2000" dirty="0">
                <a:solidFill>
                  <a:schemeClr val="bg1"/>
                </a:solidFill>
                <a:latin typeface="EYInterstate" panose="02000503020000020004" pitchFamily="2" charset="0"/>
              </a:rPr>
              <a:t>True</a:t>
            </a:r>
          </a:p>
          <a:p>
            <a:pPr marL="341313" indent="-341313">
              <a:spcAft>
                <a:spcPts val="1199"/>
              </a:spcAft>
              <a:buClr>
                <a:schemeClr val="accent2"/>
              </a:buClr>
              <a:buSzPct val="70000"/>
            </a:pPr>
            <a:r>
              <a:rPr lang="en-US" sz="2000" dirty="0">
                <a:solidFill>
                  <a:schemeClr val="tx2"/>
                </a:solidFill>
                <a:latin typeface="EYInterstate" panose="02000503020000020004" pitchFamily="2" charset="0"/>
              </a:rPr>
              <a:t>B. </a:t>
            </a:r>
            <a:r>
              <a:rPr lang="en-US" sz="2000" dirty="0">
                <a:solidFill>
                  <a:schemeClr val="bg1"/>
                </a:solidFill>
                <a:latin typeface="EYInterstate" panose="02000503020000020004" pitchFamily="2" charset="0"/>
              </a:rPr>
              <a:t>False</a:t>
            </a:r>
          </a:p>
        </p:txBody>
      </p:sp>
      <p:sp>
        <p:nvSpPr>
          <p:cNvPr id="7" name="TextBox 6">
            <a:extLst>
              <a:ext uri="{FF2B5EF4-FFF2-40B4-BE49-F238E27FC236}">
                <a16:creationId xmlns:a16="http://schemas.microsoft.com/office/drawing/2014/main" id="{A1419BAC-061B-92C6-934A-EAFF677577C4}"/>
              </a:ext>
            </a:extLst>
          </p:cNvPr>
          <p:cNvSpPr txBox="1"/>
          <p:nvPr/>
        </p:nvSpPr>
        <p:spPr>
          <a:xfrm>
            <a:off x="450853" y="2301903"/>
            <a:ext cx="5721348" cy="775578"/>
          </a:xfrm>
          <a:prstGeom prst="rect">
            <a:avLst/>
          </a:prstGeom>
          <a:noFill/>
        </p:spPr>
        <p:txBody>
          <a:bodyPr wrap="square" lIns="0" tIns="36557" rIns="0" bIns="0" rtlCol="0">
            <a:spAutoFit/>
          </a:bodyPr>
          <a:lstStyle/>
          <a:p>
            <a:pPr>
              <a:buClr>
                <a:schemeClr val="accent2"/>
              </a:buClr>
              <a:buSzPct val="70000"/>
            </a:pPr>
            <a:r>
              <a:rPr lang="en-US" sz="2400" dirty="0">
                <a:solidFill>
                  <a:schemeClr val="bg1"/>
                </a:solidFill>
                <a:latin typeface="EYInterstate" panose="02000503020000020004" pitchFamily="2" charset="0"/>
              </a:rPr>
              <a:t>True or false: You must file a Form 5713 if you have a bank account in </a:t>
            </a:r>
            <a:r>
              <a:rPr lang="en-US" sz="2400" noProof="0" dirty="0">
                <a:solidFill>
                  <a:srgbClr val="FFFFFF"/>
                </a:solidFill>
              </a:rPr>
              <a:t>Qatar.</a:t>
            </a:r>
            <a:endParaRPr lang="en-US" sz="240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3357722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BAD7E24-D43B-4F01-8EF3-E0771C613854}"/>
              </a:ext>
            </a:extLst>
          </p:cNvPr>
          <p:cNvSpPr>
            <a:spLocks noGrp="1"/>
          </p:cNvSpPr>
          <p:nvPr>
            <p:ph type="sldNum" sz="quarter" idx="12"/>
          </p:nvPr>
        </p:nvSpPr>
        <p:spPr/>
        <p:txBody>
          <a:bodyPr/>
          <a:lstStyle/>
          <a:p>
            <a:r>
              <a:rPr lang="en-GB" dirty="0"/>
              <a:t>Page </a:t>
            </a:r>
            <a:fld id="{F1BC30E3-FFE5-4B91-AA19-87A149EBB9EE}" type="slidenum">
              <a:rPr smtClean="0"/>
              <a:pPr/>
              <a:t>41</a:t>
            </a:fld>
            <a:endParaRPr dirty="0"/>
          </a:p>
        </p:txBody>
      </p:sp>
      <p:sp>
        <p:nvSpPr>
          <p:cNvPr id="14" name="Text Placeholder 33">
            <a:extLst>
              <a:ext uri="{FF2B5EF4-FFF2-40B4-BE49-F238E27FC236}">
                <a16:creationId xmlns:a16="http://schemas.microsoft.com/office/drawing/2014/main" id="{208C6C02-9E15-4BAB-A6E3-33D7A017F9FA}"/>
              </a:ext>
            </a:extLst>
          </p:cNvPr>
          <p:cNvSpPr txBox="1">
            <a:spLocks/>
          </p:cNvSpPr>
          <p:nvPr/>
        </p:nvSpPr>
        <p:spPr>
          <a:xfrm>
            <a:off x="485747" y="1828800"/>
            <a:ext cx="7286653" cy="2807016"/>
          </a:xfrm>
          <a:prstGeom prst="rect">
            <a:avLst/>
          </a:prstGeom>
        </p:spPr>
        <p:txBody>
          <a:bodyPr lIns="0"/>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199"/>
              </a:spcAft>
              <a:buClr>
                <a:srgbClr val="FFE600"/>
              </a:buClr>
              <a:buSzPct val="70000"/>
              <a:buFont typeface="Wingdings" panose="05000000000000000000" pitchFamily="2" charset="2"/>
              <a:buChar char="§"/>
            </a:pPr>
            <a:r>
              <a:rPr lang="en-US" sz="1999" dirty="0">
                <a:solidFill>
                  <a:schemeClr val="bg1"/>
                </a:solidFill>
                <a:latin typeface="EYInterstate" panose="02000503020000020004" pitchFamily="2" charset="0"/>
              </a:rPr>
              <a:t>Understand key international tax controversy developments</a:t>
            </a:r>
          </a:p>
          <a:p>
            <a:pPr>
              <a:spcAft>
                <a:spcPts val="1199"/>
              </a:spcAft>
              <a:buClr>
                <a:srgbClr val="FFE600"/>
              </a:buClr>
              <a:buSzPct val="70000"/>
              <a:buFont typeface="Wingdings" panose="05000000000000000000" pitchFamily="2" charset="2"/>
              <a:buChar char="§"/>
            </a:pPr>
            <a:r>
              <a:rPr lang="en-US" sz="1999" dirty="0">
                <a:solidFill>
                  <a:schemeClr val="bg1"/>
                </a:solidFill>
                <a:latin typeface="EYInterstate" panose="02000503020000020004" pitchFamily="2" charset="0"/>
              </a:rPr>
              <a:t>Recognize key insights and issues with respect to international compliance</a:t>
            </a:r>
          </a:p>
          <a:p>
            <a:pPr>
              <a:spcAft>
                <a:spcPts val="1199"/>
              </a:spcAft>
              <a:buClr>
                <a:srgbClr val="FFE600"/>
              </a:buClr>
              <a:buSzPct val="70000"/>
              <a:buFont typeface="Wingdings" panose="05000000000000000000" pitchFamily="2" charset="2"/>
              <a:buChar char="§"/>
            </a:pPr>
            <a:r>
              <a:rPr lang="en-US" sz="1999" dirty="0">
                <a:latin typeface="EYInterstate" panose="02000503020000020004" pitchFamily="2" charset="0"/>
              </a:rPr>
              <a:t>Identify</a:t>
            </a:r>
            <a:r>
              <a:rPr lang="en-US" sz="1999" dirty="0">
                <a:solidFill>
                  <a:schemeClr val="bg1"/>
                </a:solidFill>
                <a:latin typeface="EYInterstate" panose="02000503020000020004" pitchFamily="2" charset="0"/>
              </a:rPr>
              <a:t> TY2024 international form and instruction updates </a:t>
            </a:r>
          </a:p>
          <a:p>
            <a:pPr>
              <a:spcAft>
                <a:spcPts val="1199"/>
              </a:spcAft>
              <a:buClr>
                <a:srgbClr val="FFE600"/>
              </a:buClr>
              <a:buSzPct val="70000"/>
              <a:buFont typeface="Wingdings" panose="05000000000000000000" pitchFamily="2" charset="2"/>
              <a:buChar char="§"/>
            </a:pPr>
            <a:r>
              <a:rPr lang="en-US" sz="1999" dirty="0">
                <a:solidFill>
                  <a:schemeClr val="bg1"/>
                </a:solidFill>
                <a:latin typeface="EYInterstate" panose="02000503020000020004" pitchFamily="2" charset="0"/>
              </a:rPr>
              <a:t>Recognize For</a:t>
            </a:r>
            <a:r>
              <a:rPr lang="en-US" sz="1999" dirty="0">
                <a:latin typeface="EYInterstate" panose="02000503020000020004" pitchFamily="2" charset="0"/>
              </a:rPr>
              <a:t>ms </a:t>
            </a:r>
            <a:r>
              <a:rPr lang="en-US" sz="1999" dirty="0">
                <a:solidFill>
                  <a:schemeClr val="bg1"/>
                </a:solidFill>
                <a:latin typeface="EYInterstate" panose="02000503020000020004" pitchFamily="2" charset="0"/>
              </a:rPr>
              <a:t>926, 8865 and 5713 reporting requirements</a:t>
            </a:r>
          </a:p>
          <a:p>
            <a:pPr marL="347663" indent="-347663">
              <a:spcAft>
                <a:spcPts val="1199"/>
              </a:spcAft>
              <a:buClr>
                <a:schemeClr val="accent2"/>
              </a:buClr>
              <a:buSzPct val="70000"/>
              <a:buNone/>
            </a:pPr>
            <a:endParaRPr lang="en-US" dirty="0">
              <a:latin typeface="EYInterstate" panose="02000503020000020004" pitchFamily="2" charset="0"/>
            </a:endParaRPr>
          </a:p>
          <a:p>
            <a:pPr marL="347663" indent="-347663">
              <a:spcAft>
                <a:spcPts val="1199"/>
              </a:spcAft>
              <a:buClr>
                <a:schemeClr val="accent2"/>
              </a:buClr>
              <a:buSzPct val="70000"/>
              <a:buNone/>
            </a:pPr>
            <a:endParaRPr lang="en-US" sz="2000" dirty="0">
              <a:latin typeface="EYInterstate" panose="02000503020000020004" pitchFamily="2" charset="0"/>
            </a:endParaRPr>
          </a:p>
        </p:txBody>
      </p:sp>
      <p:sp>
        <p:nvSpPr>
          <p:cNvPr id="3" name="TextBox 2">
            <a:extLst>
              <a:ext uri="{FF2B5EF4-FFF2-40B4-BE49-F238E27FC236}">
                <a16:creationId xmlns:a16="http://schemas.microsoft.com/office/drawing/2014/main" id="{77F94B9B-1F63-AA68-59EE-8EDE9F736EA7}"/>
              </a:ext>
            </a:extLst>
          </p:cNvPr>
          <p:cNvSpPr txBox="1"/>
          <p:nvPr/>
        </p:nvSpPr>
        <p:spPr>
          <a:xfrm>
            <a:off x="429564" y="360541"/>
            <a:ext cx="6504636" cy="821744"/>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6000" b="1" dirty="0">
                <a:solidFill>
                  <a:schemeClr val="bg1"/>
                </a:solidFill>
                <a:latin typeface="EYInterstate" panose="02000503020000020004" pitchFamily="2" charset="0"/>
              </a:rPr>
              <a:t>Key takeaways</a:t>
            </a:r>
          </a:p>
        </p:txBody>
      </p:sp>
      <p:pic>
        <p:nvPicPr>
          <p:cNvPr id="6" name="Picture 5" descr="A rainbow colored line on a black background&#10;&#10;Description automatically generated">
            <a:extLst>
              <a:ext uri="{FF2B5EF4-FFF2-40B4-BE49-F238E27FC236}">
                <a16:creationId xmlns:a16="http://schemas.microsoft.com/office/drawing/2014/main" id="{28382856-33F9-5909-110E-48C24F81F89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469" t="58678" r="44237" b="38014"/>
          <a:stretch/>
        </p:blipFill>
        <p:spPr>
          <a:xfrm>
            <a:off x="0" y="1308992"/>
            <a:ext cx="6675120" cy="132601"/>
          </a:xfrm>
          <a:prstGeom prst="rect">
            <a:avLst/>
          </a:prstGeom>
        </p:spPr>
      </p:pic>
    </p:spTree>
    <p:extLst>
      <p:ext uri="{BB962C8B-B14F-4D97-AF65-F5344CB8AC3E}">
        <p14:creationId xmlns:p14="http://schemas.microsoft.com/office/powerpoint/2010/main" val="16669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995CDA-40D8-4830-818F-028820B6B1E6}"/>
              </a:ext>
            </a:extLst>
          </p:cNvPr>
          <p:cNvSpPr txBox="1"/>
          <p:nvPr/>
        </p:nvSpPr>
        <p:spPr>
          <a:xfrm>
            <a:off x="1568196" y="1143000"/>
            <a:ext cx="9055621" cy="821360"/>
          </a:xfrm>
          <a:prstGeom prst="rect">
            <a:avLst/>
          </a:prstGeom>
          <a:noFill/>
        </p:spPr>
        <p:txBody>
          <a:bodyPr wrap="none" lIns="0" tIns="36557" rIns="0" bIns="0" rtlCol="0">
            <a:spAutoFit/>
          </a:bodyPr>
          <a:lstStyle/>
          <a:p>
            <a:pPr algn="ctr">
              <a:lnSpc>
                <a:spcPct val="85000"/>
              </a:lnSpc>
              <a:spcAft>
                <a:spcPts val="600"/>
              </a:spcAft>
              <a:buClr>
                <a:schemeClr val="accent2"/>
              </a:buClr>
              <a:buSzPct val="70000"/>
            </a:pPr>
            <a:r>
              <a:rPr lang="en-US" sz="5997" b="1" dirty="0">
                <a:solidFill>
                  <a:schemeClr val="bg1"/>
                </a:solidFill>
                <a:latin typeface="EYInterstate" panose="02000503020000020004" pitchFamily="2" charset="0"/>
              </a:rPr>
              <a:t>Thank you and questions</a:t>
            </a:r>
          </a:p>
        </p:txBody>
      </p:sp>
      <p:sp>
        <p:nvSpPr>
          <p:cNvPr id="9" name="Slide Number Placeholder 5">
            <a:extLst>
              <a:ext uri="{FF2B5EF4-FFF2-40B4-BE49-F238E27FC236}">
                <a16:creationId xmlns:a16="http://schemas.microsoft.com/office/drawing/2014/main" id="{532557D2-F299-4139-ACB0-CD641AB0A454}"/>
              </a:ext>
            </a:extLst>
          </p:cNvPr>
          <p:cNvSpPr>
            <a:spLocks noGrp="1"/>
          </p:cNvSpPr>
          <p:nvPr>
            <p:ph type="sldNum" sz="quarter" idx="12"/>
          </p:nvPr>
        </p:nvSpPr>
        <p:spPr/>
        <p:txBody>
          <a:bodyPr/>
          <a:lstStyle/>
          <a:p>
            <a:r>
              <a:rPr lang="en-GB" dirty="0"/>
              <a:t>Page </a:t>
            </a:r>
            <a:fld id="{F1BC30E3-FFE5-4B91-AA19-87A149EBB9EE}" type="slidenum">
              <a:rPr smtClean="0"/>
              <a:pPr/>
              <a:t>42</a:t>
            </a:fld>
            <a:endParaRPr dirty="0"/>
          </a:p>
        </p:txBody>
      </p:sp>
      <p:pic>
        <p:nvPicPr>
          <p:cNvPr id="5" name="Picture 4" descr="A rainbow colored line on a black background&#10;&#10;Description automatically generated">
            <a:extLst>
              <a:ext uri="{FF2B5EF4-FFF2-40B4-BE49-F238E27FC236}">
                <a16:creationId xmlns:a16="http://schemas.microsoft.com/office/drawing/2014/main" id="{9E3A370B-DA2A-F3F9-FF3A-0C2011D4DAB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469" t="58678" r="44237" b="38014"/>
          <a:stretch/>
        </p:blipFill>
        <p:spPr>
          <a:xfrm>
            <a:off x="0" y="2102977"/>
            <a:ext cx="12192000" cy="242166"/>
          </a:xfrm>
          <a:prstGeom prst="rect">
            <a:avLst/>
          </a:prstGeom>
        </p:spPr>
      </p:pic>
    </p:spTree>
    <p:extLst>
      <p:ext uri="{BB962C8B-B14F-4D97-AF65-F5344CB8AC3E}">
        <p14:creationId xmlns:p14="http://schemas.microsoft.com/office/powerpoint/2010/main" val="1625303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583EFC-AA0D-E31B-0531-2E686677268A}"/>
              </a:ext>
            </a:extLst>
          </p:cNvPr>
          <p:cNvSpPr txBox="1">
            <a:spLocks/>
          </p:cNvSpPr>
          <p:nvPr/>
        </p:nvSpPr>
        <p:spPr>
          <a:xfrm>
            <a:off x="8406581" y="563952"/>
            <a:ext cx="3309810" cy="3299365"/>
          </a:xfrm>
          <a:prstGeom prst="rect">
            <a:avLst/>
          </a:prstGeom>
          <a:noFill/>
        </p:spPr>
        <p:txBody>
          <a:bodyPr wrap="square" lIns="0" tIns="36576" rIns="0" bIns="0" rtlCol="0" anchor="t">
            <a:spAutoFit/>
          </a:bodyPr>
          <a:lstStyle/>
          <a:p>
            <a:pPr lvl="0">
              <a:buClr>
                <a:srgbClr val="FFD200"/>
              </a:buClr>
              <a:buSzPct val="70000"/>
              <a:defRPr/>
            </a:pPr>
            <a:r>
              <a:rPr lang="en-US" sz="800" kern="0" dirty="0">
                <a:solidFill>
                  <a:srgbClr val="FFFFFF"/>
                </a:solidFill>
                <a:latin typeface="EYInterstate" panose="02000503020000020004" pitchFamily="2"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US" sz="800" kern="0" dirty="0">
              <a:solidFill>
                <a:srgbClr val="FFFFFF"/>
              </a:solidFill>
              <a:latin typeface="EYInterstate" panose="02000503020000020004" pitchFamily="2" charset="0"/>
            </a:endParaRPr>
          </a:p>
          <a:p>
            <a:pPr lvl="0">
              <a:buClr>
                <a:srgbClr val="FFD200"/>
              </a:buClr>
              <a:buSzPct val="70000"/>
              <a:defRPr/>
            </a:pPr>
            <a:r>
              <a:rPr lang="en-US" sz="800" kern="0" dirty="0">
                <a:solidFill>
                  <a:srgbClr val="FFFFFF"/>
                </a:solidFill>
                <a:latin typeface="EYInterstate" panose="02000503020000020004" pitchFamily="2" charset="0"/>
              </a:rPr>
              <a:t>Ernst &amp; Young LLP is a client-serving member firm of Ernst &amp; Young Global Limited operating in the US.</a:t>
            </a:r>
          </a:p>
          <a:p>
            <a:pPr lvl="0">
              <a:buClr>
                <a:srgbClr val="FFD200"/>
              </a:buClr>
              <a:buSzPct val="70000"/>
              <a:defRPr/>
            </a:pPr>
            <a:endParaRPr lang="en-US" sz="800" kern="0" dirty="0">
              <a:solidFill>
                <a:srgbClr val="FFFFFF"/>
              </a:solidFill>
              <a:latin typeface="EYInterstate" panose="02000503020000020004" pitchFamily="2" charset="0"/>
            </a:endParaRPr>
          </a:p>
          <a:p>
            <a:pPr>
              <a:buClr>
                <a:srgbClr val="FFD200"/>
              </a:buClr>
              <a:buSzPct val="70000"/>
              <a:defRPr/>
            </a:pPr>
            <a:r>
              <a:rPr lang="en-US" sz="800" kern="0" dirty="0">
                <a:solidFill>
                  <a:srgbClr val="FFFFFF"/>
                </a:solidFill>
              </a:rPr>
              <a:t>© 2025 Ernst &amp; Young LLP. </a:t>
            </a:r>
          </a:p>
          <a:p>
            <a:pPr>
              <a:buClr>
                <a:srgbClr val="FFD200"/>
              </a:buClr>
              <a:buSzPct val="70000"/>
              <a:defRPr/>
            </a:pPr>
            <a:r>
              <a:rPr lang="en-US" sz="800" kern="0" dirty="0">
                <a:solidFill>
                  <a:srgbClr val="FFFFFF"/>
                </a:solidFill>
              </a:rPr>
              <a:t>All Rights Reserved.</a:t>
            </a:r>
          </a:p>
          <a:p>
            <a:pPr>
              <a:buClr>
                <a:srgbClr val="FFD200"/>
              </a:buClr>
              <a:buSzPct val="70000"/>
              <a:defRPr/>
            </a:pPr>
            <a:endParaRPr lang="en-US" sz="800" kern="0" dirty="0">
              <a:solidFill>
                <a:srgbClr val="FFFFFF"/>
              </a:solidFill>
            </a:endParaRPr>
          </a:p>
          <a:p>
            <a:pPr>
              <a:buClr>
                <a:srgbClr val="FFD200"/>
              </a:buClr>
              <a:buSzPct val="70000"/>
              <a:defRPr/>
            </a:pPr>
            <a:r>
              <a:rPr lang="en-US" sz="800" kern="0" dirty="0">
                <a:solidFill>
                  <a:srgbClr val="FFFFFF"/>
                </a:solidFill>
              </a:rPr>
              <a:t>US SCORE no. 28053-251US </a:t>
            </a:r>
          </a:p>
          <a:p>
            <a:pPr>
              <a:buClr>
                <a:srgbClr val="FFD200"/>
              </a:buClr>
              <a:buSzPct val="70000"/>
              <a:defRPr/>
            </a:pPr>
            <a:r>
              <a:rPr lang="en-US" sz="800" kern="0" dirty="0">
                <a:solidFill>
                  <a:srgbClr val="FFFFFF"/>
                </a:solidFill>
              </a:rPr>
              <a:t>2410-11955-CS</a:t>
            </a:r>
          </a:p>
          <a:p>
            <a:pPr>
              <a:buClr>
                <a:srgbClr val="FFD200"/>
              </a:buClr>
              <a:buSzPct val="70000"/>
              <a:defRPr/>
            </a:pPr>
            <a:r>
              <a:rPr lang="en-US" sz="800" kern="0" dirty="0">
                <a:solidFill>
                  <a:srgbClr val="FFFFFF"/>
                </a:solidFill>
              </a:rPr>
              <a:t>ED None</a:t>
            </a:r>
          </a:p>
          <a:p>
            <a:pPr>
              <a:buClr>
                <a:srgbClr val="FFD200"/>
              </a:buClr>
              <a:buSzPct val="70000"/>
              <a:defRPr/>
            </a:pPr>
            <a:endParaRPr lang="en-US" sz="800" kern="0" dirty="0">
              <a:solidFill>
                <a:srgbClr val="FFFFFF"/>
              </a:solidFill>
            </a:endParaRPr>
          </a:p>
          <a:p>
            <a:pPr>
              <a:buClr>
                <a:srgbClr val="FFD200"/>
              </a:buClr>
              <a:buSzPct val="70000"/>
              <a:defRPr/>
            </a:pPr>
            <a:endParaRPr lang="en-US" sz="800" kern="0" dirty="0">
              <a:solidFill>
                <a:srgbClr val="FFFFFF"/>
              </a:solidFill>
            </a:endParaRPr>
          </a:p>
          <a:p>
            <a:pPr lvl="0">
              <a:buClr>
                <a:srgbClr val="FFD200"/>
              </a:buClr>
              <a:buSzPct val="70000"/>
              <a:defRPr/>
            </a:pPr>
            <a:r>
              <a:rPr lang="en-US" sz="700" kern="0" dirty="0">
                <a:solidFill>
                  <a:srgbClr val="FFFFFF"/>
                </a:solidFill>
              </a:rPr>
              <a:t>This material has been prepared for general informational purposes only and is not intended to be relied upon as accounting, tax, legal or other professional advice. Please refer to your advisors for specific advice.</a:t>
            </a:r>
          </a:p>
          <a:p>
            <a:pPr lvl="0">
              <a:spcAft>
                <a:spcPts val="600"/>
              </a:spcAft>
              <a:buClr>
                <a:srgbClr val="FFD200"/>
              </a:buClr>
              <a:buSzPct val="70000"/>
              <a:defRPr/>
            </a:pPr>
            <a:endParaRPr lang="en-US" sz="700" kern="0" dirty="0">
              <a:solidFill>
                <a:srgbClr val="FFFFFF"/>
              </a:solidFill>
            </a:endParaRPr>
          </a:p>
          <a:p>
            <a:pPr lvl="0">
              <a:spcAft>
                <a:spcPts val="600"/>
              </a:spcAft>
              <a:buClr>
                <a:srgbClr val="FFD200"/>
              </a:buClr>
              <a:buSzPct val="70000"/>
              <a:defRPr/>
            </a:pPr>
            <a:r>
              <a:rPr lang="en-US" sz="1100" kern="0" dirty="0">
                <a:solidFill>
                  <a:srgbClr val="FFFFFF"/>
                </a:solidFill>
                <a:latin typeface="EYInterstate" panose="02000503020000020004" pitchFamily="2" charset="0"/>
              </a:rPr>
              <a:t>ey.com</a:t>
            </a:r>
          </a:p>
        </p:txBody>
      </p:sp>
      <p:sp>
        <p:nvSpPr>
          <p:cNvPr id="6" name="TextBox 5">
            <a:extLst>
              <a:ext uri="{FF2B5EF4-FFF2-40B4-BE49-F238E27FC236}">
                <a16:creationId xmlns:a16="http://schemas.microsoft.com/office/drawing/2014/main" id="{D2986B74-7E42-457A-6212-94C04D004929}"/>
              </a:ext>
            </a:extLst>
          </p:cNvPr>
          <p:cNvSpPr txBox="1">
            <a:spLocks/>
          </p:cNvSpPr>
          <p:nvPr/>
        </p:nvSpPr>
        <p:spPr>
          <a:xfrm>
            <a:off x="481958" y="563952"/>
            <a:ext cx="3303461" cy="351480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US"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EYInterstate" panose="02000503020000020004" pitchFamily="2" charset="0"/>
              <a:cs typeface="Arial"/>
            </a:endParaRPr>
          </a:p>
          <a:p>
            <a:pPr marR="0">
              <a:spcBef>
                <a:spcPts val="0"/>
              </a:spcBef>
              <a:spcAft>
                <a:spcPts val="0"/>
              </a:spcAft>
              <a:buClr>
                <a:srgbClr val="FFD200"/>
              </a:buClr>
              <a:buSzPct val="70000"/>
              <a:defRPr/>
            </a:pPr>
            <a:r>
              <a:rPr lang="en-US" sz="1100" kern="0" dirty="0">
                <a:solidFill>
                  <a:srgbClr val="FFFFFF"/>
                </a:solidFill>
                <a:latin typeface="EYInterstate" panose="02000503020000020004" pitchFamily="2" charset="0"/>
              </a:rPr>
              <a:t>EY is building a better working world by creating new value for clients, people, society and the planet, while building trust in capital markets.</a:t>
            </a:r>
          </a:p>
          <a:p>
            <a:pPr marR="0">
              <a:spcBef>
                <a:spcPts val="0"/>
              </a:spcBef>
              <a:spcAft>
                <a:spcPts val="0"/>
              </a:spcAft>
              <a:buClr>
                <a:srgbClr val="FFD200"/>
              </a:buClr>
              <a:buSzPct val="70000"/>
              <a:defRPr/>
            </a:pPr>
            <a:r>
              <a:rPr lang="en-US" sz="1100" kern="0" dirty="0">
                <a:solidFill>
                  <a:srgbClr val="FFFFFF"/>
                </a:solidFill>
                <a:latin typeface="EYInterstate" panose="02000503020000020004" pitchFamily="2" charset="0"/>
              </a:rPr>
              <a:t> </a:t>
            </a:r>
          </a:p>
          <a:p>
            <a:pPr marR="0">
              <a:spcBef>
                <a:spcPts val="0"/>
              </a:spcBef>
              <a:spcAft>
                <a:spcPts val="0"/>
              </a:spcAft>
              <a:buClr>
                <a:srgbClr val="FFD200"/>
              </a:buClr>
              <a:buSzPct val="70000"/>
              <a:defRPr/>
            </a:pPr>
            <a:r>
              <a:rPr lang="en-US" sz="1100" kern="0" dirty="0">
                <a:solidFill>
                  <a:srgbClr val="FFFFFF"/>
                </a:solidFill>
                <a:latin typeface="EYInterstate" panose="02000503020000020004" pitchFamily="2" charset="0"/>
              </a:rPr>
              <a:t>Enabled by data, AI and advanced technology, </a:t>
            </a:r>
            <a:br>
              <a:rPr lang="en-US" sz="1100" kern="0" dirty="0">
                <a:solidFill>
                  <a:srgbClr val="FFFFFF"/>
                </a:solidFill>
                <a:latin typeface="EYInterstate" panose="02000503020000020004" pitchFamily="2" charset="0"/>
              </a:rPr>
            </a:br>
            <a:r>
              <a:rPr lang="en-US" sz="1100" kern="0" dirty="0">
                <a:solidFill>
                  <a:srgbClr val="FFFFFF"/>
                </a:solidFill>
                <a:latin typeface="EYInterstate" panose="02000503020000020004" pitchFamily="2" charset="0"/>
              </a:rPr>
              <a:t>EY teams help clients shape the future with confidence and develop answers for the most pressing issues of today and tomorrow. </a:t>
            </a:r>
          </a:p>
          <a:p>
            <a:pPr marR="0">
              <a:spcBef>
                <a:spcPts val="0"/>
              </a:spcBef>
              <a:spcAft>
                <a:spcPts val="0"/>
              </a:spcAft>
              <a:buClr>
                <a:srgbClr val="FFD200"/>
              </a:buClr>
              <a:buSzPct val="70000"/>
              <a:defRPr/>
            </a:pPr>
            <a:r>
              <a:rPr lang="en-US" sz="1100" kern="0" dirty="0">
                <a:solidFill>
                  <a:srgbClr val="FFFFFF"/>
                </a:solidFill>
                <a:latin typeface="EYInterstate" panose="02000503020000020004" pitchFamily="2" charset="0"/>
              </a:rPr>
              <a:t> </a:t>
            </a:r>
          </a:p>
          <a:p>
            <a:pPr marR="0">
              <a:spcBef>
                <a:spcPts val="0"/>
              </a:spcBef>
              <a:spcAft>
                <a:spcPts val="0"/>
              </a:spcAft>
              <a:buClr>
                <a:srgbClr val="FFD200"/>
              </a:buClr>
              <a:buSzPct val="70000"/>
              <a:defRPr/>
            </a:pPr>
            <a:r>
              <a:rPr lang="en-US" sz="1100" kern="0" dirty="0">
                <a:solidFill>
                  <a:srgbClr val="FFFFFF"/>
                </a:solidFill>
                <a:latin typeface="EYInterstate" panose="02000503020000020004" pitchFamily="2" charset="0"/>
              </a:rPr>
              <a:t>EY teams work across a full spectrum of </a:t>
            </a:r>
            <a:br>
              <a:rPr lang="en-US" sz="1100" kern="0" dirty="0">
                <a:solidFill>
                  <a:srgbClr val="FFFFFF"/>
                </a:solidFill>
                <a:latin typeface="EYInterstate" panose="02000503020000020004" pitchFamily="2" charset="0"/>
              </a:rPr>
            </a:br>
            <a:r>
              <a:rPr lang="en-US" sz="1100" kern="0" dirty="0">
                <a:solidFill>
                  <a:srgbClr val="FFFFFF"/>
                </a:solidFill>
                <a:latin typeface="EYInterstate" panose="02000503020000020004" pitchFamily="2" charset="0"/>
              </a:rPr>
              <a:t>services in assurance, consulting, tax, strategy and transactions. Fueled by sector insights, </a:t>
            </a:r>
            <a:br>
              <a:rPr lang="en-US" sz="1100" kern="0" dirty="0">
                <a:solidFill>
                  <a:srgbClr val="FFFFFF"/>
                </a:solidFill>
                <a:latin typeface="EYInterstate" panose="02000503020000020004" pitchFamily="2" charset="0"/>
              </a:rPr>
            </a:br>
            <a:r>
              <a:rPr lang="en-US" sz="1100" kern="0" dirty="0">
                <a:solidFill>
                  <a:srgbClr val="FFFFFF"/>
                </a:solidFill>
                <a:latin typeface="EYInterstate" panose="02000503020000020004" pitchFamily="2" charset="0"/>
              </a:rPr>
              <a:t>a globally connected, multidisciplinary network and diverse ecosystem partners, EY teams can provide services in more than 150 countries </a:t>
            </a:r>
            <a:br>
              <a:rPr lang="en-US" sz="1100" kern="0" dirty="0">
                <a:solidFill>
                  <a:srgbClr val="FFFFFF"/>
                </a:solidFill>
                <a:latin typeface="EYInterstate" panose="02000503020000020004" pitchFamily="2" charset="0"/>
              </a:rPr>
            </a:br>
            <a:r>
              <a:rPr lang="en-US" sz="1100" kern="0" dirty="0">
                <a:solidFill>
                  <a:srgbClr val="FFFFFF"/>
                </a:solidFill>
                <a:latin typeface="EYInterstate" panose="02000503020000020004" pitchFamily="2" charset="0"/>
              </a:rPr>
              <a:t>and territories.</a:t>
            </a:r>
          </a:p>
          <a:p>
            <a:pPr marR="0">
              <a:spcBef>
                <a:spcPts val="0"/>
              </a:spcBef>
              <a:spcAft>
                <a:spcPts val="0"/>
              </a:spcAft>
              <a:buClr>
                <a:srgbClr val="FFD200"/>
              </a:buClr>
              <a:buSzPct val="70000"/>
              <a:defRPr/>
            </a:pPr>
            <a:r>
              <a:rPr lang="en-US" sz="1100" kern="0" dirty="0">
                <a:solidFill>
                  <a:srgbClr val="FFFFFF"/>
                </a:solidFill>
                <a:latin typeface="EYInterstate" panose="02000503020000020004" pitchFamily="2" charset="0"/>
              </a:rPr>
              <a:t> </a:t>
            </a:r>
          </a:p>
          <a:p>
            <a:pPr marR="0">
              <a:spcBef>
                <a:spcPts val="0"/>
              </a:spcBef>
              <a:spcAft>
                <a:spcPts val="0"/>
              </a:spcAft>
              <a:buClr>
                <a:srgbClr val="FFD200"/>
              </a:buClr>
              <a:buSzPct val="70000"/>
              <a:defRPr/>
            </a:pPr>
            <a:r>
              <a:rPr lang="en-US" sz="1100" kern="0" dirty="0">
                <a:solidFill>
                  <a:schemeClr val="tx2"/>
                </a:solidFill>
                <a:latin typeface="EYInterstate" panose="02000503020000020004" pitchFamily="2" charset="0"/>
              </a:rPr>
              <a:t>All in to shape the future with confidence. </a:t>
            </a:r>
          </a:p>
        </p:txBody>
      </p:sp>
      <p:sp>
        <p:nvSpPr>
          <p:cNvPr id="2" name="Title 1">
            <a:extLst>
              <a:ext uri="{FF2B5EF4-FFF2-40B4-BE49-F238E27FC236}">
                <a16:creationId xmlns:a16="http://schemas.microsoft.com/office/drawing/2014/main" id="{071C3B2D-2064-D613-F8E1-AD1586CB0512}"/>
              </a:ext>
            </a:extLst>
          </p:cNvPr>
          <p:cNvSpPr>
            <a:spLocks noGrp="1"/>
          </p:cNvSpPr>
          <p:nvPr>
            <p:ph type="title" idx="4294967295"/>
          </p:nvPr>
        </p:nvSpPr>
        <p:spPr>
          <a:xfrm>
            <a:off x="968375" y="-471488"/>
            <a:ext cx="11223625" cy="471488"/>
          </a:xfrm>
        </p:spPr>
        <p:txBody>
          <a:bodyPr vert="horz" lIns="0" tIns="0" rIns="0" bIns="0" rtlCol="0" anchor="b" anchorCtr="0">
            <a:noAutofit/>
          </a:bodyPr>
          <a:lstStyle/>
          <a:p>
            <a:r>
              <a:rPr lang="en-US" dirty="0">
                <a:solidFill>
                  <a:schemeClr val="bg1"/>
                </a:solidFill>
              </a:rPr>
              <a:t>Boilerplate</a:t>
            </a:r>
          </a:p>
        </p:txBody>
      </p:sp>
    </p:spTree>
    <p:extLst>
      <p:ext uri="{BB962C8B-B14F-4D97-AF65-F5344CB8AC3E}">
        <p14:creationId xmlns:p14="http://schemas.microsoft.com/office/powerpoint/2010/main" val="69663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BB0485-94DD-A295-81D1-7396E344EC7E}"/>
              </a:ext>
            </a:extLst>
          </p:cNvPr>
          <p:cNvSpPr>
            <a:spLocks noGrp="1"/>
          </p:cNvSpPr>
          <p:nvPr>
            <p:ph type="sldNum" sz="quarter" idx="12"/>
          </p:nvPr>
        </p:nvSpPr>
        <p:spPr/>
        <p:txBody>
          <a:bodyPr/>
          <a:lstStyle/>
          <a:p>
            <a:r>
              <a:rPr lang="en-GB" dirty="0"/>
              <a:t>Page </a:t>
            </a:r>
            <a:fld id="{F1BC30E3-FFE5-4B91-AA19-87A149EBB9EE}" type="slidenum">
              <a:rPr smtClean="0"/>
              <a:pPr/>
              <a:t>5</a:t>
            </a:fld>
            <a:endParaRPr dirty="0"/>
          </a:p>
        </p:txBody>
      </p:sp>
      <p:sp>
        <p:nvSpPr>
          <p:cNvPr id="3" name="TextBox 2">
            <a:extLst>
              <a:ext uri="{FF2B5EF4-FFF2-40B4-BE49-F238E27FC236}">
                <a16:creationId xmlns:a16="http://schemas.microsoft.com/office/drawing/2014/main" id="{B543A9BB-F548-C82E-0A27-C1B10E739EC7}"/>
              </a:ext>
            </a:extLst>
          </p:cNvPr>
          <p:cNvSpPr txBox="1"/>
          <p:nvPr/>
        </p:nvSpPr>
        <p:spPr>
          <a:xfrm>
            <a:off x="457200" y="2362200"/>
            <a:ext cx="7543800" cy="2575942"/>
          </a:xfrm>
          <a:prstGeom prst="rect">
            <a:avLst/>
          </a:prstGeom>
          <a:noFill/>
        </p:spPr>
        <p:txBody>
          <a:bodyPr wrap="square" lIns="0" tIns="36557" rIns="0" bIns="0" rtlCol="0">
            <a:spAutoFit/>
          </a:bodyPr>
          <a:lstStyle/>
          <a:p>
            <a:pPr marL="400050" indent="-400050">
              <a:spcAft>
                <a:spcPts val="600"/>
              </a:spcAft>
              <a:buClr>
                <a:srgbClr val="FFE600"/>
              </a:buClr>
              <a:buSzPct val="70000"/>
              <a:buFont typeface="Wingdings" panose="05000000000000000000" pitchFamily="2" charset="2"/>
              <a:buChar char="§"/>
            </a:pPr>
            <a:r>
              <a:rPr lang="en-US" sz="2000" dirty="0">
                <a:solidFill>
                  <a:srgbClr val="FFFFFF"/>
                </a:solidFill>
              </a:rPr>
              <a:t>Intro and objectives</a:t>
            </a:r>
          </a:p>
          <a:p>
            <a:pPr marL="400050" indent="-400050">
              <a:spcAft>
                <a:spcPts val="600"/>
              </a:spcAft>
              <a:buClr>
                <a:srgbClr val="FFE600"/>
              </a:buClr>
              <a:buSzPct val="70000"/>
              <a:buFont typeface="Wingdings" panose="05000000000000000000" pitchFamily="2" charset="2"/>
              <a:buChar char="§"/>
            </a:pPr>
            <a:r>
              <a:rPr lang="en-US" sz="2000" dirty="0">
                <a:solidFill>
                  <a:srgbClr val="FFFFFF"/>
                </a:solidFill>
              </a:rPr>
              <a:t>International tax controversy developments</a:t>
            </a:r>
          </a:p>
          <a:p>
            <a:pPr marL="400050" indent="-400050">
              <a:spcAft>
                <a:spcPts val="600"/>
              </a:spcAft>
              <a:buClr>
                <a:srgbClr val="FFE600"/>
              </a:buClr>
              <a:buSzPct val="70000"/>
              <a:buFont typeface="Wingdings" panose="05000000000000000000" pitchFamily="2" charset="2"/>
              <a:buChar char="§"/>
            </a:pPr>
            <a:r>
              <a:rPr lang="en-US" sz="2000" dirty="0">
                <a:solidFill>
                  <a:srgbClr val="FFFFFF"/>
                </a:solidFill>
              </a:rPr>
              <a:t>Key insights and issues for TY2024 compliance</a:t>
            </a:r>
          </a:p>
          <a:p>
            <a:pPr marL="400050" indent="-400050">
              <a:spcAft>
                <a:spcPts val="600"/>
              </a:spcAft>
              <a:buClr>
                <a:srgbClr val="FFE600"/>
              </a:buClr>
              <a:buSzPct val="70000"/>
              <a:buFont typeface="Wingdings" panose="05000000000000000000" pitchFamily="2" charset="2"/>
              <a:buChar char="§"/>
            </a:pPr>
            <a:r>
              <a:rPr lang="en-US" sz="2000" dirty="0">
                <a:solidFill>
                  <a:srgbClr val="FFFFFF"/>
                </a:solidFill>
              </a:rPr>
              <a:t>Overview of commonly filed international forms including Forms 926, 8865 and 5713</a:t>
            </a:r>
          </a:p>
          <a:p>
            <a:pPr marL="400050" indent="-400050">
              <a:spcAft>
                <a:spcPts val="600"/>
              </a:spcAft>
              <a:buClr>
                <a:srgbClr val="FFE600"/>
              </a:buClr>
              <a:buSzPct val="70000"/>
              <a:buFont typeface="Wingdings" panose="05000000000000000000" pitchFamily="2" charset="2"/>
              <a:buChar char="§"/>
            </a:pPr>
            <a:r>
              <a:rPr lang="en-US" sz="2000" dirty="0">
                <a:solidFill>
                  <a:srgbClr val="FFFFFF"/>
                </a:solidFill>
              </a:rPr>
              <a:t>Questions and closing remarks</a:t>
            </a:r>
          </a:p>
          <a:p>
            <a:pPr marL="400050" indent="-400050">
              <a:spcAft>
                <a:spcPts val="1199"/>
              </a:spcAft>
              <a:buClr>
                <a:schemeClr val="accent2"/>
              </a:buClr>
              <a:buSzPct val="70000"/>
            </a:pPr>
            <a:endParaRPr lang="en-US" sz="1999" dirty="0">
              <a:solidFill>
                <a:schemeClr val="bg1"/>
              </a:solidFill>
              <a:latin typeface="EYInterstate" panose="02000503020000020004" pitchFamily="2" charset="0"/>
            </a:endParaRPr>
          </a:p>
        </p:txBody>
      </p:sp>
      <p:sp>
        <p:nvSpPr>
          <p:cNvPr id="4" name="TextBox 3">
            <a:extLst>
              <a:ext uri="{FF2B5EF4-FFF2-40B4-BE49-F238E27FC236}">
                <a16:creationId xmlns:a16="http://schemas.microsoft.com/office/drawing/2014/main" id="{AC2101F4-54F5-EFF4-5C87-2CA54C4D58EE}"/>
              </a:ext>
            </a:extLst>
          </p:cNvPr>
          <p:cNvSpPr txBox="1"/>
          <p:nvPr/>
        </p:nvSpPr>
        <p:spPr>
          <a:xfrm>
            <a:off x="429564" y="457200"/>
            <a:ext cx="5971863" cy="130506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b="1" dirty="0">
                <a:solidFill>
                  <a:schemeClr val="bg1"/>
                </a:solidFill>
                <a:latin typeface="EYInterstate" panose="02000503020000020004" pitchFamily="2" charset="0"/>
              </a:rPr>
              <a:t>Agenda</a:t>
            </a:r>
          </a:p>
        </p:txBody>
      </p:sp>
      <p:pic>
        <p:nvPicPr>
          <p:cNvPr id="5" name="Picture 4" descr="A rainbow colored line on a black background&#10;&#10;Description automatically generated">
            <a:extLst>
              <a:ext uri="{FF2B5EF4-FFF2-40B4-BE49-F238E27FC236}">
                <a16:creationId xmlns:a16="http://schemas.microsoft.com/office/drawing/2014/main" id="{82487451-095B-DF28-3859-D471C3B7291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Tree>
    <p:extLst>
      <p:ext uri="{BB962C8B-B14F-4D97-AF65-F5344CB8AC3E}">
        <p14:creationId xmlns:p14="http://schemas.microsoft.com/office/powerpoint/2010/main" val="226646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E36C623-081D-4604-A867-F2554EACE0D7}"/>
              </a:ext>
            </a:extLst>
          </p:cNvPr>
          <p:cNvSpPr txBox="1"/>
          <p:nvPr/>
        </p:nvSpPr>
        <p:spPr>
          <a:xfrm>
            <a:off x="450853" y="2362200"/>
            <a:ext cx="5111747" cy="2959765"/>
          </a:xfrm>
          <a:prstGeom prst="rect">
            <a:avLst/>
          </a:prstGeom>
          <a:noFill/>
        </p:spPr>
        <p:txBody>
          <a:bodyPr wrap="square" lIns="0" tIns="36557" rIns="0" bIns="0" rtlCol="0">
            <a:spAutoFit/>
          </a:bodyPr>
          <a:lstStyle/>
          <a:p>
            <a:pPr marL="396875" indent="-396875">
              <a:spcAft>
                <a:spcPts val="1199"/>
              </a:spcAft>
              <a:buClr>
                <a:srgbClr val="FFE600"/>
              </a:buClr>
              <a:buSzPct val="70000"/>
              <a:buFont typeface="Wingdings" panose="05000000000000000000" pitchFamily="2" charset="2"/>
              <a:buChar char="§"/>
            </a:pPr>
            <a:r>
              <a:rPr lang="en-US" sz="1999" dirty="0">
                <a:solidFill>
                  <a:schemeClr val="bg1"/>
                </a:solidFill>
                <a:latin typeface="EYInterstate" panose="02000503020000020004" pitchFamily="2" charset="0"/>
              </a:rPr>
              <a:t>Outline key international tax controversy developments</a:t>
            </a:r>
          </a:p>
          <a:p>
            <a:pPr marL="396875" indent="-396875">
              <a:spcAft>
                <a:spcPts val="1199"/>
              </a:spcAft>
              <a:buClr>
                <a:srgbClr val="FFE600"/>
              </a:buClr>
              <a:buSzPct val="70000"/>
              <a:buFont typeface="Wingdings" panose="05000000000000000000" pitchFamily="2" charset="2"/>
              <a:buChar char="§"/>
            </a:pPr>
            <a:r>
              <a:rPr lang="en-US" sz="1999" dirty="0">
                <a:solidFill>
                  <a:schemeClr val="bg1"/>
                </a:solidFill>
                <a:latin typeface="EYInterstate" panose="02000503020000020004" pitchFamily="2" charset="0"/>
              </a:rPr>
              <a:t>Discuss key insights and issues related to international compliance</a:t>
            </a:r>
          </a:p>
          <a:p>
            <a:pPr marL="396875" indent="-396875">
              <a:spcAft>
                <a:spcPts val="1199"/>
              </a:spcAft>
              <a:buClr>
                <a:srgbClr val="FFE600"/>
              </a:buClr>
              <a:buSzPct val="70000"/>
              <a:buFont typeface="Wingdings" panose="05000000000000000000" pitchFamily="2" charset="2"/>
              <a:buChar char="§"/>
            </a:pPr>
            <a:r>
              <a:rPr lang="en-US" sz="1999" dirty="0">
                <a:solidFill>
                  <a:schemeClr val="bg1"/>
                </a:solidFill>
                <a:latin typeface="EYInterstate" panose="02000503020000020004" pitchFamily="2" charset="0"/>
              </a:rPr>
              <a:t>Review TY2024 international form and instruction updates </a:t>
            </a:r>
          </a:p>
          <a:p>
            <a:pPr marL="396875" indent="-396875">
              <a:spcAft>
                <a:spcPts val="1199"/>
              </a:spcAft>
              <a:buClr>
                <a:srgbClr val="FFE600"/>
              </a:buClr>
              <a:buSzPct val="70000"/>
              <a:buFont typeface="Wingdings" panose="05000000000000000000" pitchFamily="2" charset="2"/>
              <a:buChar char="§"/>
            </a:pPr>
            <a:r>
              <a:rPr lang="en-US" sz="1999" dirty="0">
                <a:solidFill>
                  <a:schemeClr val="bg1"/>
                </a:solidFill>
                <a:latin typeface="EYInterstate" panose="02000503020000020004" pitchFamily="2" charset="0"/>
              </a:rPr>
              <a:t>Identify reporting requirements for Forms 926, 8865 and 5713</a:t>
            </a:r>
          </a:p>
        </p:txBody>
      </p:sp>
      <p:sp>
        <p:nvSpPr>
          <p:cNvPr id="6" name="TextBox 5">
            <a:extLst>
              <a:ext uri="{FF2B5EF4-FFF2-40B4-BE49-F238E27FC236}">
                <a16:creationId xmlns:a16="http://schemas.microsoft.com/office/drawing/2014/main" id="{0307CD0C-FBC0-D725-3D3F-970B45F3CDBB}"/>
              </a:ext>
            </a:extLst>
          </p:cNvPr>
          <p:cNvSpPr txBox="1"/>
          <p:nvPr/>
        </p:nvSpPr>
        <p:spPr>
          <a:xfrm>
            <a:off x="429564" y="457200"/>
            <a:ext cx="6885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b="1" dirty="0">
                <a:solidFill>
                  <a:schemeClr val="bg1"/>
                </a:solidFill>
                <a:latin typeface="EYInterstate" panose="02000503020000020004" pitchFamily="2" charset="0"/>
              </a:rPr>
              <a:t>Objectives</a:t>
            </a:r>
          </a:p>
        </p:txBody>
      </p:sp>
      <p:pic>
        <p:nvPicPr>
          <p:cNvPr id="8" name="Picture 7" descr="A rainbow colored line on a black background&#10;&#10;Description automatically generated">
            <a:extLst>
              <a:ext uri="{FF2B5EF4-FFF2-40B4-BE49-F238E27FC236}">
                <a16:creationId xmlns:a16="http://schemas.microsoft.com/office/drawing/2014/main" id="{1813DDF6-C3A3-9612-E747-AD9756E0A6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12" name="Slide Number Placeholder 3">
            <a:extLst>
              <a:ext uri="{FF2B5EF4-FFF2-40B4-BE49-F238E27FC236}">
                <a16:creationId xmlns:a16="http://schemas.microsoft.com/office/drawing/2014/main" id="{29856ECC-C77E-7C69-51D0-093DD053D584}"/>
              </a:ext>
            </a:extLst>
          </p:cNvPr>
          <p:cNvSpPr txBox="1">
            <a:spLocks/>
          </p:cNvSpPr>
          <p:nvPr/>
        </p:nvSpPr>
        <p:spPr>
          <a:xfrm>
            <a:off x="485747" y="6437115"/>
            <a:ext cx="509098" cy="123111"/>
          </a:xfrm>
          <a:prstGeom prst="rect">
            <a:avLst/>
          </a:prstGeom>
        </p:spPr>
        <p:txBody>
          <a:bodyPr vert="horz" lIns="0" tIns="0" rIns="0" bIns="0" numCol="1" rtlCol="0" anchor="t" anchorCtr="0">
            <a:noAutofit/>
          </a:bodyPr>
          <a:lstStyle>
            <a:lvl1pPr marL="0" indent="0" algn="l" defTabSz="914400" rtl="0" eaLnBrk="1" latinLnBrk="0" hangingPunct="1">
              <a:spcBef>
                <a:spcPts val="400"/>
              </a:spcBef>
              <a:spcAft>
                <a:spcPts val="400"/>
              </a:spcAft>
              <a:buClr>
                <a:schemeClr val="tx2"/>
              </a:buClr>
              <a:buSzPct val="100000"/>
              <a:buFont typeface="Wingdings" pitchFamily="2" charset="2"/>
              <a:buNone/>
              <a:defRPr sz="1399" kern="1200">
                <a:solidFill>
                  <a:schemeClr val="bg1"/>
                </a:solidFill>
                <a:latin typeface="+mn-lt"/>
                <a:ea typeface="+mn-ea"/>
                <a:cs typeface="+mn-cs"/>
              </a:defRPr>
            </a:lvl1pPr>
            <a:lvl2pPr marL="356438" indent="0" algn="l" defTabSz="914400" rtl="0" eaLnBrk="1" latinLnBrk="0" hangingPunct="1">
              <a:spcBef>
                <a:spcPts val="400"/>
              </a:spcBef>
              <a:spcAft>
                <a:spcPts val="400"/>
              </a:spcAft>
              <a:buClr>
                <a:schemeClr val="tx2"/>
              </a:buClr>
              <a:buSzPct val="100000"/>
              <a:buFont typeface="Wingdings" pitchFamily="2" charset="2"/>
              <a:buNone/>
              <a:defRPr sz="1799" kern="1200">
                <a:solidFill>
                  <a:schemeClr val="bg1"/>
                </a:solidFill>
                <a:latin typeface="+mn-lt"/>
                <a:ea typeface="+mn-ea"/>
                <a:cs typeface="+mn-cs"/>
              </a:defRPr>
            </a:lvl2pPr>
            <a:lvl3pPr marL="712875" indent="0" algn="l" defTabSz="914400" rtl="0" eaLnBrk="1" latinLnBrk="0" hangingPunct="1">
              <a:spcBef>
                <a:spcPts val="0"/>
              </a:spcBef>
              <a:spcAft>
                <a:spcPts val="600"/>
              </a:spcAft>
              <a:buClr>
                <a:schemeClr val="tx2"/>
              </a:buClr>
              <a:buSzPct val="100000"/>
              <a:buFont typeface="Wingdings" pitchFamily="2" charset="2"/>
              <a:buNone/>
              <a:defRPr sz="1599" kern="1200">
                <a:solidFill>
                  <a:schemeClr val="bg1"/>
                </a:solidFill>
                <a:latin typeface="+mn-lt"/>
                <a:ea typeface="+mn-ea"/>
                <a:cs typeface="+mn-cs"/>
              </a:defRPr>
            </a:lvl3pPr>
            <a:lvl4pPr marL="1069313" indent="0" algn="l" defTabSz="914400" rtl="0" eaLnBrk="1" latinLnBrk="0" hangingPunct="1">
              <a:spcBef>
                <a:spcPts val="0"/>
              </a:spcBef>
              <a:spcAft>
                <a:spcPts val="400"/>
              </a:spcAft>
              <a:buClr>
                <a:schemeClr val="tx2"/>
              </a:buClr>
              <a:buSzPct val="100000"/>
              <a:buFont typeface="Wingdings" pitchFamily="2" charset="2"/>
              <a:buNone/>
              <a:defRPr sz="1399" kern="1200">
                <a:solidFill>
                  <a:schemeClr val="bg1"/>
                </a:solidFill>
                <a:latin typeface="+mn-lt"/>
                <a:ea typeface="+mn-ea"/>
                <a:cs typeface="+mn-cs"/>
              </a:defRPr>
            </a:lvl4pPr>
            <a:lvl5pPr marL="1425751" indent="0" algn="l" defTabSz="914400" rtl="0" eaLnBrk="1" latinLnBrk="0" hangingPunct="1">
              <a:spcBef>
                <a:spcPts val="0"/>
              </a:spcBef>
              <a:spcAft>
                <a:spcPts val="400"/>
              </a:spcAft>
              <a:buClr>
                <a:schemeClr val="tx2"/>
              </a:buClr>
              <a:buSzPct val="100000"/>
              <a:buFont typeface="Wingdings" pitchFamily="2" charset="2"/>
              <a:buNone/>
              <a:defRPr sz="1199" kern="1200">
                <a:solidFill>
                  <a:schemeClr val="bg1"/>
                </a:solidFill>
                <a:latin typeface="+mn-lt"/>
                <a:ea typeface="+mn-ea"/>
                <a:cs typeface="+mn-cs"/>
              </a:defRPr>
            </a:lvl5pPr>
            <a:lvl6pPr marL="1512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6pPr>
            <a:lvl7pPr marL="1764000" indent="-252000" algn="l" defTabSz="914400" rtl="0" eaLnBrk="1" latinLnBrk="0" hangingPunct="1">
              <a:spcBef>
                <a:spcPts val="0"/>
              </a:spcBef>
              <a:spcAft>
                <a:spcPts val="400"/>
              </a:spcAft>
              <a:buClr>
                <a:schemeClr val="tx2"/>
              </a:buClr>
              <a:buFont typeface="Wingdings" pitchFamily="2" charset="2"/>
              <a:buChar char="§"/>
              <a:tabLst/>
              <a:defRPr sz="1400" kern="1200">
                <a:solidFill>
                  <a:schemeClr val="bg1"/>
                </a:solidFill>
                <a:latin typeface="+mn-lt"/>
                <a:ea typeface="+mn-ea"/>
                <a:cs typeface="+mn-cs"/>
              </a:defRPr>
            </a:lvl7pPr>
            <a:lvl8pPr marL="2016000" indent="-252000" algn="l" defTabSz="914400" rtl="0" eaLnBrk="1" latinLnBrk="0" hangingPunct="1">
              <a:spcBef>
                <a:spcPts val="0"/>
              </a:spcBef>
              <a:spcAft>
                <a:spcPts val="400"/>
              </a:spcAft>
              <a:buClr>
                <a:schemeClr val="tx2"/>
              </a:buClr>
              <a:buFont typeface="Wingdings" pitchFamily="2" charset="2"/>
              <a:buChar char="§"/>
              <a:tabLst/>
              <a:defRPr sz="1200" kern="1200">
                <a:solidFill>
                  <a:schemeClr val="bg1"/>
                </a:solidFill>
                <a:latin typeface="+mn-lt"/>
                <a:ea typeface="+mn-ea"/>
                <a:cs typeface="+mn-cs"/>
              </a:defRPr>
            </a:lvl8pPr>
            <a:lvl9pPr marL="0" indent="0" algn="l" defTabSz="914400" rtl="0" eaLnBrk="1" latinLnBrk="0" hangingPunct="1">
              <a:spcBef>
                <a:spcPts val="1200"/>
              </a:spcBef>
              <a:spcAft>
                <a:spcPts val="1200"/>
              </a:spcAft>
              <a:buClr>
                <a:schemeClr val="tx2"/>
              </a:buClr>
              <a:buFont typeface="Wingdings" pitchFamily="2" charset="2"/>
              <a:buNone/>
              <a:tabLst/>
              <a:defRPr sz="2400" kern="1200">
                <a:solidFill>
                  <a:schemeClr val="tx2"/>
                </a:solidFill>
                <a:latin typeface="+mn-lt"/>
                <a:ea typeface="+mn-ea"/>
                <a:cs typeface="+mn-cs"/>
              </a:defRPr>
            </a:lvl9pPr>
          </a:lstStyle>
          <a:p>
            <a:r>
              <a:rPr lang="en-GB" sz="800" dirty="0"/>
              <a:t>Page </a:t>
            </a:r>
            <a:fld id="{F1BC30E3-FFE5-4B91-AA19-87A149EBB9EE}" type="slidenum">
              <a:rPr sz="800" smtClean="0"/>
              <a:pPr/>
              <a:t>6</a:t>
            </a:fld>
            <a:endParaRPr sz="800" dirty="0"/>
          </a:p>
        </p:txBody>
      </p:sp>
    </p:spTree>
    <p:extLst>
      <p:ext uri="{BB962C8B-B14F-4D97-AF65-F5344CB8AC3E}">
        <p14:creationId xmlns:p14="http://schemas.microsoft.com/office/powerpoint/2010/main" val="376332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EDDE87-DC85-6913-8581-7134553D66A8}"/>
              </a:ext>
            </a:extLst>
          </p:cNvPr>
          <p:cNvSpPr>
            <a:spLocks noGrp="1"/>
          </p:cNvSpPr>
          <p:nvPr>
            <p:ph type="sldNum" sz="quarter" idx="11"/>
          </p:nvPr>
        </p:nvSpPr>
        <p:spPr/>
        <p:txBody>
          <a:bodyPr/>
          <a:lstStyle/>
          <a:p>
            <a:r>
              <a:rPr lang="en-GB" dirty="0"/>
              <a:t>Page </a:t>
            </a:r>
            <a:fld id="{F1BC30E3-FFE5-4B91-AA19-87A149EBB9EE}" type="slidenum">
              <a:rPr smtClean="0"/>
              <a:pPr/>
              <a:t>7</a:t>
            </a:fld>
            <a:endParaRPr dirty="0"/>
          </a:p>
        </p:txBody>
      </p:sp>
      <p:sp>
        <p:nvSpPr>
          <p:cNvPr id="3" name="TextBox 2">
            <a:extLst>
              <a:ext uri="{FF2B5EF4-FFF2-40B4-BE49-F238E27FC236}">
                <a16:creationId xmlns:a16="http://schemas.microsoft.com/office/drawing/2014/main" id="{4B28B656-1E50-DFDF-C94A-4D66083D1A7B}"/>
              </a:ext>
            </a:extLst>
          </p:cNvPr>
          <p:cNvSpPr txBox="1"/>
          <p:nvPr/>
        </p:nvSpPr>
        <p:spPr>
          <a:xfrm>
            <a:off x="522533" y="2133600"/>
            <a:ext cx="5753025" cy="1144268"/>
          </a:xfrm>
          <a:prstGeom prst="rect">
            <a:avLst/>
          </a:prstGeom>
          <a:noFill/>
        </p:spPr>
        <p:txBody>
          <a:bodyPr wrap="square" lIns="0" tIns="36557" rIns="0" bIns="0" rtlCol="0">
            <a:spAutoFit/>
          </a:bodyPr>
          <a:lstStyle/>
          <a:p>
            <a:pPr defTabSz="913943">
              <a:spcBef>
                <a:spcPct val="20000"/>
              </a:spcBef>
              <a:buClr>
                <a:srgbClr val="FFE600"/>
              </a:buClr>
              <a:buSzPct val="110000"/>
              <a:defRPr/>
            </a:pPr>
            <a:r>
              <a:rPr lang="en-US" sz="3598" dirty="0">
                <a:solidFill>
                  <a:schemeClr val="bg1"/>
                </a:solidFill>
                <a:latin typeface="EYInterstate" panose="02000503020000020004" pitchFamily="2" charset="0"/>
                <a:ea typeface="+mj-ea"/>
                <a:cs typeface="+mj-cs"/>
              </a:rPr>
              <a:t>International tax controversy developments</a:t>
            </a:r>
          </a:p>
        </p:txBody>
      </p:sp>
      <p:pic>
        <p:nvPicPr>
          <p:cNvPr id="4" name="Picture 3" descr="A rainbow colored line on a black background&#10;&#10;Description automatically generated">
            <a:extLst>
              <a:ext uri="{FF2B5EF4-FFF2-40B4-BE49-F238E27FC236}">
                <a16:creationId xmlns:a16="http://schemas.microsoft.com/office/drawing/2014/main" id="{CC291B0D-A71E-C011-0EA8-A19D4A132EC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469" t="58678" r="44237" b="38014"/>
          <a:stretch/>
        </p:blipFill>
        <p:spPr>
          <a:xfrm>
            <a:off x="0" y="1828800"/>
            <a:ext cx="6675120" cy="132601"/>
          </a:xfrm>
          <a:prstGeom prst="rect">
            <a:avLst/>
          </a:prstGeom>
        </p:spPr>
      </p:pic>
      <p:sp>
        <p:nvSpPr>
          <p:cNvPr id="5" name="TextBox 4">
            <a:extLst>
              <a:ext uri="{FF2B5EF4-FFF2-40B4-BE49-F238E27FC236}">
                <a16:creationId xmlns:a16="http://schemas.microsoft.com/office/drawing/2014/main" id="{02AE16A6-38A3-142D-113A-006DDEAE7E7F}"/>
              </a:ext>
            </a:extLst>
          </p:cNvPr>
          <p:cNvSpPr txBox="1"/>
          <p:nvPr/>
        </p:nvSpPr>
        <p:spPr>
          <a:xfrm>
            <a:off x="429564" y="457200"/>
            <a:ext cx="7647636" cy="1305082"/>
          </a:xfrm>
          <a:prstGeom prst="rect">
            <a:avLst/>
          </a:prstGeom>
          <a:noFill/>
        </p:spPr>
        <p:txBody>
          <a:bodyPr wrap="square" lIns="0" tIns="36557" rIns="0" bIns="0" rtlCol="0">
            <a:spAutoFit/>
          </a:bodyPr>
          <a:lstStyle/>
          <a:p>
            <a:pPr marL="53948" indent="-53948">
              <a:lnSpc>
                <a:spcPct val="85000"/>
              </a:lnSpc>
              <a:spcAft>
                <a:spcPts val="600"/>
              </a:spcAft>
              <a:buClr>
                <a:schemeClr val="accent2"/>
              </a:buClr>
              <a:buSzPct val="70000"/>
            </a:pPr>
            <a:r>
              <a:rPr lang="en-US" sz="9695" dirty="0">
                <a:solidFill>
                  <a:schemeClr val="bg1"/>
                </a:solidFill>
                <a:latin typeface="EYInterstate" panose="02000503020000020004" pitchFamily="2" charset="0"/>
              </a:rPr>
              <a:t>01</a:t>
            </a:r>
          </a:p>
        </p:txBody>
      </p:sp>
    </p:spTree>
    <p:extLst>
      <p:ext uri="{BB962C8B-B14F-4D97-AF65-F5344CB8AC3E}">
        <p14:creationId xmlns:p14="http://schemas.microsoft.com/office/powerpoint/2010/main" val="325306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BA3D7-FD7E-D2E3-E11E-F16DFDE9A0CF}"/>
              </a:ext>
            </a:extLst>
          </p:cNvPr>
          <p:cNvSpPr>
            <a:spLocks noGrp="1"/>
          </p:cNvSpPr>
          <p:nvPr>
            <p:ph type="title"/>
          </p:nvPr>
        </p:nvSpPr>
        <p:spPr>
          <a:xfrm>
            <a:off x="483827" y="369888"/>
            <a:ext cx="11327173" cy="470898"/>
          </a:xfrm>
        </p:spPr>
        <p:txBody>
          <a:bodyPr>
            <a:noAutofit/>
          </a:bodyPr>
          <a:lstStyle/>
          <a:p>
            <a:r>
              <a:rPr lang="en-US" sz="3200" dirty="0"/>
              <a:t>US audit focus and what to watch for in 2025</a:t>
            </a:r>
          </a:p>
        </p:txBody>
      </p:sp>
      <p:sp>
        <p:nvSpPr>
          <p:cNvPr id="2" name="Slide Number Placeholder 1">
            <a:extLst>
              <a:ext uri="{FF2B5EF4-FFF2-40B4-BE49-F238E27FC236}">
                <a16:creationId xmlns:a16="http://schemas.microsoft.com/office/drawing/2014/main" id="{75BE6702-09C4-1193-416F-64A2FCEFA2E9}"/>
              </a:ext>
            </a:extLst>
          </p:cNvPr>
          <p:cNvSpPr>
            <a:spLocks noGrp="1"/>
          </p:cNvSpPr>
          <p:nvPr>
            <p:ph type="sldNum" sz="quarter" idx="19"/>
          </p:nvPr>
        </p:nvSpPr>
        <p:spPr/>
        <p:txBody>
          <a:bodyPr/>
          <a:lstStyle/>
          <a:p>
            <a:r>
              <a:rPr lang="en-GB" dirty="0"/>
              <a:t>Page </a:t>
            </a:r>
            <a:fld id="{F1BC30E3-FFE5-4B91-AA19-87A149EBB9EE}" type="slidenum">
              <a:rPr smtClean="0"/>
              <a:pPr/>
              <a:t>8</a:t>
            </a:fld>
            <a:endParaRPr dirty="0"/>
          </a:p>
        </p:txBody>
      </p:sp>
      <p:sp>
        <p:nvSpPr>
          <p:cNvPr id="4" name="Content Placeholder 11">
            <a:extLst>
              <a:ext uri="{FF2B5EF4-FFF2-40B4-BE49-F238E27FC236}">
                <a16:creationId xmlns:a16="http://schemas.microsoft.com/office/drawing/2014/main" id="{DC9661FD-C956-2B5C-796B-5CE8B7B4693F}"/>
              </a:ext>
            </a:extLst>
          </p:cNvPr>
          <p:cNvSpPr txBox="1">
            <a:spLocks/>
          </p:cNvSpPr>
          <p:nvPr/>
        </p:nvSpPr>
        <p:spPr>
          <a:xfrm>
            <a:off x="485747" y="1181960"/>
            <a:ext cx="7515254" cy="4533040"/>
          </a:xfrm>
          <a:prstGeom prst="rect">
            <a:avLst/>
          </a:prstGeom>
          <a:ln>
            <a:noFill/>
            <a:prstDash val="dash"/>
          </a:ln>
        </p:spPr>
        <p:txBody>
          <a:bodyPr lIns="0" tIns="182785" rIns="0" bIns="137089"/>
          <a:lstStyle>
            <a:lvl1pPr marL="356616" indent="-356616" algn="l" defTabSz="914400" rtl="0" eaLnBrk="1" latinLnBrk="0" hangingPunct="1">
              <a:spcBef>
                <a:spcPct val="20000"/>
              </a:spcBef>
              <a:buClr>
                <a:srgbClr val="FFE600"/>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sz="1999" b="1" dirty="0">
                <a:solidFill>
                  <a:schemeClr val="tx2"/>
                </a:solidFill>
                <a:latin typeface="EYInterstate" panose="02000503020000020004" pitchFamily="2" charset="0"/>
              </a:rPr>
              <a:t>Audit focus</a:t>
            </a:r>
          </a:p>
          <a:p>
            <a:pPr>
              <a:spcBef>
                <a:spcPts val="600"/>
              </a:spcBef>
              <a:spcAft>
                <a:spcPts val="600"/>
              </a:spcAft>
              <a:buFont typeface="Wingdings" panose="05000000000000000000" pitchFamily="2" charset="2"/>
              <a:buChar char="§"/>
            </a:pPr>
            <a:r>
              <a:rPr lang="en-US" sz="1600" dirty="0">
                <a:latin typeface="EYInterstate" panose="02000503020000020004" pitchFamily="2" charset="0"/>
              </a:rPr>
              <a:t>Environment remains dynamic</a:t>
            </a:r>
          </a:p>
          <a:p>
            <a:pPr>
              <a:spcBef>
                <a:spcPts val="600"/>
              </a:spcBef>
              <a:spcAft>
                <a:spcPts val="600"/>
              </a:spcAft>
              <a:buFont typeface="Wingdings" panose="05000000000000000000" pitchFamily="2" charset="2"/>
              <a:buChar char="§"/>
            </a:pPr>
            <a:r>
              <a:rPr lang="en-US" sz="1600" dirty="0">
                <a:latin typeface="EYInterstate" panose="02000503020000020004" pitchFamily="2" charset="0"/>
              </a:rPr>
              <a:t>More common use of the economic substance doctrine (ESD)</a:t>
            </a:r>
          </a:p>
          <a:p>
            <a:pPr marL="627063" lvl="2" indent="-285750">
              <a:spcBef>
                <a:spcPts val="600"/>
              </a:spcBef>
              <a:spcAft>
                <a:spcPts val="600"/>
              </a:spcAft>
              <a:buFont typeface="Wingdings" panose="05000000000000000000" pitchFamily="2" charset="2"/>
              <a:buChar char="§"/>
            </a:pPr>
            <a:r>
              <a:rPr lang="en-US" dirty="0">
                <a:latin typeface="EYInterstate" panose="02000503020000020004" pitchFamily="2" charset="0"/>
              </a:rPr>
              <a:t>Particularly in transactions involving losses</a:t>
            </a:r>
          </a:p>
          <a:p>
            <a:pPr>
              <a:spcBef>
                <a:spcPts val="600"/>
              </a:spcBef>
              <a:spcAft>
                <a:spcPts val="600"/>
              </a:spcAft>
              <a:buFont typeface="Wingdings" panose="05000000000000000000" pitchFamily="2" charset="2"/>
              <a:buChar char="§"/>
            </a:pPr>
            <a:r>
              <a:rPr lang="en-US" sz="1600" dirty="0">
                <a:latin typeface="EYInterstate" panose="02000503020000020004" pitchFamily="2" charset="0"/>
              </a:rPr>
              <a:t>Heightened expectations for substantiation </a:t>
            </a:r>
          </a:p>
          <a:p>
            <a:pPr>
              <a:spcBef>
                <a:spcPts val="600"/>
              </a:spcBef>
              <a:spcAft>
                <a:spcPts val="600"/>
              </a:spcAft>
              <a:buFont typeface="Wingdings" panose="05000000000000000000" pitchFamily="2" charset="2"/>
              <a:buChar char="§"/>
            </a:pPr>
            <a:r>
              <a:rPr lang="en-US" sz="1600" dirty="0">
                <a:latin typeface="EYInterstate" panose="02000503020000020004" pitchFamily="2" charset="0"/>
              </a:rPr>
              <a:t>Interest expenses and section 163(j) limitations</a:t>
            </a:r>
          </a:p>
          <a:p>
            <a:pPr>
              <a:spcBef>
                <a:spcPts val="600"/>
              </a:spcBef>
              <a:spcAft>
                <a:spcPts val="600"/>
              </a:spcAft>
              <a:buFont typeface="Wingdings" panose="05000000000000000000" pitchFamily="2" charset="2"/>
              <a:buChar char="§"/>
            </a:pPr>
            <a:r>
              <a:rPr lang="en-US" sz="1600" dirty="0">
                <a:latin typeface="EYInterstate" panose="02000503020000020004" pitchFamily="2" charset="0"/>
              </a:rPr>
              <a:t>Penalties asserted for substantial understatements as a matter of course, requiring the taxpayer to provide a reasonable cause statement</a:t>
            </a:r>
          </a:p>
        </p:txBody>
      </p:sp>
    </p:spTree>
    <p:extLst>
      <p:ext uri="{BB962C8B-B14F-4D97-AF65-F5344CB8AC3E}">
        <p14:creationId xmlns:p14="http://schemas.microsoft.com/office/powerpoint/2010/main" val="68786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59A71-F6B4-E41F-E68A-B6EEFC00C5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FD44B3-6D76-BA1E-79E7-6C7A5EBCD37E}"/>
              </a:ext>
            </a:extLst>
          </p:cNvPr>
          <p:cNvSpPr>
            <a:spLocks noGrp="1"/>
          </p:cNvSpPr>
          <p:nvPr>
            <p:ph type="title"/>
          </p:nvPr>
        </p:nvSpPr>
        <p:spPr>
          <a:xfrm>
            <a:off x="483827" y="369888"/>
            <a:ext cx="11327173" cy="470898"/>
          </a:xfrm>
        </p:spPr>
        <p:txBody>
          <a:bodyPr>
            <a:noAutofit/>
          </a:bodyPr>
          <a:lstStyle/>
          <a:p>
            <a:r>
              <a:rPr lang="en-US" sz="3200" dirty="0"/>
              <a:t>Tax controversies to watch in 2025</a:t>
            </a:r>
          </a:p>
        </p:txBody>
      </p:sp>
      <p:sp>
        <p:nvSpPr>
          <p:cNvPr id="2" name="Slide Number Placeholder 1">
            <a:extLst>
              <a:ext uri="{FF2B5EF4-FFF2-40B4-BE49-F238E27FC236}">
                <a16:creationId xmlns:a16="http://schemas.microsoft.com/office/drawing/2014/main" id="{1AD50DB4-9B09-772E-EDCE-DF4DA086BAED}"/>
              </a:ext>
            </a:extLst>
          </p:cNvPr>
          <p:cNvSpPr>
            <a:spLocks noGrp="1"/>
          </p:cNvSpPr>
          <p:nvPr>
            <p:ph type="sldNum" sz="quarter" idx="19"/>
          </p:nvPr>
        </p:nvSpPr>
        <p:spPr/>
        <p:txBody>
          <a:bodyPr/>
          <a:lstStyle/>
          <a:p>
            <a:r>
              <a:rPr lang="en-GB" dirty="0"/>
              <a:t>Page </a:t>
            </a:r>
            <a:fld id="{F1BC30E3-FFE5-4B91-AA19-87A149EBB9EE}" type="slidenum">
              <a:rPr smtClean="0"/>
              <a:pPr/>
              <a:t>9</a:t>
            </a:fld>
            <a:endParaRPr dirty="0"/>
          </a:p>
        </p:txBody>
      </p:sp>
      <p:graphicFrame>
        <p:nvGraphicFramePr>
          <p:cNvPr id="5" name="Table 18">
            <a:extLst>
              <a:ext uri="{FF2B5EF4-FFF2-40B4-BE49-F238E27FC236}">
                <a16:creationId xmlns:a16="http://schemas.microsoft.com/office/drawing/2014/main" id="{0BC56C78-CCFB-882D-AA54-63844BA4FC3F}"/>
              </a:ext>
            </a:extLst>
          </p:cNvPr>
          <p:cNvGraphicFramePr>
            <a:graphicFrameLocks/>
          </p:cNvGraphicFramePr>
          <p:nvPr>
            <p:extLst>
              <p:ext uri="{D42A27DB-BD31-4B8C-83A1-F6EECF244321}">
                <p14:modId xmlns:p14="http://schemas.microsoft.com/office/powerpoint/2010/main" val="4022661832"/>
              </p:ext>
            </p:extLst>
          </p:nvPr>
        </p:nvGraphicFramePr>
        <p:xfrm>
          <a:off x="485747" y="1149630"/>
          <a:ext cx="11249053" cy="4558741"/>
        </p:xfrm>
        <a:graphic>
          <a:graphicData uri="http://schemas.openxmlformats.org/drawingml/2006/table">
            <a:tbl>
              <a:tblPr firstRow="1" bandRow="1">
                <a:tableStyleId>{21E4AEA4-8DFA-4A89-87EB-49C32662AFE0}</a:tableStyleId>
              </a:tblPr>
              <a:tblGrid>
                <a:gridCol w="2790853">
                  <a:extLst>
                    <a:ext uri="{9D8B030D-6E8A-4147-A177-3AD203B41FA5}">
                      <a16:colId xmlns:a16="http://schemas.microsoft.com/office/drawing/2014/main" val="2358508580"/>
                    </a:ext>
                  </a:extLst>
                </a:gridCol>
                <a:gridCol w="8458200">
                  <a:extLst>
                    <a:ext uri="{9D8B030D-6E8A-4147-A177-3AD203B41FA5}">
                      <a16:colId xmlns:a16="http://schemas.microsoft.com/office/drawing/2014/main" val="2151705431"/>
                    </a:ext>
                  </a:extLst>
                </a:gridCol>
              </a:tblGrid>
              <a:tr h="424068">
                <a:tc>
                  <a:txBody>
                    <a:bodyPr/>
                    <a:lstStyle/>
                    <a:p>
                      <a:pPr algn="ctr"/>
                      <a:r>
                        <a:rPr lang="en-US" sz="1800" dirty="0">
                          <a:solidFill>
                            <a:schemeClr val="tx1"/>
                          </a:solidFill>
                          <a:latin typeface="EYInterstate" panose="02000503020000020004" pitchFamily="2" charset="0"/>
                        </a:rPr>
                        <a:t>Issue</a:t>
                      </a:r>
                    </a:p>
                  </a:txBody>
                  <a:tcPr marL="91392" marR="91392" marT="45696" marB="4569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800" dirty="0">
                          <a:solidFill>
                            <a:schemeClr val="tx1"/>
                          </a:solidFill>
                          <a:latin typeface="EYInterstate" panose="02000503020000020004" pitchFamily="2" charset="0"/>
                        </a:rPr>
                        <a:t>Notable activity</a:t>
                      </a:r>
                    </a:p>
                  </a:txBody>
                  <a:tcPr marL="91392" marR="91392" marT="45696" marB="4569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06650535"/>
                  </a:ext>
                </a:extLst>
              </a:tr>
              <a:tr h="1060173">
                <a:tc>
                  <a:txBody>
                    <a:bodyPr/>
                    <a:lstStyle/>
                    <a:p>
                      <a:r>
                        <a:rPr lang="en-US" sz="1600" dirty="0">
                          <a:solidFill>
                            <a:schemeClr val="bg1"/>
                          </a:solidFill>
                          <a:latin typeface="EYInterstate" panose="02000503020000020004" pitchFamily="2" charset="0"/>
                        </a:rPr>
                        <a:t>Economic substance</a:t>
                      </a:r>
                    </a:p>
                  </a:txBody>
                  <a:tcPr marL="91392" marR="91392" marT="45696" marB="45696" anchor="ctr">
                    <a:lnL w="12700" cap="flat" cmpd="sng" algn="ctr">
                      <a:no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a:buClr>
                          <a:srgbClr val="FFE600"/>
                        </a:buClr>
                        <a:buSzPct val="100000"/>
                        <a:buFont typeface="Wingdings" panose="05000000000000000000" pitchFamily="2" charset="2"/>
                        <a:buChar char="§"/>
                      </a:pPr>
                      <a:r>
                        <a:rPr lang="en-US" sz="1400" i="0" dirty="0">
                          <a:solidFill>
                            <a:schemeClr val="bg1"/>
                          </a:solidFill>
                          <a:latin typeface="EYInterstate" panose="02000503020000020004" pitchFamily="2" charset="0"/>
                        </a:rPr>
                        <a:t>Application of ESD to disallow section 245A deduction</a:t>
                      </a:r>
                    </a:p>
                  </a:txBody>
                  <a:tcPr marL="182880" marR="91392" marT="45696" marB="45696" anchor="ctr">
                    <a:lnL w="12700" cmpd="sng">
                      <a:noFill/>
                    </a:lnL>
                    <a:lnR w="12700" cap="flat" cmpd="sng" algn="ctr">
                      <a:no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641515"/>
                  </a:ext>
                </a:extLst>
              </a:tr>
              <a:tr h="1378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Validity of the blocked income regulations in Treas. Reg. §1.482-1(h)(2)</a:t>
                      </a:r>
                    </a:p>
                  </a:txBody>
                  <a:tcPr marL="91392" marR="91392" marT="45696" marB="45696"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a:buClr>
                          <a:srgbClr val="FFE600"/>
                        </a:buClr>
                        <a:buSzPct val="100000"/>
                        <a:buFont typeface="Wingdings" panose="05000000000000000000" pitchFamily="2" charset="2"/>
                        <a:buChar char="§"/>
                      </a:pPr>
                      <a:r>
                        <a:rPr lang="en-US" sz="1400" dirty="0">
                          <a:solidFill>
                            <a:schemeClr val="bg1"/>
                          </a:solidFill>
                          <a:latin typeface="EYInterstate" panose="02000503020000020004" pitchFamily="2" charset="0"/>
                        </a:rPr>
                        <a:t>Taxpayer’s pending appeal to the Eighth Circuit</a:t>
                      </a:r>
                    </a:p>
                  </a:txBody>
                  <a:tcPr marL="182880" marR="91392" marT="45696" marB="45696"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1047879"/>
                  </a:ext>
                </a:extLst>
              </a:tr>
              <a:tr h="169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Use of group support in interest rate analyses</a:t>
                      </a:r>
                    </a:p>
                  </a:txBody>
                  <a:tcPr marL="91392" marR="91392" marT="45696" marB="45696"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
                          <a:srgbClr val="FFE600"/>
                        </a:buClr>
                        <a:buSzPct val="100000"/>
                        <a:buFont typeface="Wingdings" panose="05000000000000000000" pitchFamily="2" charset="2"/>
                        <a:buChar char="§"/>
                        <a:tabLst/>
                        <a:defRPr/>
                      </a:pPr>
                      <a:r>
                        <a:rPr lang="en-US" sz="1400" dirty="0">
                          <a:solidFill>
                            <a:schemeClr val="bg1"/>
                          </a:solidFill>
                          <a:latin typeface="EYInterstate" panose="02000503020000020004" pitchFamily="2" charset="0"/>
                        </a:rPr>
                        <a:t>In Advice Memorandum (AM 2023-008), the IRS Chief Counsel concluded that the “implicit support” from group membership may be considered when determining the arm’s-length interest rate charged for intragroup loans </a:t>
                      </a:r>
                      <a:endParaRPr lang="en-US" sz="1400" i="0" dirty="0">
                        <a:solidFill>
                          <a:schemeClr val="bg1"/>
                        </a:solidFill>
                        <a:latin typeface="EYInterstate" panose="02000503020000020004" pitchFamily="2" charset="0"/>
                      </a:endParaRPr>
                    </a:p>
                    <a:p>
                      <a:pPr marL="285750" marR="0" lvl="0" indent="-285750" algn="l" defTabSz="914400" rtl="0" eaLnBrk="1" fontAlgn="auto" latinLnBrk="0" hangingPunct="1">
                        <a:lnSpc>
                          <a:spcPct val="100000"/>
                        </a:lnSpc>
                        <a:spcBef>
                          <a:spcPts val="0"/>
                        </a:spcBef>
                        <a:spcAft>
                          <a:spcPts val="0"/>
                        </a:spcAft>
                        <a:buClr>
                          <a:srgbClr val="FFE600"/>
                        </a:buClr>
                        <a:buSzPct val="100000"/>
                        <a:buFont typeface="Wingdings" panose="05000000000000000000" pitchFamily="2" charset="2"/>
                        <a:buChar char="§"/>
                        <a:tabLst/>
                        <a:defRPr/>
                      </a:pPr>
                      <a:r>
                        <a:rPr lang="en-US" sz="1400" i="0" dirty="0">
                          <a:solidFill>
                            <a:schemeClr val="bg1"/>
                          </a:solidFill>
                          <a:latin typeface="EYInterstate" panose="02000503020000020004" pitchFamily="2" charset="0"/>
                        </a:rPr>
                        <a:t>Litigation of this issue is pending</a:t>
                      </a:r>
                    </a:p>
                  </a:txBody>
                  <a:tcPr marL="182880" marR="91392" marT="45696" marB="45696"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232542"/>
                  </a:ext>
                </a:extLst>
              </a:tr>
            </a:tbl>
          </a:graphicData>
        </a:graphic>
      </p:graphicFrame>
    </p:spTree>
    <p:extLst>
      <p:ext uri="{BB962C8B-B14F-4D97-AF65-F5344CB8AC3E}">
        <p14:creationId xmlns:p14="http://schemas.microsoft.com/office/powerpoint/2010/main" val="2796261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Large Text [SPECTRUM]">
  <a:themeElements>
    <a:clrScheme name="Custom 81">
      <a:dk1>
        <a:srgbClr val="1A1A24"/>
      </a:dk1>
      <a:lt1>
        <a:srgbClr val="FFFFFF"/>
      </a:lt1>
      <a:dk2>
        <a:srgbClr val="FFE600"/>
      </a:dk2>
      <a:lt2>
        <a:srgbClr val="2E2E38"/>
      </a:lt2>
      <a:accent1>
        <a:srgbClr val="2DB757"/>
      </a:accent1>
      <a:accent2>
        <a:srgbClr val="27ACAA"/>
      </a:accent2>
      <a:accent3>
        <a:srgbClr val="188CE5"/>
      </a:accent3>
      <a:accent4>
        <a:srgbClr val="750E5C"/>
      </a:accent4>
      <a:accent5>
        <a:srgbClr val="FF4136"/>
      </a:accent5>
      <a:accent6>
        <a:srgbClr val="FF6D00"/>
      </a:accent6>
      <a:hlink>
        <a:srgbClr val="FFE600"/>
      </a:hlink>
      <a:folHlink>
        <a:srgbClr val="FFE600"/>
      </a:folHlink>
    </a:clrScheme>
    <a:fontScheme name="EY">
      <a:majorFont>
        <a:latin typeface="EYInterstate Regular"/>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miter lim="800000"/>
        </a:ln>
      </a:spPr>
      <a:bodyPr lIns="108000" tIns="108000" rIns="108000" bIns="108000" rtlCol="0" anchor="t" anchorCtr="0"/>
      <a:lstStyle>
        <a:defPPr marL="252000" indent="-252000" algn="l">
          <a:lnSpc>
            <a:spcPct val="90000"/>
          </a:lnSpc>
          <a:spcBef>
            <a:spcPts val="400"/>
          </a:spcBef>
          <a:spcAft>
            <a:spcPts val="400"/>
          </a:spcAft>
          <a:buClr>
            <a:schemeClr val="tx2"/>
          </a:buClr>
          <a:buFont typeface="Wingdings" pitchFamily="2" charset="2"/>
          <a:buChar cha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nchor="t">
        <a:spAutoFit/>
      </a:bodyPr>
      <a:lstStyle>
        <a:defPPr marL="252000" indent="-252000" algn="l">
          <a:lnSpc>
            <a:spcPct val="90000"/>
          </a:lnSpc>
          <a:spcBef>
            <a:spcPts val="400"/>
          </a:spcBef>
          <a:spcAft>
            <a:spcPts val="400"/>
          </a:spcAft>
          <a:buClr>
            <a:schemeClr val="tx2"/>
          </a:buClr>
          <a:buSzPct val="100000"/>
          <a:buFont typeface="Wingdings" pitchFamily="2" charset="2"/>
          <a:buChar char="§"/>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4" id="{6054894B-E48A-4433-A55E-01D7C38471C3}" vid="{FA1C8712-9FAB-49A4-9AE3-43259633D3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13" ma:contentTypeDescription="Create a new document." ma:contentTypeScope="" ma:versionID="35cf8f98855b4e7dffe6ee754051615e">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21794c7ccd63518b692d4e4ba115cc4a"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C014D9-0F8B-4066-823B-E589F64FAF10}">
  <ds:schemaRefs>
    <ds:schemaRef ds:uri="http://schemas.microsoft.com/sharepoint/v3/contenttype/forms"/>
  </ds:schemaRefs>
</ds:datastoreItem>
</file>

<file path=customXml/itemProps2.xml><?xml version="1.0" encoding="utf-8"?>
<ds:datastoreItem xmlns:ds="http://schemas.openxmlformats.org/officeDocument/2006/customXml" ds:itemID="{45087F47-891A-4332-AEE8-A122FCE56C49}">
  <ds:schemaRefs>
    <ds:schemaRef ds:uri="fb0825ad-cc8b-43e1-8337-5e6706acaec1"/>
    <ds:schemaRef ds:uri="http://www.w3.org/XML/1998/namespace"/>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837f61bc-e404-496a-87c4-fe63c67275c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71816BE-8323-4E41-AD07-AA6C72E25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f61bc-e404-496a-87c4-fe63c67275c1"/>
    <ds:schemaRef ds:uri="fb0825ad-cc8b-43e1-8337-5e6706aca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Dark-global-widescreen-presentation-template-v2.3</Template>
  <TotalTime>13990</TotalTime>
  <Words>3900</Words>
  <Application>Microsoft Office PowerPoint</Application>
  <PresentationFormat>Widescreen</PresentationFormat>
  <Paragraphs>521</Paragraphs>
  <Slides>43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EYInterstate</vt:lpstr>
      <vt:lpstr>EYInterstate Light</vt:lpstr>
      <vt:lpstr>Segoe Sans</vt:lpstr>
      <vt:lpstr>Wingdings</vt:lpstr>
      <vt:lpstr>Large Text [SPECTRUM]</vt:lpstr>
      <vt:lpstr>PowerPoint Presentation</vt:lpstr>
      <vt:lpstr>Disclaimer</vt:lpstr>
      <vt:lpstr>Presenters   </vt:lpstr>
      <vt:lpstr>CPE eligibility</vt:lpstr>
      <vt:lpstr>PowerPoint Presentation</vt:lpstr>
      <vt:lpstr>PowerPoint Presentation</vt:lpstr>
      <vt:lpstr>PowerPoint Presentation</vt:lpstr>
      <vt:lpstr>US audit focus and what to watch for in 2025</vt:lpstr>
      <vt:lpstr>Tax controversies to watch in 2025</vt:lpstr>
      <vt:lpstr>Tax controversies to watch in 2025</vt:lpstr>
      <vt:lpstr>PowerPoint Presentation</vt:lpstr>
      <vt:lpstr>IRS budgets: FY2023-2025</vt:lpstr>
      <vt:lpstr>IRS’s 2024 IRA* strategic operating plan: Annual update supplement Trends in audit activity</vt:lpstr>
      <vt:lpstr>PowerPoint Presentation</vt:lpstr>
      <vt:lpstr>PowerPoint Presentation</vt:lpstr>
      <vt:lpstr>Summary of changes to international forms</vt:lpstr>
      <vt:lpstr>Summary of changes to international forms</vt:lpstr>
      <vt:lpstr>PowerPoint Presentation</vt:lpstr>
      <vt:lpstr>What is Form 5471? </vt:lpstr>
      <vt:lpstr>PowerPoint Presentation</vt:lpstr>
      <vt:lpstr>Schedule O — How to present transactions</vt:lpstr>
      <vt:lpstr>Schedule O — Depictions of transactions</vt:lpstr>
      <vt:lpstr>Schedule O — Depictions of transactions</vt:lpstr>
      <vt:lpstr>Form 5471, Schedule Q, Pages 1–2</vt:lpstr>
      <vt:lpstr>Form 5471, Schedule Q, Page 3–4</vt:lpstr>
      <vt:lpstr>What to focus on when completing international forms</vt:lpstr>
      <vt:lpstr>What to focus on when completing international forms (continued)</vt:lpstr>
      <vt:lpstr>PowerPoint Presentation</vt:lpstr>
      <vt:lpstr>PowerPoint Presentation</vt:lpstr>
      <vt:lpstr>Form 926 — transfers to foreign corporations </vt:lpstr>
      <vt:lpstr>12-month rolling transfer analysis</vt:lpstr>
      <vt:lpstr>PowerPoint Presentation</vt:lpstr>
      <vt:lpstr>Form 8865 — transfers to foreign partnerships </vt:lpstr>
      <vt:lpstr>Example: Controlling 10% partner</vt:lpstr>
      <vt:lpstr>Example: Indirect filing requirements</vt:lpstr>
      <vt:lpstr>Example: Master-feeder model</vt:lpstr>
      <vt:lpstr>12-month rolling transfer analysis</vt:lpstr>
      <vt:lpstr>Form 5713 — reporting international boycott participation</vt:lpstr>
      <vt:lpstr>Form 5713 — reporting international boycott participation (continued)</vt:lpstr>
      <vt:lpstr>PowerPoint Presentation</vt:lpstr>
      <vt:lpstr>PowerPoint Presentation</vt:lpstr>
      <vt:lpstr>PowerPoint Presentation</vt:lpstr>
      <vt:lpstr>Boilerplate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Joshua Cowan</dc:creator>
  <cp:lastModifiedBy>Shaiju Ps</cp:lastModifiedBy>
  <cp:revision>34</cp:revision>
  <dcterms:created xsi:type="dcterms:W3CDTF">2024-11-13T21:20:04Z</dcterms:created>
  <dcterms:modified xsi:type="dcterms:W3CDTF">2025-09-08T01:50:43Z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0x0101002E79A584A6DCB849A1E5CA596A7D852E</vt:lpwstr>
  </property>
</Properties>
</file>